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652463"/>
            <a:ext cx="61626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22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Dera</dc:creator>
  <cp:lastModifiedBy>Przemek Dera</cp:lastModifiedBy>
  <cp:revision>2</cp:revision>
  <dcterms:created xsi:type="dcterms:W3CDTF">2018-04-05T13:09:22Z</dcterms:created>
  <dcterms:modified xsi:type="dcterms:W3CDTF">2018-04-05T13:33:06Z</dcterms:modified>
</cp:coreProperties>
</file>