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7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A28A-A9DE-4952-B3C6-E77DF5FDF45C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2DC3-B4E2-4011-B844-F849C8078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652463"/>
            <a:ext cx="61626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58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Przemek Dera</cp:lastModifiedBy>
  <cp:revision>2</cp:revision>
  <dcterms:created xsi:type="dcterms:W3CDTF">2018-03-21T20:21:44Z</dcterms:created>
  <dcterms:modified xsi:type="dcterms:W3CDTF">2018-03-21T20:24:21Z</dcterms:modified>
</cp:coreProperties>
</file>