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EC66-45C4-483D-961E-390BE374E59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44DA-A910-4134-A053-E6264ED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" y="1564743"/>
            <a:ext cx="8790875" cy="1872886"/>
            <a:chOff x="366131" y="1531289"/>
            <a:chExt cx="8790875" cy="1872886"/>
          </a:xfrm>
        </p:grpSpPr>
        <p:pic>
          <p:nvPicPr>
            <p:cNvPr id="1026" name="Picture 2" descr="C:\Users\dera\Documents\GitHub\hp2018honolulu.github.io\images\Waikiki-Beach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17" r="3985"/>
            <a:stretch/>
          </p:blipFill>
          <p:spPr bwMode="auto">
            <a:xfrm>
              <a:off x="2765502" y="1575785"/>
              <a:ext cx="3964408" cy="178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dera\Documents\GitHub\hp2018honolulu.github.io\images\3d_crystal_crystals_3d_crystal_blue_crystal_65268_1366x768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 r="10120"/>
            <a:stretch/>
          </p:blipFill>
          <p:spPr bwMode="auto">
            <a:xfrm>
              <a:off x="6510450" y="1579223"/>
              <a:ext cx="2646556" cy="1788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ivermore researchers used a designer diamond anvil cell—which features tungsten metal microcircuits fabricated on the 300-micrometer-wide polished tip of a diamond—to investigate the high-pressure behavior of different ratios of bismuth and telluride as topological insulators (TIs). A TI behaves like an insulator in its interior yet conducts electricity along its surface, despite having the same chemical composition throughout. 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0" r="10502"/>
            <a:stretch/>
          </p:blipFill>
          <p:spPr bwMode="auto">
            <a:xfrm>
              <a:off x="366131" y="1572348"/>
              <a:ext cx="2399371" cy="179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291588" y="2819400"/>
              <a:ext cx="2223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err="1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IUCr</a:t>
              </a:r>
              <a:r>
                <a:rPr lang="en-US" sz="16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HP 2018 Workshop</a:t>
              </a:r>
            </a:p>
            <a:p>
              <a:pPr algn="r"/>
              <a:r>
                <a:rPr lang="en-US" sz="16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Honolulu, HI</a:t>
              </a:r>
              <a:endPara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531289"/>
              <a:ext cx="230830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Extreme</a:t>
              </a:r>
            </a:p>
            <a:p>
              <a:endPara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111125" indent="-111125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Crystals</a:t>
              </a:r>
            </a:p>
            <a:p>
              <a:pPr marL="111125" indent="-111125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Phenomena</a:t>
              </a:r>
            </a:p>
            <a:p>
              <a:pPr marL="111125" indent="-111125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Environments</a:t>
              </a:r>
              <a:endPara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07751" y="3025677"/>
              <a:ext cx="2221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July 29 – August 2, 2018</a:t>
              </a:r>
              <a:endPara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5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Dera</dc:creator>
  <cp:lastModifiedBy>Przemek Dera</cp:lastModifiedBy>
  <cp:revision>4</cp:revision>
  <dcterms:created xsi:type="dcterms:W3CDTF">2018-02-20T16:58:34Z</dcterms:created>
  <dcterms:modified xsi:type="dcterms:W3CDTF">2018-02-20T18:37:00Z</dcterms:modified>
</cp:coreProperties>
</file>