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82" d="100"/>
          <a:sy n="82"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219200" y="3013615"/>
            <a:ext cx="7686675" cy="2555828"/>
          </a:xfrm>
          <a:prstGeom prst="rect">
            <a:avLst/>
          </a:prstGeom>
        </p:spPr>
        <p:txBody>
          <a:bodyPr vert="horz" wrap="square" lIns="0" tIns="16510" rIns="0" bIns="0" rtlCol="0" anchor="ctr">
            <a:spAutoFit/>
          </a:bodyPr>
          <a:lstStyle/>
          <a:p>
            <a:pPr marL="12700">
              <a:lnSpc>
                <a:spcPct val="100000"/>
              </a:lnSpc>
              <a:spcBef>
                <a:spcPts val="130"/>
              </a:spcBef>
            </a:pPr>
            <a:r>
              <a:rPr lang="en-GB" sz="2400" dirty="0">
                <a:latin typeface="Trebuchet MS"/>
                <a:cs typeface="Trebuchet MS"/>
              </a:rPr>
              <a:t>CIFAR-10 Image Classification with CNN</a:t>
            </a:r>
          </a:p>
          <a:p>
            <a:pPr marL="12700">
              <a:lnSpc>
                <a:spcPct val="100000"/>
              </a:lnSpc>
              <a:spcBef>
                <a:spcPts val="130"/>
              </a:spcBef>
            </a:pPr>
            <a:endParaRPr lang="en-GB" sz="2400" dirty="0">
              <a:latin typeface="Trebuchet MS"/>
              <a:cs typeface="Trebuchet MS"/>
            </a:endParaRPr>
          </a:p>
          <a:p>
            <a:pPr marL="12700">
              <a:lnSpc>
                <a:spcPct val="100000"/>
              </a:lnSpc>
              <a:spcBef>
                <a:spcPts val="130"/>
              </a:spcBef>
            </a:pPr>
            <a:r>
              <a:rPr lang="en-US" sz="2000" dirty="0">
                <a:latin typeface="Trebuchet MS"/>
                <a:cs typeface="Trebuchet MS"/>
              </a:rPr>
              <a:t>Presented </a:t>
            </a:r>
            <a:r>
              <a:rPr lang="en-US" sz="2000" dirty="0" err="1">
                <a:latin typeface="Trebuchet MS"/>
                <a:cs typeface="Trebuchet MS"/>
              </a:rPr>
              <a:t>By:Hari</a:t>
            </a:r>
            <a:r>
              <a:rPr lang="en-US" sz="2000" dirty="0">
                <a:latin typeface="Trebuchet MS"/>
                <a:cs typeface="Trebuchet MS"/>
              </a:rPr>
              <a:t> Prasath R B</a:t>
            </a:r>
          </a:p>
          <a:p>
            <a:pPr marL="12700">
              <a:lnSpc>
                <a:spcPct val="100000"/>
              </a:lnSpc>
              <a:spcBef>
                <a:spcPts val="130"/>
              </a:spcBef>
            </a:pPr>
            <a:r>
              <a:rPr lang="en-US" sz="2000" dirty="0">
                <a:latin typeface="Trebuchet MS"/>
                <a:cs typeface="Trebuchet MS"/>
              </a:rPr>
              <a:t>EmailID:hp206111@gmail.com</a:t>
            </a:r>
          </a:p>
          <a:p>
            <a:pPr marL="12700">
              <a:lnSpc>
                <a:spcPct val="100000"/>
              </a:lnSpc>
              <a:spcBef>
                <a:spcPts val="130"/>
              </a:spcBef>
            </a:pPr>
            <a:r>
              <a:rPr lang="en-US" sz="2000" dirty="0">
                <a:latin typeface="Trebuchet MS"/>
                <a:cs typeface="Trebuchet MS"/>
              </a:rPr>
              <a:t>Naan </a:t>
            </a:r>
            <a:r>
              <a:rPr lang="en-US" sz="2000" dirty="0" err="1">
                <a:latin typeface="Trebuchet MS"/>
                <a:cs typeface="Trebuchet MS"/>
              </a:rPr>
              <a:t>Mudhalvan</a:t>
            </a:r>
            <a:r>
              <a:rPr lang="en-US" sz="2000" dirty="0">
                <a:latin typeface="Trebuchet MS"/>
                <a:cs typeface="Trebuchet MS"/>
              </a:rPr>
              <a:t> ID</a:t>
            </a:r>
            <a:r>
              <a:rPr lang="en-US" sz="2000">
                <a:latin typeface="Trebuchet MS"/>
                <a:cs typeface="Trebuchet MS"/>
              </a:rPr>
              <a:t>:au813821104047</a:t>
            </a:r>
            <a:endParaRPr lang="en-US" sz="2000" dirty="0">
              <a:latin typeface="Trebuchet MS"/>
              <a:cs typeface="Trebuchet MS"/>
            </a:endParaRPr>
          </a:p>
          <a:p>
            <a:pPr marL="12700">
              <a:lnSpc>
                <a:spcPct val="100000"/>
              </a:lnSpc>
              <a:spcBef>
                <a:spcPts val="130"/>
              </a:spcBef>
            </a:pPr>
            <a:r>
              <a:rPr lang="en-US" sz="2000" dirty="0" err="1">
                <a:latin typeface="Trebuchet MS"/>
                <a:cs typeface="Trebuchet MS"/>
              </a:rPr>
              <a:t>College:Saranathan</a:t>
            </a:r>
            <a:r>
              <a:rPr lang="en-US" sz="2000" dirty="0">
                <a:latin typeface="Trebuchet MS"/>
                <a:cs typeface="Trebuchet MS"/>
              </a:rPr>
              <a:t> College Of Engineering(8138)</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1260158" y="25421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TotalTime>
  <Words>732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Hariprasath</dc:creator>
  <cp:lastModifiedBy>Hari prasath</cp:lastModifiedBy>
  <cp:revision>15</cp:revision>
  <dcterms:created xsi:type="dcterms:W3CDTF">2024-04-03T16:02:42Z</dcterms:created>
  <dcterms:modified xsi:type="dcterms:W3CDTF">2024-04-05T04:57:05Z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