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34" r:id="rId1"/>
  </p:sldMasterIdLst>
  <p:sldIdLst>
    <p:sldId id="256" r:id="rId2"/>
    <p:sldId id="257" r:id="rId3"/>
    <p:sldId id="258" r:id="rId4"/>
    <p:sldId id="259" r:id="rId5"/>
    <p:sldId id="262" r:id="rId6"/>
    <p:sldId id="261" r:id="rId7"/>
    <p:sldId id="264" r:id="rId8"/>
    <p:sldId id="263" r:id="rId9"/>
    <p:sldId id="266" r:id="rId10"/>
    <p:sldId id="265" r:id="rId11"/>
    <p:sldId id="268" r:id="rId12"/>
    <p:sldId id="267"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quaranus9@outlook.com" initials="a" lastIdx="1" clrIdx="0">
    <p:extLst>
      <p:ext uri="{19B8F6BF-5375-455C-9EA6-DF929625EA0E}">
        <p15:presenceInfo xmlns:p15="http://schemas.microsoft.com/office/powerpoint/2012/main" userId="14578fc3b64f4d1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42F57"/>
    <a:srgbClr val="99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23"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quaranus9@outlook.com" userId="14578fc3b64f4d1f" providerId="LiveId" clId="{E316A496-890E-4222-BA60-16BD18A877AE}"/>
    <pc:docChg chg="undo redo custSel addSld delSld modSld">
      <pc:chgData name="aquaranus9@outlook.com" userId="14578fc3b64f4d1f" providerId="LiveId" clId="{E316A496-890E-4222-BA60-16BD18A877AE}" dt="2021-08-19T18:54:57.617" v="43" actId="1076"/>
      <pc:docMkLst>
        <pc:docMk/>
      </pc:docMkLst>
      <pc:sldChg chg="modSp mod">
        <pc:chgData name="aquaranus9@outlook.com" userId="14578fc3b64f4d1f" providerId="LiveId" clId="{E316A496-890E-4222-BA60-16BD18A877AE}" dt="2021-08-19T17:36:44.709" v="32" actId="255"/>
        <pc:sldMkLst>
          <pc:docMk/>
          <pc:sldMk cId="4155413886" sldId="257"/>
        </pc:sldMkLst>
        <pc:spChg chg="mod">
          <ac:chgData name="aquaranus9@outlook.com" userId="14578fc3b64f4d1f" providerId="LiveId" clId="{E316A496-890E-4222-BA60-16BD18A877AE}" dt="2021-08-19T17:36:44.709" v="32" actId="255"/>
          <ac:spMkLst>
            <pc:docMk/>
            <pc:sldMk cId="4155413886" sldId="257"/>
            <ac:spMk id="2" creationId="{8FED9126-DF3C-4526-B74B-4F1E514C3A19}"/>
          </ac:spMkLst>
        </pc:spChg>
        <pc:graphicFrameChg chg="mod">
          <ac:chgData name="aquaranus9@outlook.com" userId="14578fc3b64f4d1f" providerId="LiveId" clId="{E316A496-890E-4222-BA60-16BD18A877AE}" dt="2021-08-19T17:34:36.788" v="3" actId="12100"/>
          <ac:graphicFrameMkLst>
            <pc:docMk/>
            <pc:sldMk cId="4155413886" sldId="257"/>
            <ac:graphicFrameMk id="4" creationId="{EE99D28F-CAAB-4B3C-8359-7D81D21FD9B9}"/>
          </ac:graphicFrameMkLst>
        </pc:graphicFrameChg>
      </pc:sldChg>
      <pc:sldChg chg="modSp mod">
        <pc:chgData name="aquaranus9@outlook.com" userId="14578fc3b64f4d1f" providerId="LiveId" clId="{E316A496-890E-4222-BA60-16BD18A877AE}" dt="2021-08-19T18:54:57.617" v="43" actId="1076"/>
        <pc:sldMkLst>
          <pc:docMk/>
          <pc:sldMk cId="1624750858" sldId="266"/>
        </pc:sldMkLst>
        <pc:spChg chg="mod">
          <ac:chgData name="aquaranus9@outlook.com" userId="14578fc3b64f4d1f" providerId="LiveId" clId="{E316A496-890E-4222-BA60-16BD18A877AE}" dt="2021-08-19T18:54:57.617" v="43" actId="1076"/>
          <ac:spMkLst>
            <pc:docMk/>
            <pc:sldMk cId="1624750858" sldId="266"/>
            <ac:spMk id="8" creationId="{D42FE672-5498-44BB-82FD-1B9B045EAC6A}"/>
          </ac:spMkLst>
        </pc:spChg>
      </pc:sldChg>
      <pc:sldChg chg="modSp mod">
        <pc:chgData name="aquaranus9@outlook.com" userId="14578fc3b64f4d1f" providerId="LiveId" clId="{E316A496-890E-4222-BA60-16BD18A877AE}" dt="2021-08-19T17:36:59.125" v="33" actId="208"/>
        <pc:sldMkLst>
          <pc:docMk/>
          <pc:sldMk cId="1116001772" sldId="268"/>
        </pc:sldMkLst>
        <pc:spChg chg="mod">
          <ac:chgData name="aquaranus9@outlook.com" userId="14578fc3b64f4d1f" providerId="LiveId" clId="{E316A496-890E-4222-BA60-16BD18A877AE}" dt="2021-08-19T17:36:59.125" v="33" actId="208"/>
          <ac:spMkLst>
            <pc:docMk/>
            <pc:sldMk cId="1116001772" sldId="268"/>
            <ac:spMk id="2" creationId="{AB44A46C-2B90-4247-B0BE-857DD851DBE3}"/>
          </ac:spMkLst>
        </pc:spChg>
      </pc:sldChg>
      <pc:sldChg chg="add del">
        <pc:chgData name="aquaranus9@outlook.com" userId="14578fc3b64f4d1f" providerId="LiveId" clId="{E316A496-890E-4222-BA60-16BD18A877AE}" dt="2021-08-19T18:54:35.826" v="40"/>
        <pc:sldMkLst>
          <pc:docMk/>
          <pc:sldMk cId="1745947249" sldId="270"/>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1320AB-1AE2-40DA-AB4B-25A92C9D0E1A}" type="doc">
      <dgm:prSet loTypeId="urn:microsoft.com/office/officeart/2008/layout/LinedList" loCatId="list" qsTypeId="urn:microsoft.com/office/officeart/2005/8/quickstyle/simple5" qsCatId="simple" csTypeId="urn:microsoft.com/office/officeart/2005/8/colors/accent1_5" csCatId="accent1" phldr="1"/>
      <dgm:spPr/>
      <dgm:t>
        <a:bodyPr/>
        <a:lstStyle/>
        <a:p>
          <a:endParaRPr lang="en-IN"/>
        </a:p>
      </dgm:t>
    </dgm:pt>
    <dgm:pt modelId="{31FFA9B1-5D92-4388-8EFA-B8346C348665}">
      <dgm:prSet/>
      <dgm:spPr/>
      <dgm:t>
        <a:bodyPr/>
        <a:lstStyle/>
        <a:p>
          <a:pPr algn="ctr"/>
          <a:r>
            <a:rPr lang="en-US" u="sng" dirty="0">
              <a:latin typeface="Arial Black" panose="020B0A04020102020204" pitchFamily="34" charset="0"/>
            </a:rPr>
            <a:t>Karneval</a:t>
          </a:r>
          <a:endParaRPr lang="en-IN" u="sng" dirty="0">
            <a:latin typeface="Arial Black" panose="020B0A04020102020204" pitchFamily="34" charset="0"/>
          </a:endParaRPr>
        </a:p>
      </dgm:t>
    </dgm:pt>
    <dgm:pt modelId="{FA84A674-EE9C-4FAC-90A6-CE4E89CFACDB}" type="parTrans" cxnId="{76EC0F57-3B6D-4F8B-9A53-EDA7ECF754CF}">
      <dgm:prSet/>
      <dgm:spPr/>
      <dgm:t>
        <a:bodyPr/>
        <a:lstStyle/>
        <a:p>
          <a:pPr algn="ctr"/>
          <a:endParaRPr lang="en-IN"/>
        </a:p>
      </dgm:t>
    </dgm:pt>
    <dgm:pt modelId="{3BACD947-E09C-4CEC-9BAF-0BA33F40542E}" type="sibTrans" cxnId="{76EC0F57-3B6D-4F8B-9A53-EDA7ECF754CF}">
      <dgm:prSet/>
      <dgm:spPr/>
      <dgm:t>
        <a:bodyPr/>
        <a:lstStyle/>
        <a:p>
          <a:pPr algn="ctr"/>
          <a:endParaRPr lang="en-IN"/>
        </a:p>
      </dgm:t>
    </dgm:pt>
    <dgm:pt modelId="{198741F1-D009-4D53-AF2E-64ED5D4E0830}">
      <dgm:prSet/>
      <dgm:spPr/>
      <dgm:t>
        <a:bodyPr/>
        <a:lstStyle/>
        <a:p>
          <a:pPr algn="ctr"/>
          <a:r>
            <a:rPr lang="en-US" u="sng" dirty="0">
              <a:latin typeface="Arial Black" panose="020B0A04020102020204" pitchFamily="34" charset="0"/>
            </a:rPr>
            <a:t>Oktoberfest</a:t>
          </a:r>
          <a:endParaRPr lang="en-IN" u="sng" dirty="0">
            <a:latin typeface="Arial Black" panose="020B0A04020102020204" pitchFamily="34" charset="0"/>
          </a:endParaRPr>
        </a:p>
      </dgm:t>
    </dgm:pt>
    <dgm:pt modelId="{2CC18167-55B6-4A2F-829F-6C7D176DCCBA}" type="parTrans" cxnId="{BB13F02C-70DC-4E75-BC21-0243365885E8}">
      <dgm:prSet/>
      <dgm:spPr/>
      <dgm:t>
        <a:bodyPr/>
        <a:lstStyle/>
        <a:p>
          <a:pPr algn="ctr"/>
          <a:endParaRPr lang="en-IN"/>
        </a:p>
      </dgm:t>
    </dgm:pt>
    <dgm:pt modelId="{1FB95270-BEBD-4D80-A2A3-7A45228CC967}" type="sibTrans" cxnId="{BB13F02C-70DC-4E75-BC21-0243365885E8}">
      <dgm:prSet/>
      <dgm:spPr/>
      <dgm:t>
        <a:bodyPr/>
        <a:lstStyle/>
        <a:p>
          <a:pPr algn="ctr"/>
          <a:endParaRPr lang="en-IN"/>
        </a:p>
      </dgm:t>
    </dgm:pt>
    <dgm:pt modelId="{4D4D3DA9-C08D-4C60-8EAF-20149F712560}">
      <dgm:prSet/>
      <dgm:spPr/>
      <dgm:t>
        <a:bodyPr/>
        <a:lstStyle/>
        <a:p>
          <a:pPr algn="ctr"/>
          <a:r>
            <a:rPr lang="en-US" u="sng" dirty="0" err="1">
              <a:latin typeface="Arial Black" panose="020B0A04020102020204" pitchFamily="34" charset="0"/>
            </a:rPr>
            <a:t>Wurstmarkt</a:t>
          </a:r>
          <a:endParaRPr lang="en-IN" u="sng" dirty="0">
            <a:latin typeface="Arial Black" panose="020B0A04020102020204" pitchFamily="34" charset="0"/>
          </a:endParaRPr>
        </a:p>
      </dgm:t>
    </dgm:pt>
    <dgm:pt modelId="{8DAD2988-520C-4DE1-9BE5-A4003B81537A}" type="parTrans" cxnId="{BF03BD7D-F5B0-4819-85CA-EE6D3B3512CC}">
      <dgm:prSet/>
      <dgm:spPr/>
      <dgm:t>
        <a:bodyPr/>
        <a:lstStyle/>
        <a:p>
          <a:pPr algn="ctr"/>
          <a:endParaRPr lang="en-IN"/>
        </a:p>
      </dgm:t>
    </dgm:pt>
    <dgm:pt modelId="{2504FD35-27E5-4AAA-86FD-D06DBF8BA5E6}" type="sibTrans" cxnId="{BF03BD7D-F5B0-4819-85CA-EE6D3B3512CC}">
      <dgm:prSet/>
      <dgm:spPr/>
      <dgm:t>
        <a:bodyPr/>
        <a:lstStyle/>
        <a:p>
          <a:pPr algn="ctr"/>
          <a:endParaRPr lang="en-IN"/>
        </a:p>
      </dgm:t>
    </dgm:pt>
    <dgm:pt modelId="{430EDF86-0F27-45BE-BFF7-BA3A42D707F0}">
      <dgm:prSet/>
      <dgm:spPr/>
      <dgm:t>
        <a:bodyPr/>
        <a:lstStyle/>
        <a:p>
          <a:pPr algn="ctr"/>
          <a:r>
            <a:rPr lang="en-US" u="sng" dirty="0">
              <a:latin typeface="Arial Black" panose="020B0A04020102020204" pitchFamily="34" charset="0"/>
            </a:rPr>
            <a:t>Reeperbahn</a:t>
          </a:r>
          <a:endParaRPr lang="en-IN" u="sng" dirty="0">
            <a:latin typeface="Arial Black" panose="020B0A04020102020204" pitchFamily="34" charset="0"/>
          </a:endParaRPr>
        </a:p>
      </dgm:t>
    </dgm:pt>
    <dgm:pt modelId="{312C04B4-8A62-48F5-88BC-745C85B59EB0}" type="parTrans" cxnId="{B6F4F9BB-7BF7-41F0-98D5-1021281C28F6}">
      <dgm:prSet/>
      <dgm:spPr/>
      <dgm:t>
        <a:bodyPr/>
        <a:lstStyle/>
        <a:p>
          <a:pPr algn="ctr"/>
          <a:endParaRPr lang="en-IN"/>
        </a:p>
      </dgm:t>
    </dgm:pt>
    <dgm:pt modelId="{654D24B5-034E-40CF-B9D2-B9B2724AC768}" type="sibTrans" cxnId="{B6F4F9BB-7BF7-41F0-98D5-1021281C28F6}">
      <dgm:prSet/>
      <dgm:spPr/>
      <dgm:t>
        <a:bodyPr/>
        <a:lstStyle/>
        <a:p>
          <a:pPr algn="ctr"/>
          <a:endParaRPr lang="en-IN"/>
        </a:p>
      </dgm:t>
    </dgm:pt>
    <dgm:pt modelId="{D08331E0-65D2-4A7D-9695-2C858D2E773A}">
      <dgm:prSet/>
      <dgm:spPr/>
      <dgm:t>
        <a:bodyPr/>
        <a:lstStyle/>
        <a:p>
          <a:pPr algn="ctr"/>
          <a:r>
            <a:rPr lang="en-US" b="0" u="sng" dirty="0">
              <a:latin typeface="Arial Black" panose="020B0A04020102020204" pitchFamily="34" charset="0"/>
            </a:rPr>
            <a:t>Berlinale Film Festival</a:t>
          </a:r>
          <a:endParaRPr lang="en-IN" b="0" u="sng" dirty="0">
            <a:latin typeface="Arial Black" panose="020B0A04020102020204" pitchFamily="34" charset="0"/>
          </a:endParaRPr>
        </a:p>
      </dgm:t>
    </dgm:pt>
    <dgm:pt modelId="{CBFCAA88-94BA-4E4D-AF93-BFF1A7207477}" type="parTrans" cxnId="{BE8D9AFA-8681-4E4D-B8BE-72AF8F9BD391}">
      <dgm:prSet/>
      <dgm:spPr/>
      <dgm:t>
        <a:bodyPr/>
        <a:lstStyle/>
        <a:p>
          <a:pPr algn="ctr"/>
          <a:endParaRPr lang="en-IN"/>
        </a:p>
      </dgm:t>
    </dgm:pt>
    <dgm:pt modelId="{2DCF452F-C24C-4026-9FA7-4F383CA7CC1E}" type="sibTrans" cxnId="{BE8D9AFA-8681-4E4D-B8BE-72AF8F9BD391}">
      <dgm:prSet/>
      <dgm:spPr/>
      <dgm:t>
        <a:bodyPr/>
        <a:lstStyle/>
        <a:p>
          <a:pPr algn="ctr"/>
          <a:endParaRPr lang="en-IN"/>
        </a:p>
      </dgm:t>
    </dgm:pt>
    <dgm:pt modelId="{68223DDB-D207-403F-8E60-21022ECEA657}" type="pres">
      <dgm:prSet presAssocID="{E01320AB-1AE2-40DA-AB4B-25A92C9D0E1A}" presName="vert0" presStyleCnt="0">
        <dgm:presLayoutVars>
          <dgm:dir/>
          <dgm:animOne val="branch"/>
          <dgm:animLvl val="lvl"/>
        </dgm:presLayoutVars>
      </dgm:prSet>
      <dgm:spPr/>
    </dgm:pt>
    <dgm:pt modelId="{B6DB6523-0401-4DA4-9E86-2BF3980C3786}" type="pres">
      <dgm:prSet presAssocID="{31FFA9B1-5D92-4388-8EFA-B8346C348665}" presName="thickLine" presStyleLbl="alignNode1" presStyleIdx="0" presStyleCnt="5"/>
      <dgm:spPr/>
    </dgm:pt>
    <dgm:pt modelId="{994ED9F4-E664-4DA1-B8B8-BC9D32128F54}" type="pres">
      <dgm:prSet presAssocID="{31FFA9B1-5D92-4388-8EFA-B8346C348665}" presName="horz1" presStyleCnt="0"/>
      <dgm:spPr/>
    </dgm:pt>
    <dgm:pt modelId="{AAED6756-0AC4-4521-B14B-E8EFFDA53627}" type="pres">
      <dgm:prSet presAssocID="{31FFA9B1-5D92-4388-8EFA-B8346C348665}" presName="tx1" presStyleLbl="revTx" presStyleIdx="0" presStyleCnt="5"/>
      <dgm:spPr/>
    </dgm:pt>
    <dgm:pt modelId="{C3CA4091-A689-4348-BD71-A0DED0EF766C}" type="pres">
      <dgm:prSet presAssocID="{31FFA9B1-5D92-4388-8EFA-B8346C348665}" presName="vert1" presStyleCnt="0"/>
      <dgm:spPr/>
    </dgm:pt>
    <dgm:pt modelId="{A8CA4CAE-2D9D-42C0-BCCB-ACC457D7043F}" type="pres">
      <dgm:prSet presAssocID="{198741F1-D009-4D53-AF2E-64ED5D4E0830}" presName="thickLine" presStyleLbl="alignNode1" presStyleIdx="1" presStyleCnt="5"/>
      <dgm:spPr/>
    </dgm:pt>
    <dgm:pt modelId="{1CB07A20-5E3F-4303-ADBA-D6A2674F6E2D}" type="pres">
      <dgm:prSet presAssocID="{198741F1-D009-4D53-AF2E-64ED5D4E0830}" presName="horz1" presStyleCnt="0"/>
      <dgm:spPr/>
    </dgm:pt>
    <dgm:pt modelId="{9F389FB9-59E1-485E-937B-AF8F65A6D281}" type="pres">
      <dgm:prSet presAssocID="{198741F1-D009-4D53-AF2E-64ED5D4E0830}" presName="tx1" presStyleLbl="revTx" presStyleIdx="1" presStyleCnt="5"/>
      <dgm:spPr/>
    </dgm:pt>
    <dgm:pt modelId="{4C01E249-36ED-471F-B1F7-F258CC3B80D6}" type="pres">
      <dgm:prSet presAssocID="{198741F1-D009-4D53-AF2E-64ED5D4E0830}" presName="vert1" presStyleCnt="0"/>
      <dgm:spPr/>
    </dgm:pt>
    <dgm:pt modelId="{5F8370D8-9A33-4EA1-8CFF-BA04A6C1ADE3}" type="pres">
      <dgm:prSet presAssocID="{4D4D3DA9-C08D-4C60-8EAF-20149F712560}" presName="thickLine" presStyleLbl="alignNode1" presStyleIdx="2" presStyleCnt="5"/>
      <dgm:spPr/>
    </dgm:pt>
    <dgm:pt modelId="{A63A8C7D-563B-46C2-84FF-859570036B00}" type="pres">
      <dgm:prSet presAssocID="{4D4D3DA9-C08D-4C60-8EAF-20149F712560}" presName="horz1" presStyleCnt="0"/>
      <dgm:spPr/>
    </dgm:pt>
    <dgm:pt modelId="{AFE88FF2-D055-49A6-840A-E7A6642C2B65}" type="pres">
      <dgm:prSet presAssocID="{4D4D3DA9-C08D-4C60-8EAF-20149F712560}" presName="tx1" presStyleLbl="revTx" presStyleIdx="2" presStyleCnt="5"/>
      <dgm:spPr/>
    </dgm:pt>
    <dgm:pt modelId="{2D12F8CD-E034-4863-81CE-65898E739138}" type="pres">
      <dgm:prSet presAssocID="{4D4D3DA9-C08D-4C60-8EAF-20149F712560}" presName="vert1" presStyleCnt="0"/>
      <dgm:spPr/>
    </dgm:pt>
    <dgm:pt modelId="{B9EB4DD4-7054-4AC9-90C2-B7166F93BC68}" type="pres">
      <dgm:prSet presAssocID="{D08331E0-65D2-4A7D-9695-2C858D2E773A}" presName="thickLine" presStyleLbl="alignNode1" presStyleIdx="3" presStyleCnt="5"/>
      <dgm:spPr/>
    </dgm:pt>
    <dgm:pt modelId="{7F8371FC-228C-44C9-B78C-3676BA6F1EFD}" type="pres">
      <dgm:prSet presAssocID="{D08331E0-65D2-4A7D-9695-2C858D2E773A}" presName="horz1" presStyleCnt="0"/>
      <dgm:spPr/>
    </dgm:pt>
    <dgm:pt modelId="{79298960-D126-482D-9BD8-AA1BCE64D608}" type="pres">
      <dgm:prSet presAssocID="{D08331E0-65D2-4A7D-9695-2C858D2E773A}" presName="tx1" presStyleLbl="revTx" presStyleIdx="3" presStyleCnt="5"/>
      <dgm:spPr/>
    </dgm:pt>
    <dgm:pt modelId="{447455A0-843A-441A-99B6-E4A50B374D89}" type="pres">
      <dgm:prSet presAssocID="{D08331E0-65D2-4A7D-9695-2C858D2E773A}" presName="vert1" presStyleCnt="0"/>
      <dgm:spPr/>
    </dgm:pt>
    <dgm:pt modelId="{C57E6D60-BF11-4856-947B-AE3664CF4613}" type="pres">
      <dgm:prSet presAssocID="{430EDF86-0F27-45BE-BFF7-BA3A42D707F0}" presName="thickLine" presStyleLbl="alignNode1" presStyleIdx="4" presStyleCnt="5"/>
      <dgm:spPr/>
    </dgm:pt>
    <dgm:pt modelId="{F8EE4400-D42E-49D2-99CF-C3B16F944544}" type="pres">
      <dgm:prSet presAssocID="{430EDF86-0F27-45BE-BFF7-BA3A42D707F0}" presName="horz1" presStyleCnt="0"/>
      <dgm:spPr/>
    </dgm:pt>
    <dgm:pt modelId="{AAD98FFA-C14D-428B-84A6-B38E5732A2B1}" type="pres">
      <dgm:prSet presAssocID="{430EDF86-0F27-45BE-BFF7-BA3A42D707F0}" presName="tx1" presStyleLbl="revTx" presStyleIdx="4" presStyleCnt="5"/>
      <dgm:spPr/>
    </dgm:pt>
    <dgm:pt modelId="{0EBBF058-7A38-48C5-B6DB-04CA4A3850C9}" type="pres">
      <dgm:prSet presAssocID="{430EDF86-0F27-45BE-BFF7-BA3A42D707F0}" presName="vert1" presStyleCnt="0"/>
      <dgm:spPr/>
    </dgm:pt>
  </dgm:ptLst>
  <dgm:cxnLst>
    <dgm:cxn modelId="{BB13F02C-70DC-4E75-BC21-0243365885E8}" srcId="{E01320AB-1AE2-40DA-AB4B-25A92C9D0E1A}" destId="{198741F1-D009-4D53-AF2E-64ED5D4E0830}" srcOrd="1" destOrd="0" parTransId="{2CC18167-55B6-4A2F-829F-6C7D176DCCBA}" sibTransId="{1FB95270-BEBD-4D80-A2A3-7A45228CC967}"/>
    <dgm:cxn modelId="{DEF18132-EB31-42CD-B71E-C2EE6CB50CD9}" type="presOf" srcId="{430EDF86-0F27-45BE-BFF7-BA3A42D707F0}" destId="{AAD98FFA-C14D-428B-84A6-B38E5732A2B1}" srcOrd="0" destOrd="0" presId="urn:microsoft.com/office/officeart/2008/layout/LinedList"/>
    <dgm:cxn modelId="{FAE0953A-01B5-417C-B4C9-2B9A3A0B3BF7}" type="presOf" srcId="{4D4D3DA9-C08D-4C60-8EAF-20149F712560}" destId="{AFE88FF2-D055-49A6-840A-E7A6642C2B65}" srcOrd="0" destOrd="0" presId="urn:microsoft.com/office/officeart/2008/layout/LinedList"/>
    <dgm:cxn modelId="{76EC0F57-3B6D-4F8B-9A53-EDA7ECF754CF}" srcId="{E01320AB-1AE2-40DA-AB4B-25A92C9D0E1A}" destId="{31FFA9B1-5D92-4388-8EFA-B8346C348665}" srcOrd="0" destOrd="0" parTransId="{FA84A674-EE9C-4FAC-90A6-CE4E89CFACDB}" sibTransId="{3BACD947-E09C-4CEC-9BAF-0BA33F40542E}"/>
    <dgm:cxn modelId="{06B6FE79-2951-4821-A9B7-2156B728D55C}" type="presOf" srcId="{E01320AB-1AE2-40DA-AB4B-25A92C9D0E1A}" destId="{68223DDB-D207-403F-8E60-21022ECEA657}" srcOrd="0" destOrd="0" presId="urn:microsoft.com/office/officeart/2008/layout/LinedList"/>
    <dgm:cxn modelId="{BF03BD7D-F5B0-4819-85CA-EE6D3B3512CC}" srcId="{E01320AB-1AE2-40DA-AB4B-25A92C9D0E1A}" destId="{4D4D3DA9-C08D-4C60-8EAF-20149F712560}" srcOrd="2" destOrd="0" parTransId="{8DAD2988-520C-4DE1-9BE5-A4003B81537A}" sibTransId="{2504FD35-27E5-4AAA-86FD-D06DBF8BA5E6}"/>
    <dgm:cxn modelId="{D3668588-8EF6-4878-BB8A-83FFD60B8F2E}" type="presOf" srcId="{D08331E0-65D2-4A7D-9695-2C858D2E773A}" destId="{79298960-D126-482D-9BD8-AA1BCE64D608}" srcOrd="0" destOrd="0" presId="urn:microsoft.com/office/officeart/2008/layout/LinedList"/>
    <dgm:cxn modelId="{2E66B7AD-919F-4E18-BF34-D042D222275F}" type="presOf" srcId="{31FFA9B1-5D92-4388-8EFA-B8346C348665}" destId="{AAED6756-0AC4-4521-B14B-E8EFFDA53627}" srcOrd="0" destOrd="0" presId="urn:microsoft.com/office/officeart/2008/layout/LinedList"/>
    <dgm:cxn modelId="{B6F4F9BB-7BF7-41F0-98D5-1021281C28F6}" srcId="{E01320AB-1AE2-40DA-AB4B-25A92C9D0E1A}" destId="{430EDF86-0F27-45BE-BFF7-BA3A42D707F0}" srcOrd="4" destOrd="0" parTransId="{312C04B4-8A62-48F5-88BC-745C85B59EB0}" sibTransId="{654D24B5-034E-40CF-B9D2-B9B2724AC768}"/>
    <dgm:cxn modelId="{A54C3FC8-2DEC-488C-930F-C459B60666DB}" type="presOf" srcId="{198741F1-D009-4D53-AF2E-64ED5D4E0830}" destId="{9F389FB9-59E1-485E-937B-AF8F65A6D281}" srcOrd="0" destOrd="0" presId="urn:microsoft.com/office/officeart/2008/layout/LinedList"/>
    <dgm:cxn modelId="{BE8D9AFA-8681-4E4D-B8BE-72AF8F9BD391}" srcId="{E01320AB-1AE2-40DA-AB4B-25A92C9D0E1A}" destId="{D08331E0-65D2-4A7D-9695-2C858D2E773A}" srcOrd="3" destOrd="0" parTransId="{CBFCAA88-94BA-4E4D-AF93-BFF1A7207477}" sibTransId="{2DCF452F-C24C-4026-9FA7-4F383CA7CC1E}"/>
    <dgm:cxn modelId="{A9A8C0C1-AA08-4E47-A12E-282A5B7754D8}" type="presParOf" srcId="{68223DDB-D207-403F-8E60-21022ECEA657}" destId="{B6DB6523-0401-4DA4-9E86-2BF3980C3786}" srcOrd="0" destOrd="0" presId="urn:microsoft.com/office/officeart/2008/layout/LinedList"/>
    <dgm:cxn modelId="{19922821-5618-4BDD-B2E8-E9DB8E3B9ED7}" type="presParOf" srcId="{68223DDB-D207-403F-8E60-21022ECEA657}" destId="{994ED9F4-E664-4DA1-B8B8-BC9D32128F54}" srcOrd="1" destOrd="0" presId="urn:microsoft.com/office/officeart/2008/layout/LinedList"/>
    <dgm:cxn modelId="{76A42125-80B9-4737-9DEA-E3C1EF86FBF9}" type="presParOf" srcId="{994ED9F4-E664-4DA1-B8B8-BC9D32128F54}" destId="{AAED6756-0AC4-4521-B14B-E8EFFDA53627}" srcOrd="0" destOrd="0" presId="urn:microsoft.com/office/officeart/2008/layout/LinedList"/>
    <dgm:cxn modelId="{55C2B3B3-686D-4366-9A02-62C37F549B36}" type="presParOf" srcId="{994ED9F4-E664-4DA1-B8B8-BC9D32128F54}" destId="{C3CA4091-A689-4348-BD71-A0DED0EF766C}" srcOrd="1" destOrd="0" presId="urn:microsoft.com/office/officeart/2008/layout/LinedList"/>
    <dgm:cxn modelId="{36D59137-5C9A-4982-A000-D5563CCCB217}" type="presParOf" srcId="{68223DDB-D207-403F-8E60-21022ECEA657}" destId="{A8CA4CAE-2D9D-42C0-BCCB-ACC457D7043F}" srcOrd="2" destOrd="0" presId="urn:microsoft.com/office/officeart/2008/layout/LinedList"/>
    <dgm:cxn modelId="{7E012498-BBEA-402B-9EEC-CD8269BF0C88}" type="presParOf" srcId="{68223DDB-D207-403F-8E60-21022ECEA657}" destId="{1CB07A20-5E3F-4303-ADBA-D6A2674F6E2D}" srcOrd="3" destOrd="0" presId="urn:microsoft.com/office/officeart/2008/layout/LinedList"/>
    <dgm:cxn modelId="{7EE50AC5-1930-4AF4-8125-3B07F58D72FF}" type="presParOf" srcId="{1CB07A20-5E3F-4303-ADBA-D6A2674F6E2D}" destId="{9F389FB9-59E1-485E-937B-AF8F65A6D281}" srcOrd="0" destOrd="0" presId="urn:microsoft.com/office/officeart/2008/layout/LinedList"/>
    <dgm:cxn modelId="{E9F36ED2-41B8-43A4-8CBC-43589A2A9AE4}" type="presParOf" srcId="{1CB07A20-5E3F-4303-ADBA-D6A2674F6E2D}" destId="{4C01E249-36ED-471F-B1F7-F258CC3B80D6}" srcOrd="1" destOrd="0" presId="urn:microsoft.com/office/officeart/2008/layout/LinedList"/>
    <dgm:cxn modelId="{D5F0516C-FDC1-48F9-A0F4-08CC4B08A7CD}" type="presParOf" srcId="{68223DDB-D207-403F-8E60-21022ECEA657}" destId="{5F8370D8-9A33-4EA1-8CFF-BA04A6C1ADE3}" srcOrd="4" destOrd="0" presId="urn:microsoft.com/office/officeart/2008/layout/LinedList"/>
    <dgm:cxn modelId="{988215D8-CD05-4549-8165-51629063B5E0}" type="presParOf" srcId="{68223DDB-D207-403F-8E60-21022ECEA657}" destId="{A63A8C7D-563B-46C2-84FF-859570036B00}" srcOrd="5" destOrd="0" presId="urn:microsoft.com/office/officeart/2008/layout/LinedList"/>
    <dgm:cxn modelId="{43595B39-9081-486D-A263-1C611FEE3987}" type="presParOf" srcId="{A63A8C7D-563B-46C2-84FF-859570036B00}" destId="{AFE88FF2-D055-49A6-840A-E7A6642C2B65}" srcOrd="0" destOrd="0" presId="urn:microsoft.com/office/officeart/2008/layout/LinedList"/>
    <dgm:cxn modelId="{8208A051-07E6-452C-82E3-4D7AECC1449A}" type="presParOf" srcId="{A63A8C7D-563B-46C2-84FF-859570036B00}" destId="{2D12F8CD-E034-4863-81CE-65898E739138}" srcOrd="1" destOrd="0" presId="urn:microsoft.com/office/officeart/2008/layout/LinedList"/>
    <dgm:cxn modelId="{F6CE7F26-F731-41FB-B382-DB2D8D3C288C}" type="presParOf" srcId="{68223DDB-D207-403F-8E60-21022ECEA657}" destId="{B9EB4DD4-7054-4AC9-90C2-B7166F93BC68}" srcOrd="6" destOrd="0" presId="urn:microsoft.com/office/officeart/2008/layout/LinedList"/>
    <dgm:cxn modelId="{778EE471-96C9-47F5-AA32-43D11449BFD6}" type="presParOf" srcId="{68223DDB-D207-403F-8E60-21022ECEA657}" destId="{7F8371FC-228C-44C9-B78C-3676BA6F1EFD}" srcOrd="7" destOrd="0" presId="urn:microsoft.com/office/officeart/2008/layout/LinedList"/>
    <dgm:cxn modelId="{E741D336-9A42-4F68-B072-8710251ED752}" type="presParOf" srcId="{7F8371FC-228C-44C9-B78C-3676BA6F1EFD}" destId="{79298960-D126-482D-9BD8-AA1BCE64D608}" srcOrd="0" destOrd="0" presId="urn:microsoft.com/office/officeart/2008/layout/LinedList"/>
    <dgm:cxn modelId="{4515E94D-58FA-4B05-A6AA-FD6AB345647F}" type="presParOf" srcId="{7F8371FC-228C-44C9-B78C-3676BA6F1EFD}" destId="{447455A0-843A-441A-99B6-E4A50B374D89}" srcOrd="1" destOrd="0" presId="urn:microsoft.com/office/officeart/2008/layout/LinedList"/>
    <dgm:cxn modelId="{4EE2FDC4-18E4-4D29-BB95-BD493263896A}" type="presParOf" srcId="{68223DDB-D207-403F-8E60-21022ECEA657}" destId="{C57E6D60-BF11-4856-947B-AE3664CF4613}" srcOrd="8" destOrd="0" presId="urn:microsoft.com/office/officeart/2008/layout/LinedList"/>
    <dgm:cxn modelId="{6A369439-B950-402D-9C96-22FC66D1137E}" type="presParOf" srcId="{68223DDB-D207-403F-8E60-21022ECEA657}" destId="{F8EE4400-D42E-49D2-99CF-C3B16F944544}" srcOrd="9" destOrd="0" presId="urn:microsoft.com/office/officeart/2008/layout/LinedList"/>
    <dgm:cxn modelId="{6FA91357-39A2-4838-A7BC-18BF9C2CADD2}" type="presParOf" srcId="{F8EE4400-D42E-49D2-99CF-C3B16F944544}" destId="{AAD98FFA-C14D-428B-84A6-B38E5732A2B1}" srcOrd="0" destOrd="0" presId="urn:microsoft.com/office/officeart/2008/layout/LinedList"/>
    <dgm:cxn modelId="{FE765ED8-3F34-44D9-ABD2-F79F4287059E}" type="presParOf" srcId="{F8EE4400-D42E-49D2-99CF-C3B16F944544}" destId="{0EBBF058-7A38-48C5-B6DB-04CA4A3850C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1F4A57E-7962-4F2D-AFB9-EAB3C87560A4}" type="doc">
      <dgm:prSet loTypeId="urn:microsoft.com/office/officeart/2008/layout/HalfCircleOrganizationChart" loCatId="hierarchy" qsTypeId="urn:microsoft.com/office/officeart/2005/8/quickstyle/simple3" qsCatId="simple" csTypeId="urn:microsoft.com/office/officeart/2005/8/colors/accent0_3" csCatId="mainScheme" phldr="1"/>
      <dgm:spPr/>
      <dgm:t>
        <a:bodyPr/>
        <a:lstStyle/>
        <a:p>
          <a:endParaRPr lang="en-IN"/>
        </a:p>
      </dgm:t>
    </dgm:pt>
    <dgm:pt modelId="{20D96616-F56B-422C-8970-0C48304EE787}">
      <dgm:prSet custT="1">
        <dgm:style>
          <a:lnRef idx="2">
            <a:schemeClr val="dk1"/>
          </a:lnRef>
          <a:fillRef idx="1">
            <a:schemeClr val="lt1"/>
          </a:fillRef>
          <a:effectRef idx="0">
            <a:schemeClr val="dk1"/>
          </a:effectRef>
          <a:fontRef idx="minor">
            <a:schemeClr val="dk1"/>
          </a:fontRef>
        </dgm:style>
      </dgm:prSet>
      <dgm:spPr/>
      <dgm:t>
        <a:bodyPr/>
        <a:lstStyle/>
        <a:p>
          <a:r>
            <a:rPr lang="en-US" sz="7200" b="1" u="sng" cap="none" spc="0" baseline="0" dirty="0">
              <a:ln w="0"/>
              <a:solidFill>
                <a:schemeClr val="tx1"/>
              </a:solidFill>
              <a:effectLst>
                <a:outerShdw blurRad="38100" dist="19050" dir="2700000" algn="tl" rotWithShape="0">
                  <a:schemeClr val="dk1">
                    <a:alpha val="40000"/>
                  </a:schemeClr>
                </a:outerShdw>
              </a:effectLst>
              <a:latin typeface="Arial Black" panose="020B0A04020102020204" pitchFamily="34" charset="0"/>
            </a:rPr>
            <a:t>Karneval</a:t>
          </a:r>
          <a:endParaRPr lang="en-IN" sz="7200" b="1" u="sng" cap="none" spc="0" dirty="0">
            <a:ln w="0"/>
            <a:solidFill>
              <a:schemeClr val="tx1"/>
            </a:solidFill>
            <a:effectLst>
              <a:outerShdw blurRad="38100" dist="19050" dir="2700000" algn="tl" rotWithShape="0">
                <a:schemeClr val="dk1">
                  <a:alpha val="40000"/>
                </a:schemeClr>
              </a:outerShdw>
            </a:effectLst>
            <a:latin typeface="Arial Black" panose="020B0A04020102020204" pitchFamily="34" charset="0"/>
          </a:endParaRPr>
        </a:p>
      </dgm:t>
    </dgm:pt>
    <dgm:pt modelId="{47F94A63-19DD-4716-9CB3-64874BEC5E1B}" type="parTrans" cxnId="{B4AE1D05-D604-417D-AFFC-0399D59C6FAE}">
      <dgm:prSet/>
      <dgm:spPr/>
      <dgm:t>
        <a:bodyPr/>
        <a:lstStyle/>
        <a:p>
          <a:endParaRPr lang="en-IN"/>
        </a:p>
      </dgm:t>
    </dgm:pt>
    <dgm:pt modelId="{1DBC4FCB-DBA8-46B7-8CF1-13DFA40145BA}" type="sibTrans" cxnId="{B4AE1D05-D604-417D-AFFC-0399D59C6FAE}">
      <dgm:prSet/>
      <dgm:spPr/>
      <dgm:t>
        <a:bodyPr/>
        <a:lstStyle/>
        <a:p>
          <a:endParaRPr lang="en-IN"/>
        </a:p>
      </dgm:t>
    </dgm:pt>
    <dgm:pt modelId="{23D9C2B2-0E65-4A66-AD2A-D930BDAEC8F6}" type="pres">
      <dgm:prSet presAssocID="{D1F4A57E-7962-4F2D-AFB9-EAB3C87560A4}" presName="Name0" presStyleCnt="0">
        <dgm:presLayoutVars>
          <dgm:orgChart val="1"/>
          <dgm:chPref val="1"/>
          <dgm:dir/>
          <dgm:animOne val="branch"/>
          <dgm:animLvl val="lvl"/>
          <dgm:resizeHandles/>
        </dgm:presLayoutVars>
      </dgm:prSet>
      <dgm:spPr/>
    </dgm:pt>
    <dgm:pt modelId="{E43DBB7A-3BB6-439D-A39C-B3357E574AD1}" type="pres">
      <dgm:prSet presAssocID="{20D96616-F56B-422C-8970-0C48304EE787}" presName="hierRoot1" presStyleCnt="0">
        <dgm:presLayoutVars>
          <dgm:hierBranch val="init"/>
        </dgm:presLayoutVars>
      </dgm:prSet>
      <dgm:spPr/>
    </dgm:pt>
    <dgm:pt modelId="{761B3CB4-EBD8-4C86-BC9B-A2A749CE952A}" type="pres">
      <dgm:prSet presAssocID="{20D96616-F56B-422C-8970-0C48304EE787}" presName="rootComposite1" presStyleCnt="0"/>
      <dgm:spPr/>
    </dgm:pt>
    <dgm:pt modelId="{8C80464D-3AA5-42D4-AE55-538F8AB1E06D}" type="pres">
      <dgm:prSet presAssocID="{20D96616-F56B-422C-8970-0C48304EE787}" presName="rootText1" presStyleLbl="alignAcc1" presStyleIdx="0" presStyleCnt="0" custScaleX="293044" custScaleY="111848">
        <dgm:presLayoutVars>
          <dgm:chPref val="3"/>
        </dgm:presLayoutVars>
      </dgm:prSet>
      <dgm:spPr/>
    </dgm:pt>
    <dgm:pt modelId="{7635A7FE-0D92-4D3B-9930-C3863D6832F4}" type="pres">
      <dgm:prSet presAssocID="{20D96616-F56B-422C-8970-0C48304EE787}" presName="topArc1" presStyleLbl="parChTrans1D1" presStyleIdx="0" presStyleCnt="2"/>
      <dgm:spPr/>
    </dgm:pt>
    <dgm:pt modelId="{97F072CB-104C-4D06-A852-FA84E1BD6FBF}" type="pres">
      <dgm:prSet presAssocID="{20D96616-F56B-422C-8970-0C48304EE787}" presName="bottomArc1" presStyleLbl="parChTrans1D1" presStyleIdx="1" presStyleCnt="2"/>
      <dgm:spPr/>
    </dgm:pt>
    <dgm:pt modelId="{5E3443A6-99FF-48D3-BD20-B78173839707}" type="pres">
      <dgm:prSet presAssocID="{20D96616-F56B-422C-8970-0C48304EE787}" presName="topConnNode1" presStyleLbl="node1" presStyleIdx="0" presStyleCnt="0"/>
      <dgm:spPr/>
    </dgm:pt>
    <dgm:pt modelId="{3D2A658F-3A51-4FF3-AA4F-CE27D8BF4337}" type="pres">
      <dgm:prSet presAssocID="{20D96616-F56B-422C-8970-0C48304EE787}" presName="hierChild2" presStyleCnt="0"/>
      <dgm:spPr/>
    </dgm:pt>
    <dgm:pt modelId="{986CFD72-AB01-4060-9581-17ECEFFAFAA5}" type="pres">
      <dgm:prSet presAssocID="{20D96616-F56B-422C-8970-0C48304EE787}" presName="hierChild3" presStyleCnt="0"/>
      <dgm:spPr/>
    </dgm:pt>
  </dgm:ptLst>
  <dgm:cxnLst>
    <dgm:cxn modelId="{D29F0E03-5307-4B02-B443-39C91F977AA8}" type="presOf" srcId="{20D96616-F56B-422C-8970-0C48304EE787}" destId="{8C80464D-3AA5-42D4-AE55-538F8AB1E06D}" srcOrd="0" destOrd="0" presId="urn:microsoft.com/office/officeart/2008/layout/HalfCircleOrganizationChart"/>
    <dgm:cxn modelId="{B4AE1D05-D604-417D-AFFC-0399D59C6FAE}" srcId="{D1F4A57E-7962-4F2D-AFB9-EAB3C87560A4}" destId="{20D96616-F56B-422C-8970-0C48304EE787}" srcOrd="0" destOrd="0" parTransId="{47F94A63-19DD-4716-9CB3-64874BEC5E1B}" sibTransId="{1DBC4FCB-DBA8-46B7-8CF1-13DFA40145BA}"/>
    <dgm:cxn modelId="{3A0D6526-B09D-4558-98A9-454877E04FA7}" type="presOf" srcId="{20D96616-F56B-422C-8970-0C48304EE787}" destId="{5E3443A6-99FF-48D3-BD20-B78173839707}" srcOrd="1" destOrd="0" presId="urn:microsoft.com/office/officeart/2008/layout/HalfCircleOrganizationChart"/>
    <dgm:cxn modelId="{BB8129B7-72FB-4C15-9214-9296B9D0E95E}" type="presOf" srcId="{D1F4A57E-7962-4F2D-AFB9-EAB3C87560A4}" destId="{23D9C2B2-0E65-4A66-AD2A-D930BDAEC8F6}" srcOrd="0" destOrd="0" presId="urn:microsoft.com/office/officeart/2008/layout/HalfCircleOrganizationChart"/>
    <dgm:cxn modelId="{49EDDAB2-45B5-4862-93BA-68FD74DA7C11}" type="presParOf" srcId="{23D9C2B2-0E65-4A66-AD2A-D930BDAEC8F6}" destId="{E43DBB7A-3BB6-439D-A39C-B3357E574AD1}" srcOrd="0" destOrd="0" presId="urn:microsoft.com/office/officeart/2008/layout/HalfCircleOrganizationChart"/>
    <dgm:cxn modelId="{AD2DE6D0-1C7F-4DE0-B9CB-1A2C3811F995}" type="presParOf" srcId="{E43DBB7A-3BB6-439D-A39C-B3357E574AD1}" destId="{761B3CB4-EBD8-4C86-BC9B-A2A749CE952A}" srcOrd="0" destOrd="0" presId="urn:microsoft.com/office/officeart/2008/layout/HalfCircleOrganizationChart"/>
    <dgm:cxn modelId="{7F49D74E-AFAF-451A-BE5E-2623764E5594}" type="presParOf" srcId="{761B3CB4-EBD8-4C86-BC9B-A2A749CE952A}" destId="{8C80464D-3AA5-42D4-AE55-538F8AB1E06D}" srcOrd="0" destOrd="0" presId="urn:microsoft.com/office/officeart/2008/layout/HalfCircleOrganizationChart"/>
    <dgm:cxn modelId="{DAFD5BEF-6BB7-45B8-B89B-A5607F121D8E}" type="presParOf" srcId="{761B3CB4-EBD8-4C86-BC9B-A2A749CE952A}" destId="{7635A7FE-0D92-4D3B-9930-C3863D6832F4}" srcOrd="1" destOrd="0" presId="urn:microsoft.com/office/officeart/2008/layout/HalfCircleOrganizationChart"/>
    <dgm:cxn modelId="{0114B83B-FDA6-442B-844A-027B319AD6DB}" type="presParOf" srcId="{761B3CB4-EBD8-4C86-BC9B-A2A749CE952A}" destId="{97F072CB-104C-4D06-A852-FA84E1BD6FBF}" srcOrd="2" destOrd="0" presId="urn:microsoft.com/office/officeart/2008/layout/HalfCircleOrganizationChart"/>
    <dgm:cxn modelId="{5F97A787-A6F6-4794-B1A2-E81969A9FEF6}" type="presParOf" srcId="{761B3CB4-EBD8-4C86-BC9B-A2A749CE952A}" destId="{5E3443A6-99FF-48D3-BD20-B78173839707}" srcOrd="3" destOrd="0" presId="urn:microsoft.com/office/officeart/2008/layout/HalfCircleOrganizationChart"/>
    <dgm:cxn modelId="{67114509-A594-4BC1-9846-4FAA791E8A16}" type="presParOf" srcId="{E43DBB7A-3BB6-439D-A39C-B3357E574AD1}" destId="{3D2A658F-3A51-4FF3-AA4F-CE27D8BF4337}" srcOrd="1" destOrd="0" presId="urn:microsoft.com/office/officeart/2008/layout/HalfCircleOrganizationChart"/>
    <dgm:cxn modelId="{0F0F6BAB-0D26-4811-BF30-60219586AFD4}" type="presParOf" srcId="{E43DBB7A-3BB6-439D-A39C-B3357E574AD1}" destId="{986CFD72-AB01-4060-9581-17ECEFFAFAA5}" srcOrd="2" destOrd="0" presId="urn:microsoft.com/office/officeart/2008/layout/HalfCircleOrganizationChart"/>
  </dgm:cxnLst>
  <dgm:bg>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dgm:bg>
  <dgm:whole>
    <a:ln w="38100">
      <a:solidFill>
        <a:schemeClr val="bg2">
          <a:lumMod val="75000"/>
        </a:schemeClr>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DB6523-0401-4DA4-9E86-2BF3980C3786}">
      <dsp:nvSpPr>
        <dsp:cNvPr id="0" name=""/>
        <dsp:cNvSpPr/>
      </dsp:nvSpPr>
      <dsp:spPr>
        <a:xfrm>
          <a:off x="0" y="618"/>
          <a:ext cx="9607463" cy="0"/>
        </a:xfrm>
        <a:prstGeom prst="line">
          <a:avLst/>
        </a:prstGeom>
        <a:gradFill rotWithShape="0">
          <a:gsLst>
            <a:gs pos="0">
              <a:schemeClr val="accent1">
                <a:alpha val="90000"/>
                <a:hueOff val="0"/>
                <a:satOff val="0"/>
                <a:lumOff val="0"/>
                <a:alphaOff val="0"/>
                <a:tint val="98000"/>
                <a:hueMod val="94000"/>
                <a:satMod val="130000"/>
                <a:lumMod val="128000"/>
              </a:schemeClr>
            </a:gs>
            <a:gs pos="100000">
              <a:schemeClr val="accent1">
                <a:alpha val="90000"/>
                <a:hueOff val="0"/>
                <a:satOff val="0"/>
                <a:lumOff val="0"/>
                <a:alphaOff val="0"/>
                <a:shade val="94000"/>
                <a:lumMod val="88000"/>
              </a:schemeClr>
            </a:gs>
          </a:gsLst>
          <a:lin ang="5400000" scaled="0"/>
        </a:gradFill>
        <a:ln w="9525" cap="rnd" cmpd="sng" algn="ctr">
          <a:solidFill>
            <a:schemeClr val="accent1">
              <a:alpha val="90000"/>
              <a:hueOff val="0"/>
              <a:satOff val="0"/>
              <a:lumOff val="0"/>
              <a:alphaOff val="0"/>
            </a:schemeClr>
          </a:solidFill>
          <a:prstDash val="solid"/>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dsp:spPr>
      <dsp:style>
        <a:lnRef idx="1">
          <a:scrgbClr r="0" g="0" b="0"/>
        </a:lnRef>
        <a:fillRef idx="3">
          <a:scrgbClr r="0" g="0" b="0"/>
        </a:fillRef>
        <a:effectRef idx="3">
          <a:scrgbClr r="0" g="0" b="0"/>
        </a:effectRef>
        <a:fontRef idx="minor">
          <a:schemeClr val="lt1"/>
        </a:fontRef>
      </dsp:style>
    </dsp:sp>
    <dsp:sp modelId="{AAED6756-0AC4-4521-B14B-E8EFFDA53627}">
      <dsp:nvSpPr>
        <dsp:cNvPr id="0" name=""/>
        <dsp:cNvSpPr/>
      </dsp:nvSpPr>
      <dsp:spPr>
        <a:xfrm>
          <a:off x="0" y="618"/>
          <a:ext cx="9607463" cy="10131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ctr" defTabSz="1866900">
            <a:lnSpc>
              <a:spcPct val="90000"/>
            </a:lnSpc>
            <a:spcBef>
              <a:spcPct val="0"/>
            </a:spcBef>
            <a:spcAft>
              <a:spcPct val="35000"/>
            </a:spcAft>
            <a:buNone/>
          </a:pPr>
          <a:r>
            <a:rPr lang="en-US" sz="4200" u="sng" kern="1200" dirty="0">
              <a:latin typeface="Arial Black" panose="020B0A04020102020204" pitchFamily="34" charset="0"/>
            </a:rPr>
            <a:t>Karneval</a:t>
          </a:r>
          <a:endParaRPr lang="en-IN" sz="4200" u="sng" kern="1200" dirty="0">
            <a:latin typeface="Arial Black" panose="020B0A04020102020204" pitchFamily="34" charset="0"/>
          </a:endParaRPr>
        </a:p>
      </dsp:txBody>
      <dsp:txXfrm>
        <a:off x="0" y="618"/>
        <a:ext cx="9607463" cy="1013108"/>
      </dsp:txXfrm>
    </dsp:sp>
    <dsp:sp modelId="{A8CA4CAE-2D9D-42C0-BCCB-ACC457D7043F}">
      <dsp:nvSpPr>
        <dsp:cNvPr id="0" name=""/>
        <dsp:cNvSpPr/>
      </dsp:nvSpPr>
      <dsp:spPr>
        <a:xfrm>
          <a:off x="0" y="1013726"/>
          <a:ext cx="9607463" cy="0"/>
        </a:xfrm>
        <a:prstGeom prst="line">
          <a:avLst/>
        </a:prstGeom>
        <a:gradFill rotWithShape="0">
          <a:gsLst>
            <a:gs pos="0">
              <a:schemeClr val="accent1">
                <a:alpha val="90000"/>
                <a:hueOff val="0"/>
                <a:satOff val="0"/>
                <a:lumOff val="0"/>
                <a:alphaOff val="-10000"/>
                <a:tint val="98000"/>
                <a:hueMod val="94000"/>
                <a:satMod val="130000"/>
                <a:lumMod val="128000"/>
              </a:schemeClr>
            </a:gs>
            <a:gs pos="100000">
              <a:schemeClr val="accent1">
                <a:alpha val="90000"/>
                <a:hueOff val="0"/>
                <a:satOff val="0"/>
                <a:lumOff val="0"/>
                <a:alphaOff val="-10000"/>
                <a:shade val="94000"/>
                <a:lumMod val="88000"/>
              </a:schemeClr>
            </a:gs>
          </a:gsLst>
          <a:lin ang="5400000" scaled="0"/>
        </a:gradFill>
        <a:ln w="9525" cap="rnd" cmpd="sng" algn="ctr">
          <a:solidFill>
            <a:schemeClr val="accent1">
              <a:alpha val="90000"/>
              <a:hueOff val="0"/>
              <a:satOff val="0"/>
              <a:lumOff val="0"/>
              <a:alphaOff val="-10000"/>
            </a:schemeClr>
          </a:solidFill>
          <a:prstDash val="solid"/>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dsp:spPr>
      <dsp:style>
        <a:lnRef idx="1">
          <a:scrgbClr r="0" g="0" b="0"/>
        </a:lnRef>
        <a:fillRef idx="3">
          <a:scrgbClr r="0" g="0" b="0"/>
        </a:fillRef>
        <a:effectRef idx="3">
          <a:scrgbClr r="0" g="0" b="0"/>
        </a:effectRef>
        <a:fontRef idx="minor">
          <a:schemeClr val="lt1"/>
        </a:fontRef>
      </dsp:style>
    </dsp:sp>
    <dsp:sp modelId="{9F389FB9-59E1-485E-937B-AF8F65A6D281}">
      <dsp:nvSpPr>
        <dsp:cNvPr id="0" name=""/>
        <dsp:cNvSpPr/>
      </dsp:nvSpPr>
      <dsp:spPr>
        <a:xfrm>
          <a:off x="0" y="1013726"/>
          <a:ext cx="9607463" cy="10131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ctr" defTabSz="1866900">
            <a:lnSpc>
              <a:spcPct val="90000"/>
            </a:lnSpc>
            <a:spcBef>
              <a:spcPct val="0"/>
            </a:spcBef>
            <a:spcAft>
              <a:spcPct val="35000"/>
            </a:spcAft>
            <a:buNone/>
          </a:pPr>
          <a:r>
            <a:rPr lang="en-US" sz="4200" u="sng" kern="1200" dirty="0">
              <a:latin typeface="Arial Black" panose="020B0A04020102020204" pitchFamily="34" charset="0"/>
            </a:rPr>
            <a:t>Oktoberfest</a:t>
          </a:r>
          <a:endParaRPr lang="en-IN" sz="4200" u="sng" kern="1200" dirty="0">
            <a:latin typeface="Arial Black" panose="020B0A04020102020204" pitchFamily="34" charset="0"/>
          </a:endParaRPr>
        </a:p>
      </dsp:txBody>
      <dsp:txXfrm>
        <a:off x="0" y="1013726"/>
        <a:ext cx="9607463" cy="1013108"/>
      </dsp:txXfrm>
    </dsp:sp>
    <dsp:sp modelId="{5F8370D8-9A33-4EA1-8CFF-BA04A6C1ADE3}">
      <dsp:nvSpPr>
        <dsp:cNvPr id="0" name=""/>
        <dsp:cNvSpPr/>
      </dsp:nvSpPr>
      <dsp:spPr>
        <a:xfrm>
          <a:off x="0" y="2026835"/>
          <a:ext cx="9607463" cy="0"/>
        </a:xfrm>
        <a:prstGeom prst="line">
          <a:avLst/>
        </a:prstGeom>
        <a:gradFill rotWithShape="0">
          <a:gsLst>
            <a:gs pos="0">
              <a:schemeClr val="accent1">
                <a:alpha val="90000"/>
                <a:hueOff val="0"/>
                <a:satOff val="0"/>
                <a:lumOff val="0"/>
                <a:alphaOff val="-20000"/>
                <a:tint val="98000"/>
                <a:hueMod val="94000"/>
                <a:satMod val="130000"/>
                <a:lumMod val="128000"/>
              </a:schemeClr>
            </a:gs>
            <a:gs pos="100000">
              <a:schemeClr val="accent1">
                <a:alpha val="90000"/>
                <a:hueOff val="0"/>
                <a:satOff val="0"/>
                <a:lumOff val="0"/>
                <a:alphaOff val="-20000"/>
                <a:shade val="94000"/>
                <a:lumMod val="88000"/>
              </a:schemeClr>
            </a:gs>
          </a:gsLst>
          <a:lin ang="5400000" scaled="0"/>
        </a:gradFill>
        <a:ln w="9525" cap="rnd" cmpd="sng" algn="ctr">
          <a:solidFill>
            <a:schemeClr val="accent1">
              <a:alpha val="90000"/>
              <a:hueOff val="0"/>
              <a:satOff val="0"/>
              <a:lumOff val="0"/>
              <a:alphaOff val="-20000"/>
            </a:schemeClr>
          </a:solidFill>
          <a:prstDash val="solid"/>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dsp:spPr>
      <dsp:style>
        <a:lnRef idx="1">
          <a:scrgbClr r="0" g="0" b="0"/>
        </a:lnRef>
        <a:fillRef idx="3">
          <a:scrgbClr r="0" g="0" b="0"/>
        </a:fillRef>
        <a:effectRef idx="3">
          <a:scrgbClr r="0" g="0" b="0"/>
        </a:effectRef>
        <a:fontRef idx="minor">
          <a:schemeClr val="lt1"/>
        </a:fontRef>
      </dsp:style>
    </dsp:sp>
    <dsp:sp modelId="{AFE88FF2-D055-49A6-840A-E7A6642C2B65}">
      <dsp:nvSpPr>
        <dsp:cNvPr id="0" name=""/>
        <dsp:cNvSpPr/>
      </dsp:nvSpPr>
      <dsp:spPr>
        <a:xfrm>
          <a:off x="0" y="2026835"/>
          <a:ext cx="9607463" cy="10131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ctr" defTabSz="1866900">
            <a:lnSpc>
              <a:spcPct val="90000"/>
            </a:lnSpc>
            <a:spcBef>
              <a:spcPct val="0"/>
            </a:spcBef>
            <a:spcAft>
              <a:spcPct val="35000"/>
            </a:spcAft>
            <a:buNone/>
          </a:pPr>
          <a:r>
            <a:rPr lang="en-US" sz="4200" u="sng" kern="1200" dirty="0" err="1">
              <a:latin typeface="Arial Black" panose="020B0A04020102020204" pitchFamily="34" charset="0"/>
            </a:rPr>
            <a:t>Wurstmarkt</a:t>
          </a:r>
          <a:endParaRPr lang="en-IN" sz="4200" u="sng" kern="1200" dirty="0">
            <a:latin typeface="Arial Black" panose="020B0A04020102020204" pitchFamily="34" charset="0"/>
          </a:endParaRPr>
        </a:p>
      </dsp:txBody>
      <dsp:txXfrm>
        <a:off x="0" y="2026835"/>
        <a:ext cx="9607463" cy="1013108"/>
      </dsp:txXfrm>
    </dsp:sp>
    <dsp:sp modelId="{B9EB4DD4-7054-4AC9-90C2-B7166F93BC68}">
      <dsp:nvSpPr>
        <dsp:cNvPr id="0" name=""/>
        <dsp:cNvSpPr/>
      </dsp:nvSpPr>
      <dsp:spPr>
        <a:xfrm>
          <a:off x="0" y="3039943"/>
          <a:ext cx="9607463" cy="0"/>
        </a:xfrm>
        <a:prstGeom prst="line">
          <a:avLst/>
        </a:prstGeom>
        <a:gradFill rotWithShape="0">
          <a:gsLst>
            <a:gs pos="0">
              <a:schemeClr val="accent1">
                <a:alpha val="90000"/>
                <a:hueOff val="0"/>
                <a:satOff val="0"/>
                <a:lumOff val="0"/>
                <a:alphaOff val="-30000"/>
                <a:tint val="98000"/>
                <a:hueMod val="94000"/>
                <a:satMod val="130000"/>
                <a:lumMod val="128000"/>
              </a:schemeClr>
            </a:gs>
            <a:gs pos="100000">
              <a:schemeClr val="accent1">
                <a:alpha val="90000"/>
                <a:hueOff val="0"/>
                <a:satOff val="0"/>
                <a:lumOff val="0"/>
                <a:alphaOff val="-30000"/>
                <a:shade val="94000"/>
                <a:lumMod val="88000"/>
              </a:schemeClr>
            </a:gs>
          </a:gsLst>
          <a:lin ang="5400000" scaled="0"/>
        </a:gradFill>
        <a:ln w="9525" cap="rnd" cmpd="sng" algn="ctr">
          <a:solidFill>
            <a:schemeClr val="accent1">
              <a:alpha val="90000"/>
              <a:hueOff val="0"/>
              <a:satOff val="0"/>
              <a:lumOff val="0"/>
              <a:alphaOff val="-30000"/>
            </a:schemeClr>
          </a:solidFill>
          <a:prstDash val="solid"/>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dsp:spPr>
      <dsp:style>
        <a:lnRef idx="1">
          <a:scrgbClr r="0" g="0" b="0"/>
        </a:lnRef>
        <a:fillRef idx="3">
          <a:scrgbClr r="0" g="0" b="0"/>
        </a:fillRef>
        <a:effectRef idx="3">
          <a:scrgbClr r="0" g="0" b="0"/>
        </a:effectRef>
        <a:fontRef idx="minor">
          <a:schemeClr val="lt1"/>
        </a:fontRef>
      </dsp:style>
    </dsp:sp>
    <dsp:sp modelId="{79298960-D126-482D-9BD8-AA1BCE64D608}">
      <dsp:nvSpPr>
        <dsp:cNvPr id="0" name=""/>
        <dsp:cNvSpPr/>
      </dsp:nvSpPr>
      <dsp:spPr>
        <a:xfrm>
          <a:off x="0" y="3039943"/>
          <a:ext cx="9607463" cy="10131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ctr" defTabSz="1866900">
            <a:lnSpc>
              <a:spcPct val="90000"/>
            </a:lnSpc>
            <a:spcBef>
              <a:spcPct val="0"/>
            </a:spcBef>
            <a:spcAft>
              <a:spcPct val="35000"/>
            </a:spcAft>
            <a:buNone/>
          </a:pPr>
          <a:r>
            <a:rPr lang="en-US" sz="4200" b="0" u="sng" kern="1200" dirty="0">
              <a:latin typeface="Arial Black" panose="020B0A04020102020204" pitchFamily="34" charset="0"/>
            </a:rPr>
            <a:t>Berlinale Film Festival</a:t>
          </a:r>
          <a:endParaRPr lang="en-IN" sz="4200" b="0" u="sng" kern="1200" dirty="0">
            <a:latin typeface="Arial Black" panose="020B0A04020102020204" pitchFamily="34" charset="0"/>
          </a:endParaRPr>
        </a:p>
      </dsp:txBody>
      <dsp:txXfrm>
        <a:off x="0" y="3039943"/>
        <a:ext cx="9607463" cy="1013108"/>
      </dsp:txXfrm>
    </dsp:sp>
    <dsp:sp modelId="{C57E6D60-BF11-4856-947B-AE3664CF4613}">
      <dsp:nvSpPr>
        <dsp:cNvPr id="0" name=""/>
        <dsp:cNvSpPr/>
      </dsp:nvSpPr>
      <dsp:spPr>
        <a:xfrm>
          <a:off x="0" y="4053052"/>
          <a:ext cx="9607463" cy="0"/>
        </a:xfrm>
        <a:prstGeom prst="line">
          <a:avLst/>
        </a:prstGeom>
        <a:gradFill rotWithShape="0">
          <a:gsLst>
            <a:gs pos="0">
              <a:schemeClr val="accent1">
                <a:alpha val="90000"/>
                <a:hueOff val="0"/>
                <a:satOff val="0"/>
                <a:lumOff val="0"/>
                <a:alphaOff val="-40000"/>
                <a:tint val="98000"/>
                <a:hueMod val="94000"/>
                <a:satMod val="130000"/>
                <a:lumMod val="128000"/>
              </a:schemeClr>
            </a:gs>
            <a:gs pos="100000">
              <a:schemeClr val="accent1">
                <a:alpha val="90000"/>
                <a:hueOff val="0"/>
                <a:satOff val="0"/>
                <a:lumOff val="0"/>
                <a:alphaOff val="-40000"/>
                <a:shade val="94000"/>
                <a:lumMod val="88000"/>
              </a:schemeClr>
            </a:gs>
          </a:gsLst>
          <a:lin ang="5400000" scaled="0"/>
        </a:gradFill>
        <a:ln w="9525" cap="rnd" cmpd="sng" algn="ctr">
          <a:solidFill>
            <a:schemeClr val="accent1">
              <a:alpha val="90000"/>
              <a:hueOff val="0"/>
              <a:satOff val="0"/>
              <a:lumOff val="0"/>
              <a:alphaOff val="-40000"/>
            </a:schemeClr>
          </a:solidFill>
          <a:prstDash val="solid"/>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dsp:spPr>
      <dsp:style>
        <a:lnRef idx="1">
          <a:scrgbClr r="0" g="0" b="0"/>
        </a:lnRef>
        <a:fillRef idx="3">
          <a:scrgbClr r="0" g="0" b="0"/>
        </a:fillRef>
        <a:effectRef idx="3">
          <a:scrgbClr r="0" g="0" b="0"/>
        </a:effectRef>
        <a:fontRef idx="minor">
          <a:schemeClr val="lt1"/>
        </a:fontRef>
      </dsp:style>
    </dsp:sp>
    <dsp:sp modelId="{AAD98FFA-C14D-428B-84A6-B38E5732A2B1}">
      <dsp:nvSpPr>
        <dsp:cNvPr id="0" name=""/>
        <dsp:cNvSpPr/>
      </dsp:nvSpPr>
      <dsp:spPr>
        <a:xfrm>
          <a:off x="0" y="4053052"/>
          <a:ext cx="9607463" cy="10131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ctr" defTabSz="1866900">
            <a:lnSpc>
              <a:spcPct val="90000"/>
            </a:lnSpc>
            <a:spcBef>
              <a:spcPct val="0"/>
            </a:spcBef>
            <a:spcAft>
              <a:spcPct val="35000"/>
            </a:spcAft>
            <a:buNone/>
          </a:pPr>
          <a:r>
            <a:rPr lang="en-US" sz="4200" u="sng" kern="1200" dirty="0">
              <a:latin typeface="Arial Black" panose="020B0A04020102020204" pitchFamily="34" charset="0"/>
            </a:rPr>
            <a:t>Reeperbahn</a:t>
          </a:r>
          <a:endParaRPr lang="en-IN" sz="4200" u="sng" kern="1200" dirty="0">
            <a:latin typeface="Arial Black" panose="020B0A04020102020204" pitchFamily="34" charset="0"/>
          </a:endParaRPr>
        </a:p>
      </dsp:txBody>
      <dsp:txXfrm>
        <a:off x="0" y="4053052"/>
        <a:ext cx="9607463" cy="10131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35A7FE-0D92-4D3B-9930-C3863D6832F4}">
      <dsp:nvSpPr>
        <dsp:cNvPr id="0" name=""/>
        <dsp:cNvSpPr/>
      </dsp:nvSpPr>
      <dsp:spPr>
        <a:xfrm>
          <a:off x="3035041" y="599"/>
          <a:ext cx="3835915" cy="1464078"/>
        </a:xfrm>
        <a:prstGeom prst="arc">
          <a:avLst>
            <a:gd name="adj1" fmla="val 13200000"/>
            <a:gd name="adj2" fmla="val 19200000"/>
          </a:avLst>
        </a:prstGeom>
        <a:noFill/>
        <a:ln w="15875" cap="rnd"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F072CB-104C-4D06-A852-FA84E1BD6FBF}">
      <dsp:nvSpPr>
        <dsp:cNvPr id="0" name=""/>
        <dsp:cNvSpPr/>
      </dsp:nvSpPr>
      <dsp:spPr>
        <a:xfrm>
          <a:off x="3035041" y="599"/>
          <a:ext cx="3835915" cy="1464078"/>
        </a:xfrm>
        <a:prstGeom prst="arc">
          <a:avLst>
            <a:gd name="adj1" fmla="val 2400000"/>
            <a:gd name="adj2" fmla="val 8400000"/>
          </a:avLst>
        </a:prstGeom>
        <a:noFill/>
        <a:ln w="15875" cap="rnd"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C80464D-3AA5-42D4-AE55-538F8AB1E06D}">
      <dsp:nvSpPr>
        <dsp:cNvPr id="0" name=""/>
        <dsp:cNvSpPr/>
      </dsp:nvSpPr>
      <dsp:spPr>
        <a:xfrm>
          <a:off x="1117083" y="264133"/>
          <a:ext cx="7671830" cy="937010"/>
        </a:xfrm>
        <a:prstGeom prst="rect">
          <a:avLst/>
        </a:prstGeom>
        <a:noFill/>
        <a:ln w="15875" cap="rnd" cmpd="sng" algn="ctr">
          <a:noFill/>
          <a:prstDash val="solid"/>
        </a:ln>
        <a:effectLst/>
        <a:sp3d/>
      </dsp:spPr>
      <dsp:style>
        <a:lnRef idx="2">
          <a:schemeClr val="dk1"/>
        </a:lnRef>
        <a:fillRef idx="1">
          <a:schemeClr val="lt1"/>
        </a:fillRef>
        <a:effectRef idx="0">
          <a:schemeClr val="dk1"/>
        </a:effectRef>
        <a:fontRef idx="minor">
          <a:schemeClr val="dk1"/>
        </a:fontRef>
      </dsp:style>
      <dsp:txBody>
        <a:bodyPr spcFirstLastPara="0" vert="horz" wrap="square" lIns="45720" tIns="45720" rIns="45720" bIns="45720" numCol="1" spcCol="1270" anchor="ctr" anchorCtr="0">
          <a:noAutofit/>
        </a:bodyPr>
        <a:lstStyle/>
        <a:p>
          <a:pPr marL="0" lvl="0" indent="0" algn="ctr" defTabSz="3200400">
            <a:lnSpc>
              <a:spcPct val="90000"/>
            </a:lnSpc>
            <a:spcBef>
              <a:spcPct val="0"/>
            </a:spcBef>
            <a:spcAft>
              <a:spcPct val="35000"/>
            </a:spcAft>
            <a:buNone/>
          </a:pPr>
          <a:r>
            <a:rPr lang="en-US" sz="7200" b="1" u="sng" kern="1200" cap="none" spc="0" baseline="0" dirty="0">
              <a:ln w="0"/>
              <a:solidFill>
                <a:schemeClr val="tx1"/>
              </a:solidFill>
              <a:effectLst>
                <a:outerShdw blurRad="38100" dist="19050" dir="2700000" algn="tl" rotWithShape="0">
                  <a:schemeClr val="dk1">
                    <a:alpha val="40000"/>
                  </a:schemeClr>
                </a:outerShdw>
              </a:effectLst>
              <a:latin typeface="Arial Black" panose="020B0A04020102020204" pitchFamily="34" charset="0"/>
            </a:rPr>
            <a:t>Karneval</a:t>
          </a:r>
          <a:endParaRPr lang="en-IN" sz="7200" b="1" u="sng" kern="1200" cap="none" spc="0" dirty="0">
            <a:ln w="0"/>
            <a:solidFill>
              <a:schemeClr val="tx1"/>
            </a:solidFill>
            <a:effectLst>
              <a:outerShdw blurRad="38100" dist="19050" dir="2700000" algn="tl" rotWithShape="0">
                <a:schemeClr val="dk1">
                  <a:alpha val="40000"/>
                </a:schemeClr>
              </a:outerShdw>
            </a:effectLst>
            <a:latin typeface="Arial Black" panose="020B0A04020102020204" pitchFamily="34" charset="0"/>
          </a:endParaRPr>
        </a:p>
      </dsp:txBody>
      <dsp:txXfrm>
        <a:off x="1117083" y="264133"/>
        <a:ext cx="7671830" cy="93701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C81CFD-B8AD-4126-B8D8-67E7F6C4EF8B}" type="datetimeFigureOut">
              <a:rPr lang="en-IN" smtClean="0"/>
              <a:t>20-08-2021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CB66E2-33FF-481B-A5F8-B5EB942C58A5}"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91335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97C81CFD-B8AD-4126-B8D8-67E7F6C4EF8B}" type="datetimeFigureOut">
              <a:rPr lang="en-IN" smtClean="0"/>
              <a:t>20-08-2021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1CB66E2-33FF-481B-A5F8-B5EB942C58A5}" type="slidenum">
              <a:rPr lang="en-IN" smtClean="0"/>
              <a:t>‹#›</a:t>
            </a:fld>
            <a:endParaRPr lang="en-IN"/>
          </a:p>
        </p:txBody>
      </p:sp>
    </p:spTree>
    <p:extLst>
      <p:ext uri="{BB962C8B-B14F-4D97-AF65-F5344CB8AC3E}">
        <p14:creationId xmlns:p14="http://schemas.microsoft.com/office/powerpoint/2010/main" val="780275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C81CFD-B8AD-4126-B8D8-67E7F6C4EF8B}" type="datetimeFigureOut">
              <a:rPr lang="en-IN" smtClean="0"/>
              <a:t>20-08-2021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CB66E2-33FF-481B-A5F8-B5EB942C58A5}" type="slidenum">
              <a:rPr lang="en-IN" smtClean="0"/>
              <a:t>‹#›</a:t>
            </a:fld>
            <a:endParaRPr lang="en-IN"/>
          </a:p>
        </p:txBody>
      </p:sp>
    </p:spTree>
    <p:extLst>
      <p:ext uri="{BB962C8B-B14F-4D97-AF65-F5344CB8AC3E}">
        <p14:creationId xmlns:p14="http://schemas.microsoft.com/office/powerpoint/2010/main" val="23926196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C81CFD-B8AD-4126-B8D8-67E7F6C4EF8B}" type="datetimeFigureOut">
              <a:rPr lang="en-IN" smtClean="0"/>
              <a:t>20-08-2021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CB66E2-33FF-481B-A5F8-B5EB942C58A5}"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3546771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C81CFD-B8AD-4126-B8D8-67E7F6C4EF8B}" type="datetimeFigureOut">
              <a:rPr lang="en-IN" smtClean="0"/>
              <a:t>20-08-2021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CB66E2-33FF-481B-A5F8-B5EB942C58A5}" type="slidenum">
              <a:rPr lang="en-IN" smtClean="0"/>
              <a:t>‹#›</a:t>
            </a:fld>
            <a:endParaRPr lang="en-IN"/>
          </a:p>
        </p:txBody>
      </p:sp>
    </p:spTree>
    <p:extLst>
      <p:ext uri="{BB962C8B-B14F-4D97-AF65-F5344CB8AC3E}">
        <p14:creationId xmlns:p14="http://schemas.microsoft.com/office/powerpoint/2010/main" val="41727313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C81CFD-B8AD-4126-B8D8-67E7F6C4EF8B}" type="datetimeFigureOut">
              <a:rPr lang="en-IN" smtClean="0"/>
              <a:t>20-08-2021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CB66E2-33FF-481B-A5F8-B5EB942C58A5}"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890299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C81CFD-B8AD-4126-B8D8-67E7F6C4EF8B}" type="datetimeFigureOut">
              <a:rPr lang="en-IN" smtClean="0"/>
              <a:t>20-08-2021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CB66E2-33FF-481B-A5F8-B5EB942C58A5}" type="slidenum">
              <a:rPr lang="en-IN" smtClean="0"/>
              <a:t>‹#›</a:t>
            </a:fld>
            <a:endParaRPr lang="en-IN"/>
          </a:p>
        </p:txBody>
      </p:sp>
    </p:spTree>
    <p:extLst>
      <p:ext uri="{BB962C8B-B14F-4D97-AF65-F5344CB8AC3E}">
        <p14:creationId xmlns:p14="http://schemas.microsoft.com/office/powerpoint/2010/main" val="31697984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C81CFD-B8AD-4126-B8D8-67E7F6C4EF8B}" type="datetimeFigureOut">
              <a:rPr lang="en-IN" smtClean="0"/>
              <a:t>20-08-2021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CB66E2-33FF-481B-A5F8-B5EB942C58A5}" type="slidenum">
              <a:rPr lang="en-IN" smtClean="0"/>
              <a:t>‹#›</a:t>
            </a:fld>
            <a:endParaRPr lang="en-IN"/>
          </a:p>
        </p:txBody>
      </p:sp>
    </p:spTree>
    <p:extLst>
      <p:ext uri="{BB962C8B-B14F-4D97-AF65-F5344CB8AC3E}">
        <p14:creationId xmlns:p14="http://schemas.microsoft.com/office/powerpoint/2010/main" val="14209072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C81CFD-B8AD-4126-B8D8-67E7F6C4EF8B}" type="datetimeFigureOut">
              <a:rPr lang="en-IN" smtClean="0"/>
              <a:t>20-08-2021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CB66E2-33FF-481B-A5F8-B5EB942C58A5}" type="slidenum">
              <a:rPr lang="en-IN" smtClean="0"/>
              <a:t>‹#›</a:t>
            </a:fld>
            <a:endParaRPr lang="en-IN"/>
          </a:p>
        </p:txBody>
      </p:sp>
    </p:spTree>
    <p:extLst>
      <p:ext uri="{BB962C8B-B14F-4D97-AF65-F5344CB8AC3E}">
        <p14:creationId xmlns:p14="http://schemas.microsoft.com/office/powerpoint/2010/main" val="3566676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C81CFD-B8AD-4126-B8D8-67E7F6C4EF8B}" type="datetimeFigureOut">
              <a:rPr lang="en-IN" smtClean="0"/>
              <a:t>20-08-2021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CB66E2-33FF-481B-A5F8-B5EB942C58A5}" type="slidenum">
              <a:rPr lang="en-IN" smtClean="0"/>
              <a:t>‹#›</a:t>
            </a:fld>
            <a:endParaRPr lang="en-IN"/>
          </a:p>
        </p:txBody>
      </p:sp>
    </p:spTree>
    <p:extLst>
      <p:ext uri="{BB962C8B-B14F-4D97-AF65-F5344CB8AC3E}">
        <p14:creationId xmlns:p14="http://schemas.microsoft.com/office/powerpoint/2010/main" val="1168247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C81CFD-B8AD-4126-B8D8-67E7F6C4EF8B}" type="datetimeFigureOut">
              <a:rPr lang="en-IN" smtClean="0"/>
              <a:t>20-08-2021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CB66E2-33FF-481B-A5F8-B5EB942C58A5}" type="slidenum">
              <a:rPr lang="en-IN" smtClean="0"/>
              <a:t>‹#›</a:t>
            </a:fld>
            <a:endParaRPr lang="en-IN"/>
          </a:p>
        </p:txBody>
      </p:sp>
    </p:spTree>
    <p:extLst>
      <p:ext uri="{BB962C8B-B14F-4D97-AF65-F5344CB8AC3E}">
        <p14:creationId xmlns:p14="http://schemas.microsoft.com/office/powerpoint/2010/main" val="311798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C81CFD-B8AD-4126-B8D8-67E7F6C4EF8B}" type="datetimeFigureOut">
              <a:rPr lang="en-IN" smtClean="0"/>
              <a:t>20-08-2021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CB66E2-33FF-481B-A5F8-B5EB942C58A5}" type="slidenum">
              <a:rPr lang="en-IN" smtClean="0"/>
              <a:t>‹#›</a:t>
            </a:fld>
            <a:endParaRPr lang="en-IN"/>
          </a:p>
        </p:txBody>
      </p:sp>
    </p:spTree>
    <p:extLst>
      <p:ext uri="{BB962C8B-B14F-4D97-AF65-F5344CB8AC3E}">
        <p14:creationId xmlns:p14="http://schemas.microsoft.com/office/powerpoint/2010/main" val="2358790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C81CFD-B8AD-4126-B8D8-67E7F6C4EF8B}" type="datetimeFigureOut">
              <a:rPr lang="en-IN" smtClean="0"/>
              <a:t>20-08-2021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1CB66E2-33FF-481B-A5F8-B5EB942C58A5}" type="slidenum">
              <a:rPr lang="en-IN" smtClean="0"/>
              <a:t>‹#›</a:t>
            </a:fld>
            <a:endParaRPr lang="en-IN"/>
          </a:p>
        </p:txBody>
      </p:sp>
    </p:spTree>
    <p:extLst>
      <p:ext uri="{BB962C8B-B14F-4D97-AF65-F5344CB8AC3E}">
        <p14:creationId xmlns:p14="http://schemas.microsoft.com/office/powerpoint/2010/main" val="4139491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C81CFD-B8AD-4126-B8D8-67E7F6C4EF8B}" type="datetimeFigureOut">
              <a:rPr lang="en-IN" smtClean="0"/>
              <a:t>20-08-2021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1CB66E2-33FF-481B-A5F8-B5EB942C58A5}" type="slidenum">
              <a:rPr lang="en-IN" smtClean="0"/>
              <a:t>‹#›</a:t>
            </a:fld>
            <a:endParaRPr lang="en-IN"/>
          </a:p>
        </p:txBody>
      </p:sp>
    </p:spTree>
    <p:extLst>
      <p:ext uri="{BB962C8B-B14F-4D97-AF65-F5344CB8AC3E}">
        <p14:creationId xmlns:p14="http://schemas.microsoft.com/office/powerpoint/2010/main" val="165110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C81CFD-B8AD-4126-B8D8-67E7F6C4EF8B}" type="datetimeFigureOut">
              <a:rPr lang="en-IN" smtClean="0"/>
              <a:t>20-08-2021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1CB66E2-33FF-481B-A5F8-B5EB942C58A5}" type="slidenum">
              <a:rPr lang="en-IN" smtClean="0"/>
              <a:t>‹#›</a:t>
            </a:fld>
            <a:endParaRPr lang="en-IN"/>
          </a:p>
        </p:txBody>
      </p:sp>
    </p:spTree>
    <p:extLst>
      <p:ext uri="{BB962C8B-B14F-4D97-AF65-F5344CB8AC3E}">
        <p14:creationId xmlns:p14="http://schemas.microsoft.com/office/powerpoint/2010/main" val="4206956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C81CFD-B8AD-4126-B8D8-67E7F6C4EF8B}" type="datetimeFigureOut">
              <a:rPr lang="en-IN" smtClean="0"/>
              <a:t>20-08-2021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CB66E2-33FF-481B-A5F8-B5EB942C58A5}" type="slidenum">
              <a:rPr lang="en-IN" smtClean="0"/>
              <a:t>‹#›</a:t>
            </a:fld>
            <a:endParaRPr lang="en-IN"/>
          </a:p>
        </p:txBody>
      </p:sp>
    </p:spTree>
    <p:extLst>
      <p:ext uri="{BB962C8B-B14F-4D97-AF65-F5344CB8AC3E}">
        <p14:creationId xmlns:p14="http://schemas.microsoft.com/office/powerpoint/2010/main" val="1188199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C81CFD-B8AD-4126-B8D8-67E7F6C4EF8B}" type="datetimeFigureOut">
              <a:rPr lang="en-IN" smtClean="0"/>
              <a:t>20-08-2021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CB66E2-33FF-481B-A5F8-B5EB942C58A5}" type="slidenum">
              <a:rPr lang="en-IN" smtClean="0"/>
              <a:t>‹#›</a:t>
            </a:fld>
            <a:endParaRPr lang="en-IN"/>
          </a:p>
        </p:txBody>
      </p:sp>
    </p:spTree>
    <p:extLst>
      <p:ext uri="{BB962C8B-B14F-4D97-AF65-F5344CB8AC3E}">
        <p14:creationId xmlns:p14="http://schemas.microsoft.com/office/powerpoint/2010/main" val="3331082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97C81CFD-B8AD-4126-B8D8-67E7F6C4EF8B}" type="datetimeFigureOut">
              <a:rPr lang="en-IN" smtClean="0"/>
              <a:t>20-08-2021</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91CB66E2-33FF-481B-A5F8-B5EB942C58A5}" type="slidenum">
              <a:rPr lang="en-IN" smtClean="0"/>
              <a:t>‹#›</a:t>
            </a:fld>
            <a:endParaRPr lang="en-IN"/>
          </a:p>
        </p:txBody>
      </p:sp>
    </p:spTree>
    <p:extLst>
      <p:ext uri="{BB962C8B-B14F-4D97-AF65-F5344CB8AC3E}">
        <p14:creationId xmlns:p14="http://schemas.microsoft.com/office/powerpoint/2010/main" val="4237848516"/>
      </p:ext>
    </p:extLst>
  </p:cSld>
  <p:clrMap bg1="dk1" tx1="lt1" bg2="dk2" tx2="lt2" accent1="accent1" accent2="accent2" accent3="accent3" accent4="accent4" accent5="accent5" accent6="accent6" hlink="hlink" folHlink="folHlink"/>
  <p:sldLayoutIdLst>
    <p:sldLayoutId id="2147484135" r:id="rId1"/>
    <p:sldLayoutId id="2147484136" r:id="rId2"/>
    <p:sldLayoutId id="2147484137" r:id="rId3"/>
    <p:sldLayoutId id="2147484138" r:id="rId4"/>
    <p:sldLayoutId id="2147484139" r:id="rId5"/>
    <p:sldLayoutId id="2147484140" r:id="rId6"/>
    <p:sldLayoutId id="2147484141" r:id="rId7"/>
    <p:sldLayoutId id="2147484142" r:id="rId8"/>
    <p:sldLayoutId id="2147484143" r:id="rId9"/>
    <p:sldLayoutId id="2147484144" r:id="rId10"/>
    <p:sldLayoutId id="2147484145" r:id="rId11"/>
    <p:sldLayoutId id="2147484146" r:id="rId12"/>
    <p:sldLayoutId id="2147484147" r:id="rId13"/>
    <p:sldLayoutId id="2147484148" r:id="rId14"/>
    <p:sldLayoutId id="2147484149" r:id="rId15"/>
    <p:sldLayoutId id="2147484150" r:id="rId16"/>
    <p:sldLayoutId id="214748415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diagramLayout" Target="../diagrams/layout2.xml"/><Relationship Id="rId7" Type="http://schemas.openxmlformats.org/officeDocument/2006/relationships/image" Target="../media/image1.jpg"/><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E8EDDE-EB16-4135-BE4B-CAFD3D973CD1}"/>
              </a:ext>
            </a:extLst>
          </p:cNvPr>
          <p:cNvSpPr>
            <a:spLocks noGrp="1"/>
          </p:cNvSpPr>
          <p:nvPr>
            <p:ph type="title"/>
          </p:nvPr>
        </p:nvSpPr>
        <p:spPr>
          <a:xfrm>
            <a:off x="1141413" y="125261"/>
            <a:ext cx="10119486" cy="6350696"/>
          </a:xfrm>
          <a:ln w="76200">
            <a:solidFill>
              <a:schemeClr val="tx1"/>
            </a:solidFill>
          </a:ln>
        </p:spPr>
        <p:txBody>
          <a:bodyPr>
            <a:normAutofit fontScale="90000"/>
          </a:bodyPr>
          <a:lstStyle/>
          <a:p>
            <a:pPr algn="ctr"/>
            <a:r>
              <a:rPr lang="en-US" sz="5400" cap="none" dirty="0">
                <a:ln w="0"/>
                <a:effectLst>
                  <a:outerShdw blurRad="38100" dist="19050" dir="2700000" algn="tl" rotWithShape="0">
                    <a:schemeClr val="dk1">
                      <a:alpha val="40000"/>
                    </a:schemeClr>
                  </a:outerShdw>
                </a:effectLst>
                <a:latin typeface="Britannic Bold" panose="020B0903060703020204" pitchFamily="34" charset="0"/>
              </a:rPr>
              <a:t>Project By</a:t>
            </a:r>
            <a:br>
              <a:rPr lang="en-US" sz="4800" b="1" cap="none" dirty="0">
                <a:ln w="9525">
                  <a:solidFill>
                    <a:schemeClr val="bg1"/>
                  </a:solidFill>
                  <a:prstDash val="solid"/>
                </a:ln>
                <a:solidFill>
                  <a:schemeClr val="bg2">
                    <a:lumMod val="75000"/>
                  </a:schemeClr>
                </a:solidFill>
                <a:effectLst>
                  <a:outerShdw blurRad="12700" dist="38100" dir="2700000" algn="tl" rotWithShape="0">
                    <a:schemeClr val="accent5">
                      <a:lumMod val="60000"/>
                      <a:lumOff val="40000"/>
                    </a:schemeClr>
                  </a:outerShdw>
                </a:effectLst>
                <a:latin typeface="Britannic Bold" panose="020B0903060703020204" pitchFamily="34" charset="0"/>
              </a:rPr>
            </a:br>
            <a:br>
              <a:rPr lang="en-US"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br>
            <a:r>
              <a:rPr lang="en-US" sz="6700" cap="none" dirty="0">
                <a:ln w="10160">
                  <a:solidFill>
                    <a:schemeClr val="bg1">
                      <a:lumMod val="75000"/>
                      <a:lumOff val="25000"/>
                    </a:schemeClr>
                  </a:solidFill>
                  <a:prstDash val="solid"/>
                </a:ln>
                <a:solidFill>
                  <a:schemeClr val="bg1"/>
                </a:solidFill>
                <a:effectLst>
                  <a:outerShdw blurRad="38100" dist="22860" dir="5400000" algn="tl" rotWithShape="0">
                    <a:srgbClr val="000000">
                      <a:alpha val="30000"/>
                    </a:srgbClr>
                  </a:outerShdw>
                </a:effectLst>
                <a:latin typeface="Britannic Bold" panose="020B0903060703020204" pitchFamily="34" charset="0"/>
              </a:rPr>
              <a:t>Gayatri Anant </a:t>
            </a:r>
            <a:r>
              <a:rPr lang="en-US" sz="6700" cap="none" dirty="0" err="1">
                <a:ln w="10160">
                  <a:solidFill>
                    <a:schemeClr val="bg1">
                      <a:lumMod val="75000"/>
                      <a:lumOff val="25000"/>
                    </a:schemeClr>
                  </a:solidFill>
                  <a:prstDash val="solid"/>
                </a:ln>
                <a:solidFill>
                  <a:schemeClr val="bg1"/>
                </a:solidFill>
                <a:effectLst>
                  <a:outerShdw blurRad="38100" dist="22860" dir="5400000" algn="tl" rotWithShape="0">
                    <a:srgbClr val="000000">
                      <a:alpha val="30000"/>
                    </a:srgbClr>
                  </a:outerShdw>
                </a:effectLst>
                <a:latin typeface="Britannic Bold" panose="020B0903060703020204" pitchFamily="34" charset="0"/>
              </a:rPr>
              <a:t>Gomewadikar</a:t>
            </a:r>
            <a:br>
              <a:rPr lang="en-US" sz="4400" b="1" cap="none" dirty="0">
                <a:ln w="10160">
                  <a:solidFill>
                    <a:schemeClr val="bg1">
                      <a:lumMod val="75000"/>
                      <a:lumOff val="25000"/>
                    </a:schemeClr>
                  </a:solidFill>
                  <a:prstDash val="solid"/>
                </a:ln>
                <a:solidFill>
                  <a:schemeClr val="bg1"/>
                </a:solidFill>
                <a:effectLst>
                  <a:outerShdw blurRad="38100" dist="22860" dir="5400000" algn="tl" rotWithShape="0">
                    <a:srgbClr val="000000">
                      <a:alpha val="30000"/>
                    </a:srgbClr>
                  </a:outerShdw>
                </a:effectLst>
              </a:rPr>
            </a:br>
            <a:r>
              <a:rPr lang="en-US" sz="4900" cap="none" dirty="0">
                <a:ln w="10160">
                  <a:solidFill>
                    <a:schemeClr val="bg1">
                      <a:lumMod val="75000"/>
                      <a:lumOff val="25000"/>
                    </a:schemeClr>
                  </a:solidFill>
                  <a:prstDash val="solid"/>
                </a:ln>
                <a:solidFill>
                  <a:schemeClr val="bg1"/>
                </a:solidFill>
                <a:effectLst>
                  <a:outerShdw blurRad="38100" dist="22860" dir="5400000" algn="tl" rotWithShape="0">
                    <a:srgbClr val="000000">
                      <a:alpha val="30000"/>
                    </a:srgbClr>
                  </a:outerShdw>
                </a:effectLst>
                <a:latin typeface="Britannic Bold" panose="020B0903060703020204" pitchFamily="34" charset="0"/>
              </a:rPr>
              <a:t>R.I.T. College , </a:t>
            </a:r>
            <a:r>
              <a:rPr lang="en-US" sz="4900" cap="none" dirty="0" err="1">
                <a:ln w="10160">
                  <a:solidFill>
                    <a:schemeClr val="bg1">
                      <a:lumMod val="75000"/>
                      <a:lumOff val="25000"/>
                    </a:schemeClr>
                  </a:solidFill>
                  <a:prstDash val="solid"/>
                </a:ln>
                <a:solidFill>
                  <a:schemeClr val="bg1"/>
                </a:solidFill>
                <a:effectLst>
                  <a:outerShdw blurRad="38100" dist="22860" dir="5400000" algn="tl" rotWithShape="0">
                    <a:srgbClr val="000000">
                      <a:alpha val="30000"/>
                    </a:srgbClr>
                  </a:outerShdw>
                </a:effectLst>
                <a:latin typeface="Britannic Bold" panose="020B0903060703020204" pitchFamily="34" charset="0"/>
              </a:rPr>
              <a:t>Islampur</a:t>
            </a:r>
            <a:br>
              <a:rPr lang="en-US" sz="4900" cap="none" dirty="0">
                <a:ln w="10160">
                  <a:solidFill>
                    <a:schemeClr val="bg1">
                      <a:lumMod val="75000"/>
                      <a:lumOff val="25000"/>
                    </a:schemeClr>
                  </a:solidFill>
                  <a:prstDash val="solid"/>
                </a:ln>
                <a:solidFill>
                  <a:schemeClr val="bg1"/>
                </a:solidFill>
                <a:effectLst>
                  <a:outerShdw blurRad="38100" dist="22860" dir="5400000" algn="tl" rotWithShape="0">
                    <a:srgbClr val="000000">
                      <a:alpha val="30000"/>
                    </a:srgbClr>
                  </a:outerShdw>
                </a:effectLst>
                <a:latin typeface="Britannic Bold" panose="020B0903060703020204" pitchFamily="34" charset="0"/>
              </a:rPr>
            </a:br>
            <a:r>
              <a:rPr lang="en-US" sz="4900" cap="none" dirty="0">
                <a:ln w="10160">
                  <a:solidFill>
                    <a:schemeClr val="bg1">
                      <a:lumMod val="75000"/>
                      <a:lumOff val="25000"/>
                    </a:schemeClr>
                  </a:solidFill>
                  <a:prstDash val="solid"/>
                </a:ln>
                <a:solidFill>
                  <a:schemeClr val="bg1"/>
                </a:solidFill>
                <a:effectLst>
                  <a:outerShdw blurRad="38100" dist="22860" dir="5400000" algn="tl" rotWithShape="0">
                    <a:srgbClr val="000000">
                      <a:alpha val="30000"/>
                    </a:srgbClr>
                  </a:outerShdw>
                </a:effectLst>
                <a:latin typeface="Britannic Bold" panose="020B0903060703020204" pitchFamily="34" charset="0"/>
              </a:rPr>
              <a:t>CS &amp; IT Department</a:t>
            </a:r>
            <a:br>
              <a:rPr lang="en-US" sz="4900" cap="none" dirty="0">
                <a:ln w="10160">
                  <a:solidFill>
                    <a:schemeClr val="bg1">
                      <a:lumMod val="75000"/>
                      <a:lumOff val="25000"/>
                    </a:schemeClr>
                  </a:solidFill>
                  <a:prstDash val="solid"/>
                </a:ln>
                <a:solidFill>
                  <a:schemeClr val="bg1"/>
                </a:solidFill>
                <a:effectLst>
                  <a:outerShdw blurRad="38100" dist="22860" dir="5400000" algn="tl" rotWithShape="0">
                    <a:srgbClr val="000000">
                      <a:alpha val="30000"/>
                    </a:srgbClr>
                  </a:outerShdw>
                </a:effectLst>
                <a:latin typeface="Britannic Bold" panose="020B0903060703020204" pitchFamily="34" charset="0"/>
              </a:rPr>
            </a:br>
            <a:r>
              <a:rPr lang="en-US" sz="4900" cap="none" dirty="0">
                <a:ln w="10160">
                  <a:solidFill>
                    <a:schemeClr val="bg1">
                      <a:lumMod val="75000"/>
                      <a:lumOff val="25000"/>
                    </a:schemeClr>
                  </a:solidFill>
                  <a:prstDash val="solid"/>
                </a:ln>
                <a:solidFill>
                  <a:schemeClr val="bg1"/>
                </a:solidFill>
                <a:effectLst>
                  <a:outerShdw blurRad="38100" dist="22860" dir="5400000" algn="tl" rotWithShape="0">
                    <a:srgbClr val="000000">
                      <a:alpha val="30000"/>
                    </a:srgbClr>
                  </a:outerShdw>
                </a:effectLst>
                <a:latin typeface="Britannic Bold" panose="020B0903060703020204" pitchFamily="34" charset="0"/>
              </a:rPr>
              <a:t>Div. - I </a:t>
            </a:r>
            <a:br>
              <a:rPr lang="en-US" sz="4900" cap="none" dirty="0">
                <a:ln w="10160">
                  <a:solidFill>
                    <a:schemeClr val="bg1">
                      <a:lumMod val="75000"/>
                      <a:lumOff val="25000"/>
                    </a:schemeClr>
                  </a:solidFill>
                  <a:prstDash val="solid"/>
                </a:ln>
                <a:solidFill>
                  <a:schemeClr val="bg1"/>
                </a:solidFill>
                <a:effectLst>
                  <a:outerShdw blurRad="38100" dist="22860" dir="5400000" algn="tl" rotWithShape="0">
                    <a:srgbClr val="000000">
                      <a:alpha val="30000"/>
                    </a:srgbClr>
                  </a:outerShdw>
                </a:effectLst>
                <a:latin typeface="Britannic Bold" panose="020B0903060703020204" pitchFamily="34" charset="0"/>
              </a:rPr>
            </a:br>
            <a:r>
              <a:rPr lang="en-US" sz="4900" cap="none" dirty="0">
                <a:ln w="10160">
                  <a:solidFill>
                    <a:schemeClr val="bg1">
                      <a:lumMod val="75000"/>
                      <a:lumOff val="25000"/>
                    </a:schemeClr>
                  </a:solidFill>
                  <a:prstDash val="solid"/>
                </a:ln>
                <a:solidFill>
                  <a:schemeClr val="bg1"/>
                </a:solidFill>
                <a:effectLst>
                  <a:outerShdw blurRad="38100" dist="22860" dir="5400000" algn="tl" rotWithShape="0">
                    <a:srgbClr val="000000">
                      <a:alpha val="30000"/>
                    </a:srgbClr>
                  </a:outerShdw>
                </a:effectLst>
                <a:latin typeface="Britannic Bold" panose="020B0903060703020204" pitchFamily="34" charset="0"/>
              </a:rPr>
              <a:t>PRN No. - 2010044</a:t>
            </a:r>
            <a:br>
              <a:rPr lang="en-US" sz="4900" cap="none" dirty="0">
                <a:ln>
                  <a:solidFill>
                    <a:schemeClr val="bg1">
                      <a:lumMod val="75000"/>
                      <a:lumOff val="25000"/>
                    </a:schemeClr>
                  </a:solidFill>
                </a:ln>
                <a:solidFill>
                  <a:schemeClr val="bg1"/>
                </a:solidFill>
                <a:latin typeface="Britannic Bold" panose="020B0903060703020204" pitchFamily="34" charset="0"/>
              </a:rPr>
            </a:br>
            <a:br>
              <a:rPr lang="en-US" sz="4900" cap="none" dirty="0">
                <a:ln>
                  <a:solidFill>
                    <a:schemeClr val="bg1">
                      <a:lumMod val="75000"/>
                      <a:lumOff val="25000"/>
                    </a:schemeClr>
                  </a:solidFill>
                </a:ln>
                <a:solidFill>
                  <a:schemeClr val="bg1"/>
                </a:solidFill>
                <a:latin typeface="Britannic Bold" panose="020B0903060703020204" pitchFamily="34" charset="0"/>
              </a:rPr>
            </a:br>
            <a:endParaRPr lang="en-IN" sz="4900" cap="none" dirty="0">
              <a:ln>
                <a:solidFill>
                  <a:schemeClr val="bg1">
                    <a:lumMod val="75000"/>
                    <a:lumOff val="25000"/>
                  </a:schemeClr>
                </a:solidFill>
              </a:ln>
              <a:solidFill>
                <a:schemeClr val="bg1"/>
              </a:solidFill>
              <a:latin typeface="Britannic Bold" panose="020B0903060703020204" pitchFamily="34" charset="0"/>
            </a:endParaRPr>
          </a:p>
        </p:txBody>
      </p:sp>
    </p:spTree>
    <p:extLst>
      <p:ext uri="{BB962C8B-B14F-4D97-AF65-F5344CB8AC3E}">
        <p14:creationId xmlns:p14="http://schemas.microsoft.com/office/powerpoint/2010/main" val="7087179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8B6FE-BDEF-4E93-B54D-22A7FDA75C4C}"/>
              </a:ext>
            </a:extLst>
          </p:cNvPr>
          <p:cNvSpPr>
            <a:spLocks noGrp="1"/>
          </p:cNvSpPr>
          <p:nvPr>
            <p:ph type="title"/>
          </p:nvPr>
        </p:nvSpPr>
        <p:spPr>
          <a:xfrm>
            <a:off x="187889" y="125260"/>
            <a:ext cx="11761941" cy="6363222"/>
          </a:xfrm>
        </p:spPr>
        <p:txBody>
          <a:bodyPr>
            <a:noAutofit/>
          </a:bodyPr>
          <a:lstStyle/>
          <a:p>
            <a:r>
              <a:rPr lang="en-US" sz="2800" cap="none" dirty="0">
                <a:latin typeface="Arial" panose="020B0604020202020204" pitchFamily="34" charset="0"/>
                <a:cs typeface="Arial" panose="020B0604020202020204" pitchFamily="34" charset="0"/>
              </a:rPr>
              <a:t>It is the largest international film fest in the world, the </a:t>
            </a:r>
            <a:r>
              <a:rPr lang="en-US" sz="2800" cap="none" dirty="0" err="1">
                <a:latin typeface="Arial" panose="020B0604020202020204" pitchFamily="34" charset="0"/>
                <a:cs typeface="Arial" panose="020B0604020202020204" pitchFamily="34" charset="0"/>
              </a:rPr>
              <a:t>berlinale</a:t>
            </a:r>
            <a:r>
              <a:rPr lang="en-US" sz="2800" cap="none" dirty="0">
                <a:latin typeface="Arial" panose="020B0604020202020204" pitchFamily="34" charset="0"/>
                <a:cs typeface="Arial" panose="020B0604020202020204" pitchFamily="34" charset="0"/>
              </a:rPr>
              <a:t> has been held annually since 1978. With more than 400 films screened, all competing for 20 prizes called gold or silver bears, the </a:t>
            </a:r>
            <a:r>
              <a:rPr lang="en-US" sz="2800" cap="none" dirty="0" err="1">
                <a:latin typeface="Arial" panose="020B0604020202020204" pitchFamily="34" charset="0"/>
                <a:cs typeface="Arial" panose="020B0604020202020204" pitchFamily="34" charset="0"/>
              </a:rPr>
              <a:t>berlinale</a:t>
            </a:r>
            <a:r>
              <a:rPr lang="en-US" sz="2800" cap="none" dirty="0">
                <a:latin typeface="Arial" panose="020B0604020202020204" pitchFamily="34" charset="0"/>
                <a:cs typeface="Arial" panose="020B0604020202020204" pitchFamily="34" charset="0"/>
              </a:rPr>
              <a:t> showcases the world’s elite cinematic talent in most every genre.</a:t>
            </a:r>
            <a:br>
              <a:rPr lang="en-US" sz="2800" cap="none" dirty="0">
                <a:latin typeface="Arial" panose="020B0604020202020204" pitchFamily="34" charset="0"/>
                <a:cs typeface="Arial" panose="020B0604020202020204" pitchFamily="34" charset="0"/>
              </a:rPr>
            </a:br>
            <a:r>
              <a:rPr lang="en-US" sz="2800" cap="none" dirty="0">
                <a:latin typeface="Arial" panose="020B0604020202020204" pitchFamily="34" charset="0"/>
                <a:cs typeface="Arial" panose="020B0604020202020204" pitchFamily="34" charset="0"/>
              </a:rPr>
              <a:t>Berlinale </a:t>
            </a:r>
            <a:r>
              <a:rPr lang="en-US" sz="2800" cap="none" dirty="0" err="1">
                <a:latin typeface="Arial" panose="020B0604020202020204" pitchFamily="34" charset="0"/>
                <a:cs typeface="Arial" panose="020B0604020202020204" pitchFamily="34" charset="0"/>
              </a:rPr>
              <a:t>german</a:t>
            </a:r>
            <a:r>
              <a:rPr lang="en-US" sz="2800" cap="none" dirty="0">
                <a:latin typeface="Arial" panose="020B0604020202020204" pitchFamily="34" charset="0"/>
                <a:cs typeface="Arial" panose="020B0604020202020204" pitchFamily="34" charset="0"/>
              </a:rPr>
              <a:t> </a:t>
            </a:r>
            <a:r>
              <a:rPr lang="en-US" sz="2800" cap="none" dirty="0" err="1">
                <a:latin typeface="Arial" panose="020B0604020202020204" pitchFamily="34" charset="0"/>
                <a:cs typeface="Arial" panose="020B0604020202020204" pitchFamily="34" charset="0"/>
              </a:rPr>
              <a:t>festivalsthe</a:t>
            </a:r>
            <a:r>
              <a:rPr lang="en-US" sz="2800" cap="none" dirty="0">
                <a:latin typeface="Arial" panose="020B0604020202020204" pitchFamily="34" charset="0"/>
                <a:cs typeface="Arial" panose="020B0604020202020204" pitchFamily="34" charset="0"/>
              </a:rPr>
              <a:t> berlin international film festival is one of </a:t>
            </a:r>
            <a:r>
              <a:rPr lang="en-US" sz="2800" cap="none" dirty="0" err="1">
                <a:latin typeface="Arial" panose="020B0604020202020204" pitchFamily="34" charset="0"/>
                <a:cs typeface="Arial" panose="020B0604020202020204" pitchFamily="34" charset="0"/>
              </a:rPr>
              <a:t>europe’s</a:t>
            </a:r>
            <a:r>
              <a:rPr lang="en-US" sz="2800" cap="none" dirty="0">
                <a:latin typeface="Arial" panose="020B0604020202020204" pitchFamily="34" charset="0"/>
                <a:cs typeface="Arial" panose="020B0604020202020204" pitchFamily="34" charset="0"/>
              </a:rPr>
              <a:t> most prestigious red-carpet events. </a:t>
            </a:r>
            <a:br>
              <a:rPr lang="en-US" sz="2800" cap="none" dirty="0">
                <a:latin typeface="Arial" panose="020B0604020202020204" pitchFamily="34" charset="0"/>
                <a:cs typeface="Arial" panose="020B0604020202020204" pitchFamily="34" charset="0"/>
              </a:rPr>
            </a:br>
            <a:r>
              <a:rPr lang="en-US" sz="2800" cap="none" dirty="0">
                <a:latin typeface="Arial" panose="020B0604020202020204" pitchFamily="34" charset="0"/>
                <a:cs typeface="Arial" panose="020B0604020202020204" pitchFamily="34" charset="0"/>
              </a:rPr>
              <a:t>Although it is of the most hyped red-carpet events in all of </a:t>
            </a:r>
            <a:r>
              <a:rPr lang="en-US" sz="2800" cap="none" dirty="0" err="1">
                <a:latin typeface="Arial" panose="020B0604020202020204" pitchFamily="34" charset="0"/>
                <a:cs typeface="Arial" panose="020B0604020202020204" pitchFamily="34" charset="0"/>
              </a:rPr>
              <a:t>europe</a:t>
            </a:r>
            <a:r>
              <a:rPr lang="en-US" sz="2800" cap="none" dirty="0">
                <a:latin typeface="Arial" panose="020B0604020202020204" pitchFamily="34" charset="0"/>
                <a:cs typeface="Arial" panose="020B0604020202020204" pitchFamily="34" charset="0"/>
              </a:rPr>
              <a:t>, </a:t>
            </a:r>
            <a:r>
              <a:rPr lang="en-US" sz="2800" cap="none" dirty="0" err="1">
                <a:latin typeface="Arial" panose="020B0604020202020204" pitchFamily="34" charset="0"/>
                <a:cs typeface="Arial" panose="020B0604020202020204" pitchFamily="34" charset="0"/>
              </a:rPr>
              <a:t>berlinale</a:t>
            </a:r>
            <a:r>
              <a:rPr lang="en-US" sz="2800" cap="none" dirty="0">
                <a:latin typeface="Arial" panose="020B0604020202020204" pitchFamily="34" charset="0"/>
                <a:cs typeface="Arial" panose="020B0604020202020204" pitchFamily="34" charset="0"/>
              </a:rPr>
              <a:t> is distinct from many other film festivals in that it is accessible for people outside of the film industry. </a:t>
            </a:r>
            <a:br>
              <a:rPr lang="en-US" sz="2800" cap="none" dirty="0">
                <a:latin typeface="Arial" panose="020B0604020202020204" pitchFamily="34" charset="0"/>
                <a:cs typeface="Arial" panose="020B0604020202020204" pitchFamily="34" charset="0"/>
              </a:rPr>
            </a:br>
            <a:r>
              <a:rPr lang="en-US" sz="2800" cap="none" dirty="0">
                <a:latin typeface="Arial" panose="020B0604020202020204" pitchFamily="34" charset="0"/>
                <a:cs typeface="Arial" panose="020B0604020202020204" pitchFamily="34" charset="0"/>
              </a:rPr>
              <a:t>While many renowned film festivals are invite-only (</a:t>
            </a:r>
            <a:r>
              <a:rPr lang="en-US" sz="2800" cap="none" dirty="0" err="1">
                <a:latin typeface="Arial" panose="020B0604020202020204" pitchFamily="34" charset="0"/>
                <a:cs typeface="Arial" panose="020B0604020202020204" pitchFamily="34" charset="0"/>
              </a:rPr>
              <a:t>cannes</a:t>
            </a:r>
            <a:r>
              <a:rPr lang="en-US" sz="2800" cap="none" dirty="0">
                <a:latin typeface="Arial" panose="020B0604020202020204" pitchFamily="34" charset="0"/>
                <a:cs typeface="Arial" panose="020B0604020202020204" pitchFamily="34" charset="0"/>
              </a:rPr>
              <a:t>) or require purchasing an access badge for thousands of dollars (</a:t>
            </a:r>
            <a:r>
              <a:rPr lang="en-US" sz="2800" cap="none" dirty="0" err="1">
                <a:latin typeface="Arial" panose="020B0604020202020204" pitchFamily="34" charset="0"/>
                <a:cs typeface="Arial" panose="020B0604020202020204" pitchFamily="34" charset="0"/>
              </a:rPr>
              <a:t>sundance</a:t>
            </a:r>
            <a:r>
              <a:rPr lang="en-US" sz="2800" cap="none" dirty="0">
                <a:latin typeface="Arial" panose="020B0604020202020204" pitchFamily="34" charset="0"/>
                <a:cs typeface="Arial" panose="020B0604020202020204" pitchFamily="34" charset="0"/>
              </a:rPr>
              <a:t>, SXSW), </a:t>
            </a:r>
            <a:r>
              <a:rPr lang="en-US" sz="2800" cap="none" dirty="0" err="1">
                <a:latin typeface="Arial" panose="020B0604020202020204" pitchFamily="34" charset="0"/>
                <a:cs typeface="Arial" panose="020B0604020202020204" pitchFamily="34" charset="0"/>
              </a:rPr>
              <a:t>berlinale</a:t>
            </a:r>
            <a:r>
              <a:rPr lang="en-US" sz="2800" cap="none" dirty="0">
                <a:latin typeface="Arial" panose="020B0604020202020204" pitchFamily="34" charset="0"/>
                <a:cs typeface="Arial" panose="020B0604020202020204" pitchFamily="34" charset="0"/>
              </a:rPr>
              <a:t> sells public tickets for single screenings. And, at around 12 euros a pop, it’s really not much pricier than seeing a movie in theaters.</a:t>
            </a:r>
            <a:endParaRPr lang="en-IN" sz="2800" cap="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48811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55000"/>
                <a:lumOff val="45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4A46C-2B90-4247-B0BE-857DD851DBE3}"/>
              </a:ext>
            </a:extLst>
          </p:cNvPr>
          <p:cNvSpPr>
            <a:spLocks noGrp="1"/>
          </p:cNvSpPr>
          <p:nvPr>
            <p:ph type="title"/>
          </p:nvPr>
        </p:nvSpPr>
        <p:spPr>
          <a:xfrm>
            <a:off x="1828800" y="325676"/>
            <a:ext cx="8534400" cy="1089765"/>
          </a:xfrm>
          <a:ln w="57150">
            <a:solidFill>
              <a:schemeClr val="bg2">
                <a:lumMod val="50000"/>
              </a:schemeClr>
            </a:solidFill>
          </a:ln>
        </p:spPr>
        <p:txBody>
          <a:bodyPr>
            <a:noAutofit/>
          </a:bodyPr>
          <a:lstStyle/>
          <a:p>
            <a:pPr algn="ctr"/>
            <a:r>
              <a:rPr lang="en-US" sz="6600" u="sng" cap="none"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rPr>
              <a:t>Reeperbahn</a:t>
            </a:r>
            <a:endParaRPr lang="en-IN" sz="6600" u="sng" dirty="0">
              <a:latin typeface="Arial Black" panose="020B0A04020102020204" pitchFamily="34" charset="0"/>
            </a:endParaRPr>
          </a:p>
        </p:txBody>
      </p:sp>
      <p:pic>
        <p:nvPicPr>
          <p:cNvPr id="11" name="Picture 10">
            <a:extLst>
              <a:ext uri="{FF2B5EF4-FFF2-40B4-BE49-F238E27FC236}">
                <a16:creationId xmlns:a16="http://schemas.microsoft.com/office/drawing/2014/main" id="{2521E83E-269C-4184-A7EA-D2A9BE5DBA13}"/>
              </a:ext>
            </a:extLst>
          </p:cNvPr>
          <p:cNvPicPr>
            <a:picLocks noChangeAspect="1"/>
          </p:cNvPicPr>
          <p:nvPr/>
        </p:nvPicPr>
        <p:blipFill rotWithShape="1">
          <a:blip r:embed="rId2">
            <a:extLst>
              <a:ext uri="{28A0092B-C50C-407E-A947-70E740481C1C}">
                <a14:useLocalDpi xmlns:a14="http://schemas.microsoft.com/office/drawing/2010/main" val="0"/>
              </a:ext>
            </a:extLst>
          </a:blip>
          <a:srcRect l="11982" t="35343" r="12117" b="45753"/>
          <a:stretch/>
        </p:blipFill>
        <p:spPr>
          <a:xfrm>
            <a:off x="6638794" y="1916482"/>
            <a:ext cx="5553206" cy="453010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3" name="Picture 12">
            <a:extLst>
              <a:ext uri="{FF2B5EF4-FFF2-40B4-BE49-F238E27FC236}">
                <a16:creationId xmlns:a16="http://schemas.microsoft.com/office/drawing/2014/main" id="{45E65DF5-05A2-4791-A7E4-A6F663082961}"/>
              </a:ext>
            </a:extLst>
          </p:cNvPr>
          <p:cNvPicPr>
            <a:picLocks noChangeAspect="1"/>
          </p:cNvPicPr>
          <p:nvPr/>
        </p:nvPicPr>
        <p:blipFill rotWithShape="1">
          <a:blip r:embed="rId3">
            <a:extLst>
              <a:ext uri="{28A0092B-C50C-407E-A947-70E740481C1C}">
                <a14:useLocalDpi xmlns:a14="http://schemas.microsoft.com/office/drawing/2010/main" val="0"/>
              </a:ext>
            </a:extLst>
          </a:blip>
          <a:srcRect l="9953" t="40183" r="10088" b="36073"/>
          <a:stretch/>
        </p:blipFill>
        <p:spPr>
          <a:xfrm>
            <a:off x="150313" y="1916482"/>
            <a:ext cx="6363221" cy="461584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116001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F3A78-BD21-4D34-AD78-13B2A4B0766C}"/>
              </a:ext>
            </a:extLst>
          </p:cNvPr>
          <p:cNvSpPr>
            <a:spLocks noGrp="1"/>
          </p:cNvSpPr>
          <p:nvPr>
            <p:ph type="title"/>
          </p:nvPr>
        </p:nvSpPr>
        <p:spPr>
          <a:xfrm>
            <a:off x="263047" y="150311"/>
            <a:ext cx="11749413" cy="6488483"/>
          </a:xfrm>
        </p:spPr>
        <p:txBody>
          <a:bodyPr>
            <a:noAutofit/>
          </a:bodyPr>
          <a:lstStyle/>
          <a:p>
            <a:r>
              <a:rPr lang="en-US" sz="2800" cap="none" dirty="0">
                <a:latin typeface="Arial" panose="020B0604020202020204" pitchFamily="34" charset="0"/>
                <a:cs typeface="Arial" panose="020B0604020202020204" pitchFamily="34" charset="0"/>
              </a:rPr>
              <a:t>Europe’s largest club festival and the </a:t>
            </a:r>
            <a:r>
              <a:rPr lang="en-US" sz="2800" cap="none" dirty="0" err="1">
                <a:latin typeface="Arial" panose="020B0604020202020204" pitchFamily="34" charset="0"/>
                <a:cs typeface="Arial" panose="020B0604020202020204" pitchFamily="34" charset="0"/>
              </a:rPr>
              <a:t>german</a:t>
            </a:r>
            <a:r>
              <a:rPr lang="en-US" sz="2800" cap="none" dirty="0">
                <a:latin typeface="Arial" panose="020B0604020202020204" pitchFamily="34" charset="0"/>
                <a:cs typeface="Arial" panose="020B0604020202020204" pitchFamily="34" charset="0"/>
              </a:rPr>
              <a:t> equivalent of SXSW, Reeperbahn is a music festival spread out the beautiful northern port city of </a:t>
            </a:r>
            <a:r>
              <a:rPr lang="en-US" sz="2800" cap="none" dirty="0" err="1">
                <a:latin typeface="Arial" panose="020B0604020202020204" pitchFamily="34" charset="0"/>
                <a:cs typeface="Arial" panose="020B0604020202020204" pitchFamily="34" charset="0"/>
              </a:rPr>
              <a:t>hamburg</a:t>
            </a:r>
            <a:r>
              <a:rPr lang="en-US" sz="2800" cap="none" dirty="0">
                <a:latin typeface="Arial" panose="020B0604020202020204" pitchFamily="34" charset="0"/>
                <a:cs typeface="Arial" panose="020B0604020202020204" pitchFamily="34" charset="0"/>
              </a:rPr>
              <a:t>. </a:t>
            </a:r>
            <a:br>
              <a:rPr lang="en-US" sz="2800" cap="none" dirty="0">
                <a:latin typeface="Arial" panose="020B0604020202020204" pitchFamily="34" charset="0"/>
                <a:cs typeface="Arial" panose="020B0604020202020204" pitchFamily="34" charset="0"/>
              </a:rPr>
            </a:br>
            <a:r>
              <a:rPr lang="en-US" sz="2800" cap="none" dirty="0">
                <a:latin typeface="Arial" panose="020B0604020202020204" pitchFamily="34" charset="0"/>
                <a:cs typeface="Arial" panose="020B0604020202020204" pitchFamily="34" charset="0"/>
              </a:rPr>
              <a:t>Hamburg’s Reeperbahn Festival gives music fans a chance to enjoy a variety of genres and up-and-coming artists from across the world. Over the course of 4 days in September.</a:t>
            </a:r>
            <a:br>
              <a:rPr lang="en-US" sz="2800" cap="none" dirty="0">
                <a:latin typeface="Arial" panose="020B0604020202020204" pitchFamily="34" charset="0"/>
                <a:cs typeface="Arial" panose="020B0604020202020204" pitchFamily="34" charset="0"/>
              </a:rPr>
            </a:br>
            <a:r>
              <a:rPr lang="en-US" sz="2800" cap="none" dirty="0">
                <a:latin typeface="Arial" panose="020B0604020202020204" pitchFamily="34" charset="0"/>
                <a:cs typeface="Arial" panose="020B0604020202020204" pitchFamily="34" charset="0"/>
              </a:rPr>
              <a:t>Majority of bars, clubs, and music venues throughout the city host upwards of 800 concerts over the course of four days in </a:t>
            </a:r>
            <a:r>
              <a:rPr lang="en-US" sz="2800" cap="none" dirty="0" err="1">
                <a:latin typeface="Arial" panose="020B0604020202020204" pitchFamily="34" charset="0"/>
                <a:cs typeface="Arial" panose="020B0604020202020204" pitchFamily="34" charset="0"/>
              </a:rPr>
              <a:t>september</a:t>
            </a:r>
            <a:r>
              <a:rPr lang="en-US" sz="2800" cap="none" dirty="0">
                <a:latin typeface="Arial" panose="020B0604020202020204" pitchFamily="34" charset="0"/>
                <a:cs typeface="Arial" panose="020B0604020202020204" pitchFamily="34" charset="0"/>
              </a:rPr>
              <a:t>. </a:t>
            </a:r>
            <a:br>
              <a:rPr lang="en-US" sz="2800" cap="none" dirty="0">
                <a:latin typeface="Arial" panose="020B0604020202020204" pitchFamily="34" charset="0"/>
                <a:cs typeface="Arial" panose="020B0604020202020204" pitchFamily="34" charset="0"/>
              </a:rPr>
            </a:br>
            <a:r>
              <a:rPr lang="en-US" sz="2800" cap="none" dirty="0">
                <a:latin typeface="Arial" panose="020B0604020202020204" pitchFamily="34" charset="0"/>
                <a:cs typeface="Arial" panose="020B0604020202020204" pitchFamily="34" charset="0"/>
              </a:rPr>
              <a:t>Reeperbahn is where music labels’ make their debuts and the next stars are discovered.. </a:t>
            </a:r>
            <a:br>
              <a:rPr lang="en-US" sz="2800" cap="none" dirty="0">
                <a:latin typeface="Arial" panose="020B0604020202020204" pitchFamily="34" charset="0"/>
                <a:cs typeface="Arial" panose="020B0604020202020204" pitchFamily="34" charset="0"/>
              </a:rPr>
            </a:br>
            <a:r>
              <a:rPr lang="en-US" sz="2800" cap="none" dirty="0">
                <a:latin typeface="Arial" panose="020B0604020202020204" pitchFamily="34" charset="0"/>
                <a:cs typeface="Arial" panose="020B0604020202020204" pitchFamily="34" charset="0"/>
              </a:rPr>
              <a:t>Over the course of 4 days in September, music concerts, art exhibitions, conferences, and film screenings held in and around St. Pauli district. Venues range from underground clubs and bars to grand buildings such as Imperial Theatre, </a:t>
            </a:r>
            <a:r>
              <a:rPr lang="en-US" sz="2800" cap="none" dirty="0" err="1">
                <a:latin typeface="Arial" panose="020B0604020202020204" pitchFamily="34" charset="0"/>
                <a:cs typeface="Arial" panose="020B0604020202020204" pitchFamily="34" charset="0"/>
              </a:rPr>
              <a:t>Schulmuseum</a:t>
            </a:r>
            <a:r>
              <a:rPr lang="en-US" sz="2800" cap="none" dirty="0">
                <a:latin typeface="Arial" panose="020B0604020202020204" pitchFamily="34" charset="0"/>
                <a:cs typeface="Arial" panose="020B0604020202020204" pitchFamily="34" charset="0"/>
              </a:rPr>
              <a:t> and St. Pauli Cathedral.</a:t>
            </a:r>
            <a:endParaRPr lang="en-IN" sz="2800" cap="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85704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B605BB-7CF9-4860-B779-A47A2944BC50}"/>
              </a:ext>
            </a:extLst>
          </p:cNvPr>
          <p:cNvSpPr>
            <a:spLocks noGrp="1"/>
          </p:cNvSpPr>
          <p:nvPr>
            <p:ph type="title"/>
          </p:nvPr>
        </p:nvSpPr>
        <p:spPr>
          <a:xfrm>
            <a:off x="5724396" y="1816275"/>
            <a:ext cx="6788800" cy="2351762"/>
          </a:xfrm>
        </p:spPr>
        <p:txBody>
          <a:bodyPr>
            <a:noAutofit/>
          </a:bodyPr>
          <a:lstStyle/>
          <a:p>
            <a:pPr algn="ctr"/>
            <a:r>
              <a:rPr lang="en-US" sz="8000" cap="none"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rPr>
              <a:t>Thank you</a:t>
            </a:r>
            <a:endParaRPr lang="en-IN" sz="8000" cap="none"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endParaRPr>
          </a:p>
        </p:txBody>
      </p:sp>
      <p:pic>
        <p:nvPicPr>
          <p:cNvPr id="7" name="Picture 6">
            <a:extLst>
              <a:ext uri="{FF2B5EF4-FFF2-40B4-BE49-F238E27FC236}">
                <a16:creationId xmlns:a16="http://schemas.microsoft.com/office/drawing/2014/main" id="{7A6BAC41-05EC-4A75-910A-FBC5854AB6F7}"/>
              </a:ext>
            </a:extLst>
          </p:cNvPr>
          <p:cNvPicPr>
            <a:picLocks noChangeAspect="1"/>
          </p:cNvPicPr>
          <p:nvPr/>
        </p:nvPicPr>
        <p:blipFill rotWithShape="1">
          <a:blip r:embed="rId2">
            <a:extLst>
              <a:ext uri="{28A0092B-C50C-407E-A947-70E740481C1C}">
                <a14:useLocalDpi xmlns:a14="http://schemas.microsoft.com/office/drawing/2010/main" val="0"/>
              </a:ext>
            </a:extLst>
          </a:blip>
          <a:srcRect t="11873" b="45205"/>
          <a:stretch/>
        </p:blipFill>
        <p:spPr>
          <a:xfrm>
            <a:off x="46348" y="601251"/>
            <a:ext cx="6049652" cy="5173248"/>
          </a:xfrm>
          <a:prstGeom prst="rect">
            <a:avLst/>
          </a:prstGeom>
          <a:ln>
            <a:solidFill>
              <a:schemeClr val="accent1">
                <a:lumMod val="75000"/>
              </a:schemeClr>
            </a:solidFill>
          </a:ln>
        </p:spPr>
      </p:pic>
    </p:spTree>
    <p:extLst>
      <p:ext uri="{BB962C8B-B14F-4D97-AF65-F5344CB8AC3E}">
        <p14:creationId xmlns:p14="http://schemas.microsoft.com/office/powerpoint/2010/main" val="3077162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D9126-DF3C-4526-B74B-4F1E514C3A19}"/>
              </a:ext>
            </a:extLst>
          </p:cNvPr>
          <p:cNvSpPr>
            <a:spLocks noGrp="1"/>
          </p:cNvSpPr>
          <p:nvPr>
            <p:ph type="title"/>
          </p:nvPr>
        </p:nvSpPr>
        <p:spPr>
          <a:xfrm>
            <a:off x="1" y="106342"/>
            <a:ext cx="12191999" cy="1428750"/>
          </a:xfrm>
          <a:ln w="28575">
            <a:solidFill>
              <a:schemeClr val="tx2">
                <a:lumMod val="75000"/>
              </a:schemeClr>
            </a:solidFill>
          </a:ln>
        </p:spPr>
        <p:style>
          <a:lnRef idx="0">
            <a:schemeClr val="accent2"/>
          </a:lnRef>
          <a:fillRef idx="1001">
            <a:schemeClr val="dk2"/>
          </a:fillRef>
          <a:effectRef idx="3">
            <a:schemeClr val="accent2"/>
          </a:effectRef>
          <a:fontRef idx="minor">
            <a:schemeClr val="lt1"/>
          </a:fontRef>
        </p:style>
        <p:txBody>
          <a:bodyPr>
            <a:noAutofit/>
          </a:bodyPr>
          <a:lstStyle/>
          <a:p>
            <a:pPr algn="ctr"/>
            <a:r>
              <a:rPr lang="en-US" sz="9600" b="1" i="1" cap="none" dirty="0">
                <a:ln w="0"/>
                <a:solidFill>
                  <a:schemeClr val="accent1"/>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Festivals in Germany</a:t>
            </a:r>
            <a:endParaRPr lang="en-IN" sz="9600" b="1" i="1" cap="none" dirty="0">
              <a:ln w="0"/>
              <a:solidFill>
                <a:schemeClr val="accent1"/>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endParaRPr>
          </a:p>
        </p:txBody>
      </p:sp>
      <p:graphicFrame>
        <p:nvGraphicFramePr>
          <p:cNvPr id="4" name="Content Placeholder 3">
            <a:extLst>
              <a:ext uri="{FF2B5EF4-FFF2-40B4-BE49-F238E27FC236}">
                <a16:creationId xmlns:a16="http://schemas.microsoft.com/office/drawing/2014/main" id="{EE99D28F-CAAB-4B3C-8359-7D81D21FD9B9}"/>
              </a:ext>
            </a:extLst>
          </p:cNvPr>
          <p:cNvGraphicFramePr>
            <a:graphicFrameLocks noGrp="1"/>
          </p:cNvGraphicFramePr>
          <p:nvPr>
            <p:ph idx="1"/>
            <p:extLst>
              <p:ext uri="{D42A27DB-BD31-4B8C-83A1-F6EECF244321}">
                <p14:modId xmlns:p14="http://schemas.microsoft.com/office/powerpoint/2010/main" val="429393105"/>
              </p:ext>
            </p:extLst>
          </p:nvPr>
        </p:nvGraphicFramePr>
        <p:xfrm>
          <a:off x="1390389" y="1791221"/>
          <a:ext cx="9607463" cy="5066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55413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7EEA9D17-DBB8-4082-9C21-B435D43E9109}"/>
              </a:ext>
            </a:extLst>
          </p:cNvPr>
          <p:cNvGraphicFramePr/>
          <p:nvPr>
            <p:extLst>
              <p:ext uri="{D42A27DB-BD31-4B8C-83A1-F6EECF244321}">
                <p14:modId xmlns:p14="http://schemas.microsoft.com/office/powerpoint/2010/main" val="2966339667"/>
              </p:ext>
            </p:extLst>
          </p:nvPr>
        </p:nvGraphicFramePr>
        <p:xfrm>
          <a:off x="1141413" y="123825"/>
          <a:ext cx="9905998" cy="1465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Content Placeholder 4">
            <a:extLst>
              <a:ext uri="{FF2B5EF4-FFF2-40B4-BE49-F238E27FC236}">
                <a16:creationId xmlns:a16="http://schemas.microsoft.com/office/drawing/2014/main" id="{CE78D212-0FD8-4E4F-B5F0-948ED6A85E25}"/>
              </a:ext>
            </a:extLst>
          </p:cNvPr>
          <p:cNvPicPr>
            <a:picLocks noGrp="1" noChangeAspect="1"/>
          </p:cNvPicPr>
          <p:nvPr>
            <p:ph sz="half" idx="1"/>
          </p:nvPr>
        </p:nvPicPr>
        <p:blipFill>
          <a:blip r:embed="rId7">
            <a:extLst>
              <a:ext uri="{28A0092B-C50C-407E-A947-70E740481C1C}">
                <a14:useLocalDpi xmlns:a14="http://schemas.microsoft.com/office/drawing/2010/main" val="0"/>
              </a:ext>
            </a:extLst>
          </a:blip>
          <a:stretch>
            <a:fillRect/>
          </a:stretch>
        </p:blipFill>
        <p:spPr>
          <a:xfrm>
            <a:off x="153367" y="2054269"/>
            <a:ext cx="7332193" cy="458452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3" name="Content Placeholder 12">
            <a:extLst>
              <a:ext uri="{FF2B5EF4-FFF2-40B4-BE49-F238E27FC236}">
                <a16:creationId xmlns:a16="http://schemas.microsoft.com/office/drawing/2014/main" id="{33776F3E-C2C7-4BEE-A383-4FE701E63933}"/>
              </a:ext>
            </a:extLst>
          </p:cNvPr>
          <p:cNvPicPr>
            <a:picLocks noGrp="1" noChangeAspect="1"/>
          </p:cNvPicPr>
          <p:nvPr>
            <p:ph sz="half" idx="2"/>
          </p:nvPr>
        </p:nvPicPr>
        <p:blipFill>
          <a:blip r:embed="rId8">
            <a:extLst>
              <a:ext uri="{28A0092B-C50C-407E-A947-70E740481C1C}">
                <a14:useLocalDpi xmlns:a14="http://schemas.microsoft.com/office/drawing/2010/main" val="0"/>
              </a:ext>
            </a:extLst>
          </a:blip>
          <a:stretch>
            <a:fillRect/>
          </a:stretch>
        </p:blipFill>
        <p:spPr>
          <a:xfrm>
            <a:off x="7899172" y="2054269"/>
            <a:ext cx="4009448" cy="485927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945127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211E017-7933-42E5-9429-B632C2969D19}"/>
              </a:ext>
            </a:extLst>
          </p:cNvPr>
          <p:cNvSpPr>
            <a:spLocks noGrp="1"/>
          </p:cNvSpPr>
          <p:nvPr>
            <p:ph type="title"/>
          </p:nvPr>
        </p:nvSpPr>
        <p:spPr>
          <a:xfrm>
            <a:off x="325677" y="162838"/>
            <a:ext cx="11461315" cy="6338170"/>
          </a:xfrm>
        </p:spPr>
        <p:txBody>
          <a:bodyPr>
            <a:noAutofit/>
          </a:bodyPr>
          <a:lstStyle/>
          <a:p>
            <a:r>
              <a:rPr lang="en-US" sz="3200" cap="none" dirty="0">
                <a:solidFill>
                  <a:schemeClr val="tx1">
                    <a:lumMod val="95000"/>
                  </a:schemeClr>
                </a:solidFill>
                <a:latin typeface="Bahnschrift SemiBold" panose="020B0502040204020203" pitchFamily="34" charset="0"/>
              </a:rPr>
              <a:t>Karneval in cologne feels like a massive costume party that lasts for about 6 days in the month of </a:t>
            </a:r>
            <a:r>
              <a:rPr lang="en-US" sz="3200" cap="none" dirty="0" err="1">
                <a:solidFill>
                  <a:schemeClr val="tx1">
                    <a:lumMod val="95000"/>
                  </a:schemeClr>
                </a:solidFill>
                <a:latin typeface="Bahnschrift SemiBold" panose="020B0502040204020203" pitchFamily="34" charset="0"/>
              </a:rPr>
              <a:t>february</a:t>
            </a:r>
            <a:r>
              <a:rPr lang="en-US" sz="3200" cap="none" dirty="0">
                <a:solidFill>
                  <a:schemeClr val="tx1">
                    <a:lumMod val="95000"/>
                  </a:schemeClr>
                </a:solidFill>
                <a:latin typeface="Bahnschrift SemiBold" panose="020B0502040204020203" pitchFamily="34" charset="0"/>
              </a:rPr>
              <a:t>, from </a:t>
            </a:r>
            <a:r>
              <a:rPr lang="en-US" sz="3200" cap="none" dirty="0" err="1">
                <a:solidFill>
                  <a:schemeClr val="tx1">
                    <a:lumMod val="95000"/>
                  </a:schemeClr>
                </a:solidFill>
                <a:latin typeface="Bahnschrift SemiBold" panose="020B0502040204020203" pitchFamily="34" charset="0"/>
              </a:rPr>
              <a:t>thursday</a:t>
            </a:r>
            <a:r>
              <a:rPr lang="en-US" sz="3200" cap="none" dirty="0">
                <a:solidFill>
                  <a:schemeClr val="tx1">
                    <a:lumMod val="95000"/>
                  </a:schemeClr>
                </a:solidFill>
                <a:latin typeface="Bahnschrift SemiBold" panose="020B0502040204020203" pitchFamily="34" charset="0"/>
              </a:rPr>
              <a:t> to </a:t>
            </a:r>
            <a:r>
              <a:rPr lang="en-US" sz="3200" cap="none" dirty="0" err="1">
                <a:solidFill>
                  <a:schemeClr val="tx1">
                    <a:lumMod val="95000"/>
                  </a:schemeClr>
                </a:solidFill>
                <a:latin typeface="Bahnschrift SemiBold" panose="020B0502040204020203" pitchFamily="34" charset="0"/>
              </a:rPr>
              <a:t>tuesday</a:t>
            </a:r>
            <a:r>
              <a:rPr lang="en-US" sz="3200" cap="none" dirty="0">
                <a:solidFill>
                  <a:schemeClr val="tx1">
                    <a:lumMod val="95000"/>
                  </a:schemeClr>
                </a:solidFill>
                <a:latin typeface="Bahnschrift SemiBold" panose="020B0502040204020203" pitchFamily="34" charset="0"/>
              </a:rPr>
              <a:t>. </a:t>
            </a:r>
            <a:br>
              <a:rPr lang="en-US" sz="3200" cap="none" dirty="0">
                <a:solidFill>
                  <a:schemeClr val="tx1">
                    <a:lumMod val="95000"/>
                  </a:schemeClr>
                </a:solidFill>
                <a:latin typeface="Bahnschrift SemiBold" panose="020B0502040204020203" pitchFamily="34" charset="0"/>
              </a:rPr>
            </a:br>
            <a:r>
              <a:rPr lang="en-US" sz="3200" cap="none" dirty="0">
                <a:solidFill>
                  <a:schemeClr val="tx1">
                    <a:lumMod val="95000"/>
                  </a:schemeClr>
                </a:solidFill>
                <a:latin typeface="Bahnschrift SemiBold" panose="020B0502040204020203" pitchFamily="34" charset="0"/>
              </a:rPr>
              <a:t> Expect lots of traditional music, dance and live performances during the day, followed with more parties and street shows well into the night.</a:t>
            </a:r>
            <a:br>
              <a:rPr lang="en-US" sz="3200" cap="none" dirty="0">
                <a:solidFill>
                  <a:schemeClr val="tx1">
                    <a:lumMod val="95000"/>
                  </a:schemeClr>
                </a:solidFill>
                <a:latin typeface="Bahnschrift SemiBold" panose="020B0502040204020203" pitchFamily="34" charset="0"/>
              </a:rPr>
            </a:br>
            <a:r>
              <a:rPr lang="en-US" sz="3200" cap="none" dirty="0">
                <a:solidFill>
                  <a:schemeClr val="tx1">
                    <a:lumMod val="95000"/>
                  </a:schemeClr>
                </a:solidFill>
                <a:latin typeface="Bahnschrift SemiBold" panose="020B0502040204020203" pitchFamily="34" charset="0"/>
              </a:rPr>
              <a:t>Situated on the mighty </a:t>
            </a:r>
            <a:r>
              <a:rPr lang="en-US" sz="3200" cap="none" dirty="0" err="1">
                <a:solidFill>
                  <a:schemeClr val="tx1">
                    <a:lumMod val="95000"/>
                  </a:schemeClr>
                </a:solidFill>
                <a:latin typeface="Bahnschrift SemiBold" panose="020B0502040204020203" pitchFamily="34" charset="0"/>
              </a:rPr>
              <a:t>rhine</a:t>
            </a:r>
            <a:r>
              <a:rPr lang="en-US" sz="3200" cap="none" dirty="0">
                <a:solidFill>
                  <a:schemeClr val="tx1">
                    <a:lumMod val="95000"/>
                  </a:schemeClr>
                </a:solidFill>
                <a:latin typeface="Bahnschrift SemiBold" panose="020B0502040204020203" pitchFamily="34" charset="0"/>
              </a:rPr>
              <a:t> river, cologne is one of </a:t>
            </a:r>
            <a:r>
              <a:rPr lang="en-US" sz="3200" cap="none" dirty="0" err="1">
                <a:solidFill>
                  <a:schemeClr val="tx1">
                    <a:lumMod val="95000"/>
                  </a:schemeClr>
                </a:solidFill>
                <a:latin typeface="Bahnschrift SemiBold" panose="020B0502040204020203" pitchFamily="34" charset="0"/>
              </a:rPr>
              <a:t>germany’s</a:t>
            </a:r>
            <a:r>
              <a:rPr lang="en-US" sz="3200" cap="none" dirty="0">
                <a:solidFill>
                  <a:schemeClr val="tx1">
                    <a:lumMod val="95000"/>
                  </a:schemeClr>
                </a:solidFill>
                <a:latin typeface="Bahnschrift SemiBold" panose="020B0502040204020203" pitchFamily="34" charset="0"/>
              </a:rPr>
              <a:t> oldest cities. It houses the </a:t>
            </a:r>
            <a:r>
              <a:rPr lang="en-US" sz="3200" cap="none" dirty="0" err="1">
                <a:solidFill>
                  <a:schemeClr val="tx1">
                    <a:lumMod val="95000"/>
                  </a:schemeClr>
                </a:solidFill>
                <a:latin typeface="Bahnschrift SemiBold" panose="020B0502040204020203" pitchFamily="34" charset="0"/>
              </a:rPr>
              <a:t>unesco</a:t>
            </a:r>
            <a:r>
              <a:rPr lang="en-US" sz="3200" cap="none" dirty="0">
                <a:solidFill>
                  <a:schemeClr val="tx1">
                    <a:lumMod val="95000"/>
                  </a:schemeClr>
                </a:solidFill>
                <a:latin typeface="Bahnschrift SemiBold" panose="020B0502040204020203" pitchFamily="34" charset="0"/>
              </a:rPr>
              <a:t>-listed cathedral (</a:t>
            </a:r>
            <a:r>
              <a:rPr lang="en-US" sz="3200" cap="none" dirty="0" err="1">
                <a:solidFill>
                  <a:schemeClr val="tx1">
                    <a:lumMod val="95000"/>
                  </a:schemeClr>
                </a:solidFill>
                <a:latin typeface="Bahnschrift SemiBold" panose="020B0502040204020203" pitchFamily="34" charset="0"/>
              </a:rPr>
              <a:t>kölner</a:t>
            </a:r>
            <a:r>
              <a:rPr lang="en-US" sz="3200" cap="none" dirty="0">
                <a:solidFill>
                  <a:schemeClr val="tx1">
                    <a:lumMod val="95000"/>
                  </a:schemeClr>
                </a:solidFill>
                <a:latin typeface="Bahnschrift SemiBold" panose="020B0502040204020203" pitchFamily="34" charset="0"/>
              </a:rPr>
              <a:t> </a:t>
            </a:r>
            <a:r>
              <a:rPr lang="en-US" sz="3200" cap="none" dirty="0" err="1">
                <a:solidFill>
                  <a:schemeClr val="tx1">
                    <a:lumMod val="95000"/>
                  </a:schemeClr>
                </a:solidFill>
                <a:latin typeface="Bahnschrift SemiBold" panose="020B0502040204020203" pitchFamily="34" charset="0"/>
              </a:rPr>
              <a:t>dom</a:t>
            </a:r>
            <a:r>
              <a:rPr lang="en-US" sz="3200" cap="none" dirty="0">
                <a:solidFill>
                  <a:schemeClr val="tx1">
                    <a:lumMod val="95000"/>
                  </a:schemeClr>
                </a:solidFill>
                <a:latin typeface="Bahnschrift SemiBold" panose="020B0502040204020203" pitchFamily="34" charset="0"/>
              </a:rPr>
              <a:t>) of cologne, an incredible example of gothic architecture. </a:t>
            </a:r>
            <a:br>
              <a:rPr lang="en-US" sz="3200" cap="none" dirty="0">
                <a:solidFill>
                  <a:schemeClr val="tx1">
                    <a:lumMod val="95000"/>
                  </a:schemeClr>
                </a:solidFill>
                <a:latin typeface="Bahnschrift SemiBold" panose="020B0502040204020203" pitchFamily="34" charset="0"/>
              </a:rPr>
            </a:br>
            <a:r>
              <a:rPr lang="en-US" sz="3200" cap="none" dirty="0">
                <a:solidFill>
                  <a:schemeClr val="tx1">
                    <a:lumMod val="95000"/>
                  </a:schemeClr>
                </a:solidFill>
                <a:latin typeface="Bahnschrift SemiBold" panose="020B0502040204020203" pitchFamily="34" charset="0"/>
              </a:rPr>
              <a:t>Karneval in cologne is one of the biggest street </a:t>
            </a:r>
            <a:r>
              <a:rPr lang="en-US" sz="3200" cap="none" dirty="0" err="1">
                <a:solidFill>
                  <a:schemeClr val="tx1">
                    <a:lumMod val="95000"/>
                  </a:schemeClr>
                </a:solidFill>
                <a:latin typeface="Bahnschrift SemiBold" panose="020B0502040204020203" pitchFamily="34" charset="0"/>
              </a:rPr>
              <a:t>german</a:t>
            </a:r>
            <a:r>
              <a:rPr lang="en-US" sz="3200" cap="none" dirty="0">
                <a:solidFill>
                  <a:schemeClr val="tx1">
                    <a:lumMod val="95000"/>
                  </a:schemeClr>
                </a:solidFill>
                <a:latin typeface="Bahnschrift SemiBold" panose="020B0502040204020203" pitchFamily="34" charset="0"/>
              </a:rPr>
              <a:t> festivals, with over a million people out on the streets to watch the colorful parade and marching bands</a:t>
            </a:r>
            <a:r>
              <a:rPr lang="en-US" sz="3200" dirty="0">
                <a:solidFill>
                  <a:schemeClr val="tx1">
                    <a:lumMod val="95000"/>
                  </a:schemeClr>
                </a:solidFill>
                <a:latin typeface="Bahnschrift SemiBold" panose="020B0502040204020203" pitchFamily="34" charset="0"/>
              </a:rPr>
              <a:t>.</a:t>
            </a:r>
            <a:endParaRPr lang="en-IN" sz="3200" dirty="0">
              <a:solidFill>
                <a:schemeClr val="tx1">
                  <a:lumMod val="95000"/>
                </a:schemeClr>
              </a:solidFill>
              <a:latin typeface="Bahnschrift SemiBold" panose="020B0502040204020203" pitchFamily="34" charset="0"/>
            </a:endParaRPr>
          </a:p>
        </p:txBody>
      </p:sp>
    </p:spTree>
    <p:extLst>
      <p:ext uri="{BB962C8B-B14F-4D97-AF65-F5344CB8AC3E}">
        <p14:creationId xmlns:p14="http://schemas.microsoft.com/office/powerpoint/2010/main" val="535528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74108CA6-AB13-4332-A696-92CE6637BCD7}"/>
              </a:ext>
            </a:extLst>
          </p:cNvPr>
          <p:cNvSpPr>
            <a:spLocks noGrp="1"/>
          </p:cNvSpPr>
          <p:nvPr>
            <p:ph type="ctrTitle"/>
          </p:nvPr>
        </p:nvSpPr>
        <p:spPr>
          <a:xfrm>
            <a:off x="684213" y="425450"/>
            <a:ext cx="10388600" cy="1116013"/>
          </a:xfrm>
        </p:spPr>
        <p:style>
          <a:lnRef idx="1">
            <a:schemeClr val="accent1"/>
          </a:lnRef>
          <a:fillRef idx="3">
            <a:schemeClr val="accent1"/>
          </a:fillRef>
          <a:effectRef idx="2">
            <a:schemeClr val="accent1"/>
          </a:effectRef>
          <a:fontRef idx="minor">
            <a:schemeClr val="lt1"/>
          </a:fontRef>
        </p:style>
        <p:txBody>
          <a:bodyPr>
            <a:noAutofit/>
          </a:bodyPr>
          <a:lstStyle/>
          <a:p>
            <a:pPr algn="ctr"/>
            <a:r>
              <a:rPr lang="en-US" sz="7200" b="1" u="sng" dirty="0">
                <a:latin typeface="Arial" panose="020B0604020202020204" pitchFamily="34" charset="0"/>
                <a:cs typeface="Arial" panose="020B0604020202020204" pitchFamily="34" charset="0"/>
              </a:rPr>
              <a:t>Oktoberfest</a:t>
            </a:r>
            <a:endParaRPr lang="en-IN" sz="7200" b="1" u="sng"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A78C875F-F18B-48AD-9E4E-CECAAC98ADBC}"/>
              </a:ext>
            </a:extLst>
          </p:cNvPr>
          <p:cNvPicPr>
            <a:picLocks noChangeAspect="1"/>
          </p:cNvPicPr>
          <p:nvPr/>
        </p:nvPicPr>
        <p:blipFill>
          <a:blip r:embed="rId2"/>
          <a:stretch>
            <a:fillRect/>
          </a:stretch>
        </p:blipFill>
        <p:spPr>
          <a:xfrm>
            <a:off x="1066522" y="1728593"/>
            <a:ext cx="10200873" cy="4703958"/>
          </a:xfrm>
          <a:prstGeom prst="rect">
            <a:avLst/>
          </a:prstGeom>
        </p:spPr>
      </p:pic>
      <p:pic>
        <p:nvPicPr>
          <p:cNvPr id="8" name="Picture 7">
            <a:extLst>
              <a:ext uri="{FF2B5EF4-FFF2-40B4-BE49-F238E27FC236}">
                <a16:creationId xmlns:a16="http://schemas.microsoft.com/office/drawing/2014/main" id="{B217E324-3050-4629-9A95-7BB4CB418DB1}"/>
              </a:ext>
            </a:extLst>
          </p:cNvPr>
          <p:cNvPicPr>
            <a:picLocks noChangeAspect="1"/>
          </p:cNvPicPr>
          <p:nvPr/>
        </p:nvPicPr>
        <p:blipFill rotWithShape="1">
          <a:blip r:embed="rId3">
            <a:extLst>
              <a:ext uri="{28A0092B-C50C-407E-A947-70E740481C1C}">
                <a14:useLocalDpi xmlns:a14="http://schemas.microsoft.com/office/drawing/2010/main" val="0"/>
              </a:ext>
            </a:extLst>
          </a:blip>
          <a:srcRect l="-1855" t="9017" r="1855" b="66990"/>
          <a:stretch/>
        </p:blipFill>
        <p:spPr>
          <a:xfrm>
            <a:off x="118735" y="2179529"/>
            <a:ext cx="7526839" cy="4253021"/>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D9730B14-E1F3-4DBC-A357-8151F11BE42D}"/>
              </a:ext>
            </a:extLst>
          </p:cNvPr>
          <p:cNvPicPr>
            <a:picLocks noChangeAspect="1"/>
          </p:cNvPicPr>
          <p:nvPr/>
        </p:nvPicPr>
        <p:blipFill rotWithShape="1">
          <a:blip r:embed="rId4">
            <a:extLst>
              <a:ext uri="{28A0092B-C50C-407E-A947-70E740481C1C}">
                <a14:useLocalDpi xmlns:a14="http://schemas.microsoft.com/office/drawing/2010/main" val="0"/>
              </a:ext>
            </a:extLst>
          </a:blip>
          <a:srcRect l="3247" t="25205" r="-3247" b="46113"/>
          <a:stretch/>
        </p:blipFill>
        <p:spPr>
          <a:xfrm>
            <a:off x="7787491" y="2085964"/>
            <a:ext cx="4427691" cy="4440150"/>
          </a:xfrm>
          <a:prstGeom prst="rect">
            <a:avLst/>
          </a:prstGeom>
          <a:ln>
            <a:noFill/>
          </a:ln>
          <a:effectLst>
            <a:softEdge rad="112500"/>
          </a:effectLst>
        </p:spPr>
      </p:pic>
    </p:spTree>
    <p:extLst>
      <p:ext uri="{BB962C8B-B14F-4D97-AF65-F5344CB8AC3E}">
        <p14:creationId xmlns:p14="http://schemas.microsoft.com/office/powerpoint/2010/main" val="3939548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30432-2CCE-4CF3-9734-1954EB884639}"/>
              </a:ext>
            </a:extLst>
          </p:cNvPr>
          <p:cNvSpPr>
            <a:spLocks noGrp="1"/>
          </p:cNvSpPr>
          <p:nvPr>
            <p:ph type="title"/>
          </p:nvPr>
        </p:nvSpPr>
        <p:spPr>
          <a:xfrm>
            <a:off x="313151" y="-463463"/>
            <a:ext cx="11285950" cy="7465512"/>
          </a:xfrm>
        </p:spPr>
        <p:txBody>
          <a:bodyPr>
            <a:normAutofit/>
          </a:bodyPr>
          <a:lstStyle/>
          <a:p>
            <a:r>
              <a:rPr lang="en-US" sz="2700" cap="none" dirty="0">
                <a:latin typeface="Arial" panose="020B0604020202020204" pitchFamily="34" charset="0"/>
                <a:cs typeface="Arial" panose="020B0604020202020204" pitchFamily="34" charset="0"/>
              </a:rPr>
              <a:t>The Oktoberfest  is the world's largest </a:t>
            </a:r>
            <a:r>
              <a:rPr lang="en-US" sz="2700" cap="none" dirty="0" err="1">
                <a:latin typeface="Arial" panose="020B0604020202020204" pitchFamily="34" charset="0"/>
                <a:cs typeface="Arial" panose="020B0604020202020204" pitchFamily="34" charset="0"/>
              </a:rPr>
              <a:t>volksfest</a:t>
            </a:r>
            <a:r>
              <a:rPr lang="en-US" sz="2700" cap="none" dirty="0">
                <a:latin typeface="Arial" panose="020B0604020202020204" pitchFamily="34" charset="0"/>
                <a:cs typeface="Arial" panose="020B0604020202020204" pitchFamily="34" charset="0"/>
              </a:rPr>
              <a:t> (beer festival and travelling funfair).</a:t>
            </a:r>
            <a:br>
              <a:rPr lang="en-US" sz="2700" cap="none" dirty="0">
                <a:latin typeface="Arial" panose="020B0604020202020204" pitchFamily="34" charset="0"/>
                <a:cs typeface="Arial" panose="020B0604020202020204" pitchFamily="34" charset="0"/>
              </a:rPr>
            </a:br>
            <a:br>
              <a:rPr lang="en-US" sz="2700" cap="none" dirty="0">
                <a:latin typeface="Arial" panose="020B0604020202020204" pitchFamily="34" charset="0"/>
                <a:cs typeface="Arial" panose="020B0604020202020204" pitchFamily="34" charset="0"/>
              </a:rPr>
            </a:br>
            <a:r>
              <a:rPr lang="en-US" sz="2700" cap="none" dirty="0">
                <a:latin typeface="Arial" panose="020B0604020202020204" pitchFamily="34" charset="0"/>
                <a:cs typeface="Arial" panose="020B0604020202020204" pitchFamily="34" charset="0"/>
              </a:rPr>
              <a:t> It is held annually in </a:t>
            </a:r>
            <a:r>
              <a:rPr lang="en-US" sz="2700" cap="none" dirty="0" err="1">
                <a:latin typeface="Arial" panose="020B0604020202020204" pitchFamily="34" charset="0"/>
                <a:cs typeface="Arial" panose="020B0604020202020204" pitchFamily="34" charset="0"/>
              </a:rPr>
              <a:t>munich</a:t>
            </a:r>
            <a:r>
              <a:rPr lang="en-US" sz="2700" cap="none" dirty="0">
                <a:latin typeface="Arial" panose="020B0604020202020204" pitchFamily="34" charset="0"/>
                <a:cs typeface="Arial" panose="020B0604020202020204" pitchFamily="34" charset="0"/>
              </a:rPr>
              <a:t>, </a:t>
            </a:r>
            <a:r>
              <a:rPr lang="en-US" sz="2700" cap="none" dirty="0" err="1">
                <a:latin typeface="Arial" panose="020B0604020202020204" pitchFamily="34" charset="0"/>
                <a:cs typeface="Arial" panose="020B0604020202020204" pitchFamily="34" charset="0"/>
              </a:rPr>
              <a:t>bavaria</a:t>
            </a:r>
            <a:r>
              <a:rPr lang="en-US" sz="2700" cap="none" dirty="0">
                <a:latin typeface="Arial" panose="020B0604020202020204" pitchFamily="34" charset="0"/>
                <a:cs typeface="Arial" panose="020B0604020202020204" pitchFamily="34" charset="0"/>
              </a:rPr>
              <a:t>, </a:t>
            </a:r>
            <a:r>
              <a:rPr lang="en-US" sz="2700" cap="none" dirty="0" err="1">
                <a:latin typeface="Arial" panose="020B0604020202020204" pitchFamily="34" charset="0"/>
                <a:cs typeface="Arial" panose="020B0604020202020204" pitchFamily="34" charset="0"/>
              </a:rPr>
              <a:t>germany</a:t>
            </a:r>
            <a:r>
              <a:rPr lang="en-US" sz="2700" cap="none" dirty="0">
                <a:latin typeface="Arial" panose="020B0604020202020204" pitchFamily="34" charset="0"/>
                <a:cs typeface="Arial" panose="020B0604020202020204" pitchFamily="34" charset="0"/>
              </a:rPr>
              <a:t>. It is a 16 to 18 day folk festival running from mid- or late </a:t>
            </a:r>
            <a:r>
              <a:rPr lang="en-US" sz="2700" cap="none" dirty="0" err="1">
                <a:latin typeface="Arial" panose="020B0604020202020204" pitchFamily="34" charset="0"/>
                <a:cs typeface="Arial" panose="020B0604020202020204" pitchFamily="34" charset="0"/>
              </a:rPr>
              <a:t>september</a:t>
            </a:r>
            <a:r>
              <a:rPr lang="en-US" sz="2700" cap="none" dirty="0">
                <a:latin typeface="Arial" panose="020B0604020202020204" pitchFamily="34" charset="0"/>
                <a:cs typeface="Arial" panose="020B0604020202020204" pitchFamily="34" charset="0"/>
              </a:rPr>
              <a:t> to the first </a:t>
            </a:r>
            <a:r>
              <a:rPr lang="en-US" sz="2700" cap="none" dirty="0" err="1">
                <a:latin typeface="Arial" panose="020B0604020202020204" pitchFamily="34" charset="0"/>
                <a:cs typeface="Arial" panose="020B0604020202020204" pitchFamily="34" charset="0"/>
              </a:rPr>
              <a:t>sunday</a:t>
            </a:r>
            <a:r>
              <a:rPr lang="en-US" sz="2700" cap="none" dirty="0">
                <a:latin typeface="Arial" panose="020B0604020202020204" pitchFamily="34" charset="0"/>
                <a:cs typeface="Arial" panose="020B0604020202020204" pitchFamily="34" charset="0"/>
              </a:rPr>
              <a:t> in </a:t>
            </a:r>
            <a:r>
              <a:rPr lang="en-US" sz="2700" cap="none" dirty="0" err="1">
                <a:latin typeface="Arial" panose="020B0604020202020204" pitchFamily="34" charset="0"/>
                <a:cs typeface="Arial" panose="020B0604020202020204" pitchFamily="34" charset="0"/>
              </a:rPr>
              <a:t>october</a:t>
            </a:r>
            <a:r>
              <a:rPr lang="en-US" sz="2700" cap="none" dirty="0">
                <a:latin typeface="Arial" panose="020B0604020202020204" pitchFamily="34" charset="0"/>
                <a:cs typeface="Arial" panose="020B0604020202020204" pitchFamily="34" charset="0"/>
              </a:rPr>
              <a:t>, with more than six million people from around the world attending the event every year. </a:t>
            </a:r>
            <a:br>
              <a:rPr lang="en-US" sz="2700" cap="none" dirty="0">
                <a:latin typeface="Arial" panose="020B0604020202020204" pitchFamily="34" charset="0"/>
                <a:cs typeface="Arial" panose="020B0604020202020204" pitchFamily="34" charset="0"/>
              </a:rPr>
            </a:br>
            <a:br>
              <a:rPr lang="en-US" sz="2700" cap="none" dirty="0">
                <a:latin typeface="Arial" panose="020B0604020202020204" pitchFamily="34" charset="0"/>
                <a:cs typeface="Arial" panose="020B0604020202020204" pitchFamily="34" charset="0"/>
              </a:rPr>
            </a:br>
            <a:r>
              <a:rPr lang="en-US" sz="2700" cap="none" dirty="0">
                <a:latin typeface="Arial" panose="020B0604020202020204" pitchFamily="34" charset="0"/>
                <a:cs typeface="Arial" panose="020B0604020202020204" pitchFamily="34" charset="0"/>
              </a:rPr>
              <a:t>The </a:t>
            </a:r>
            <a:r>
              <a:rPr lang="en-US" sz="2700" cap="none" dirty="0" err="1">
                <a:latin typeface="Arial" panose="020B0604020202020204" pitchFamily="34" charset="0"/>
                <a:cs typeface="Arial" panose="020B0604020202020204" pitchFamily="34" charset="0"/>
              </a:rPr>
              <a:t>oktoberfest</a:t>
            </a:r>
            <a:r>
              <a:rPr lang="en-US" sz="2700" cap="none" dirty="0">
                <a:latin typeface="Arial" panose="020B0604020202020204" pitchFamily="34" charset="0"/>
                <a:cs typeface="Arial" panose="020B0604020202020204" pitchFamily="34" charset="0"/>
              </a:rPr>
              <a:t> is an important part of </a:t>
            </a:r>
            <a:r>
              <a:rPr lang="en-US" sz="2700" cap="none" dirty="0" err="1">
                <a:latin typeface="Arial" panose="020B0604020202020204" pitchFamily="34" charset="0"/>
                <a:cs typeface="Arial" panose="020B0604020202020204" pitchFamily="34" charset="0"/>
              </a:rPr>
              <a:t>bavarian</a:t>
            </a:r>
            <a:r>
              <a:rPr lang="en-US" sz="2700" cap="none" dirty="0">
                <a:latin typeface="Arial" panose="020B0604020202020204" pitchFamily="34" charset="0"/>
                <a:cs typeface="Arial" panose="020B0604020202020204" pitchFamily="34" charset="0"/>
              </a:rPr>
              <a:t> culture, having been held since the year 1810. Other cities across the world also hold </a:t>
            </a:r>
            <a:r>
              <a:rPr lang="en-US" sz="2700" cap="none" dirty="0" err="1">
                <a:latin typeface="Arial" panose="020B0604020202020204" pitchFamily="34" charset="0"/>
                <a:cs typeface="Arial" panose="020B0604020202020204" pitchFamily="34" charset="0"/>
              </a:rPr>
              <a:t>oktoberfest</a:t>
            </a:r>
            <a:r>
              <a:rPr lang="en-US" sz="2700" cap="none" dirty="0">
                <a:latin typeface="Arial" panose="020B0604020202020204" pitchFamily="34" charset="0"/>
                <a:cs typeface="Arial" panose="020B0604020202020204" pitchFamily="34" charset="0"/>
              </a:rPr>
              <a:t> celebrations that are modeled after the original </a:t>
            </a:r>
            <a:r>
              <a:rPr lang="en-US" sz="2700" cap="none" dirty="0" err="1">
                <a:latin typeface="Arial" panose="020B0604020202020204" pitchFamily="34" charset="0"/>
                <a:cs typeface="Arial" panose="020B0604020202020204" pitchFamily="34" charset="0"/>
              </a:rPr>
              <a:t>munich</a:t>
            </a:r>
            <a:r>
              <a:rPr lang="en-US" sz="2700" cap="none" dirty="0">
                <a:latin typeface="Arial" panose="020B0604020202020204" pitchFamily="34" charset="0"/>
                <a:cs typeface="Arial" panose="020B0604020202020204" pitchFamily="34" charset="0"/>
              </a:rPr>
              <a:t> event</a:t>
            </a:r>
            <a:br>
              <a:rPr lang="en-US" sz="2700" cap="none" dirty="0">
                <a:latin typeface="Arial" panose="020B0604020202020204" pitchFamily="34" charset="0"/>
                <a:cs typeface="Arial" panose="020B0604020202020204" pitchFamily="34" charset="0"/>
              </a:rPr>
            </a:br>
            <a:r>
              <a:rPr lang="en-US" sz="2700" cap="none" dirty="0">
                <a:latin typeface="Arial" panose="020B0604020202020204" pitchFamily="34" charset="0"/>
                <a:cs typeface="Arial" panose="020B0604020202020204" pitchFamily="34" charset="0"/>
              </a:rPr>
              <a:t>.</a:t>
            </a:r>
            <a:br>
              <a:rPr lang="en-US" sz="2700" cap="none" dirty="0">
                <a:latin typeface="Arial" panose="020B0604020202020204" pitchFamily="34" charset="0"/>
                <a:cs typeface="Arial" panose="020B0604020202020204" pitchFamily="34" charset="0"/>
              </a:rPr>
            </a:br>
            <a:r>
              <a:rPr lang="en-US" sz="2700" cap="none" dirty="0">
                <a:latin typeface="Arial" panose="020B0604020202020204" pitchFamily="34" charset="0"/>
                <a:cs typeface="Arial" panose="020B0604020202020204" pitchFamily="34" charset="0"/>
              </a:rPr>
              <a:t>During the event, large quantities of </a:t>
            </a:r>
            <a:r>
              <a:rPr lang="en-US" sz="2700" cap="none" dirty="0" err="1">
                <a:latin typeface="Arial" panose="020B0604020202020204" pitchFamily="34" charset="0"/>
                <a:cs typeface="Arial" panose="020B0604020202020204" pitchFamily="34" charset="0"/>
              </a:rPr>
              <a:t>oktoberfest</a:t>
            </a:r>
            <a:r>
              <a:rPr lang="en-US" sz="2700" cap="none" dirty="0">
                <a:latin typeface="Arial" panose="020B0604020202020204" pitchFamily="34" charset="0"/>
                <a:cs typeface="Arial" panose="020B0604020202020204" pitchFamily="34" charset="0"/>
              </a:rPr>
              <a:t> beer are consumed. Visitors also enjoy numerous attractions, such as amusement rides, </a:t>
            </a:r>
            <a:r>
              <a:rPr lang="en-US" sz="2700" cap="none" dirty="0" err="1">
                <a:latin typeface="Arial" panose="020B0604020202020204" pitchFamily="34" charset="0"/>
                <a:cs typeface="Arial" panose="020B0604020202020204" pitchFamily="34" charset="0"/>
              </a:rPr>
              <a:t>sidestalls</a:t>
            </a:r>
            <a:r>
              <a:rPr lang="en-US" sz="2700" cap="none" dirty="0">
                <a:latin typeface="Arial" panose="020B0604020202020204" pitchFamily="34" charset="0"/>
                <a:cs typeface="Arial" panose="020B0604020202020204" pitchFamily="34" charset="0"/>
              </a:rPr>
              <a:t>, and games. There is wide variety of traditional foods available</a:t>
            </a:r>
            <a:r>
              <a:rPr lang="en-US" cap="none" dirty="0">
                <a:latin typeface="Arial" panose="020B0604020202020204" pitchFamily="34" charset="0"/>
                <a:cs typeface="Arial" panose="020B0604020202020204" pitchFamily="34" charset="0"/>
              </a:rPr>
              <a:t>.</a:t>
            </a:r>
            <a:endParaRPr lang="en-IN" cap="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5335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B5EAA-518F-4DB9-A67D-763A6B8EB47C}"/>
              </a:ext>
            </a:extLst>
          </p:cNvPr>
          <p:cNvSpPr>
            <a:spLocks noGrp="1"/>
          </p:cNvSpPr>
          <p:nvPr>
            <p:ph type="ctrTitle"/>
          </p:nvPr>
        </p:nvSpPr>
        <p:spPr>
          <a:xfrm>
            <a:off x="922206" y="97076"/>
            <a:ext cx="9987963" cy="1230684"/>
          </a:xfrm>
        </p:spPr>
        <p:style>
          <a:lnRef idx="3">
            <a:schemeClr val="lt1"/>
          </a:lnRef>
          <a:fillRef idx="1">
            <a:schemeClr val="accent1"/>
          </a:fillRef>
          <a:effectRef idx="1">
            <a:schemeClr val="accent1"/>
          </a:effectRef>
          <a:fontRef idx="minor">
            <a:schemeClr val="lt1"/>
          </a:fontRef>
        </p:style>
        <p:txBody>
          <a:bodyPr>
            <a:normAutofit/>
          </a:bodyPr>
          <a:lstStyle/>
          <a:p>
            <a:pPr algn="ctr"/>
            <a:r>
              <a:rPr lang="en-US" sz="6000" dirty="0" err="1">
                <a:latin typeface="Arial Black" panose="020B0A04020102020204" pitchFamily="34" charset="0"/>
              </a:rPr>
              <a:t>wurstmarkt</a:t>
            </a:r>
            <a:endParaRPr lang="en-IN" sz="6000" dirty="0">
              <a:latin typeface="Arial Black" panose="020B0A04020102020204" pitchFamily="34" charset="0"/>
            </a:endParaRPr>
          </a:p>
        </p:txBody>
      </p:sp>
      <p:sp>
        <p:nvSpPr>
          <p:cNvPr id="4" name="AutoShape 2">
            <a:extLst>
              <a:ext uri="{FF2B5EF4-FFF2-40B4-BE49-F238E27FC236}">
                <a16:creationId xmlns:a16="http://schemas.microsoft.com/office/drawing/2014/main" id="{C1C11084-BB0F-42F6-B97B-3D575F76A005}"/>
              </a:ext>
            </a:extLst>
          </p:cNvPr>
          <p:cNvSpPr>
            <a:spLocks noChangeAspect="1" noChangeArrowheads="1"/>
          </p:cNvSpPr>
          <p:nvPr/>
        </p:nvSpPr>
        <p:spPr bwMode="auto">
          <a:xfrm>
            <a:off x="350729" y="1700409"/>
            <a:ext cx="11749413" cy="488828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a:extLst>
              <a:ext uri="{FF2B5EF4-FFF2-40B4-BE49-F238E27FC236}">
                <a16:creationId xmlns:a16="http://schemas.microsoft.com/office/drawing/2014/main" id="{BF4B87C7-99A0-4EC5-990D-E5ACA1FCCE0D}"/>
              </a:ext>
            </a:extLst>
          </p:cNvPr>
          <p:cNvPicPr>
            <a:picLocks noChangeAspect="1"/>
          </p:cNvPicPr>
          <p:nvPr/>
        </p:nvPicPr>
        <p:blipFill rotWithShape="1">
          <a:blip r:embed="rId2">
            <a:extLst>
              <a:ext uri="{28A0092B-C50C-407E-A947-70E740481C1C}">
                <a14:useLocalDpi xmlns:a14="http://schemas.microsoft.com/office/drawing/2010/main" val="0"/>
              </a:ext>
            </a:extLst>
          </a:blip>
          <a:srcRect t="10172" b="59220"/>
          <a:stretch/>
        </p:blipFill>
        <p:spPr>
          <a:xfrm>
            <a:off x="6225436" y="2091847"/>
            <a:ext cx="5862182" cy="466907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8" name="Picture 7">
            <a:extLst>
              <a:ext uri="{FF2B5EF4-FFF2-40B4-BE49-F238E27FC236}">
                <a16:creationId xmlns:a16="http://schemas.microsoft.com/office/drawing/2014/main" id="{BCBFCD1C-C942-4461-A3BD-AADC46D68D74}"/>
              </a:ext>
            </a:extLst>
          </p:cNvPr>
          <p:cNvPicPr>
            <a:picLocks noChangeAspect="1"/>
          </p:cNvPicPr>
          <p:nvPr/>
        </p:nvPicPr>
        <p:blipFill rotWithShape="1">
          <a:blip r:embed="rId3">
            <a:extLst>
              <a:ext uri="{28A0092B-C50C-407E-A947-70E740481C1C}">
                <a14:useLocalDpi xmlns:a14="http://schemas.microsoft.com/office/drawing/2010/main" val="0"/>
              </a:ext>
            </a:extLst>
          </a:blip>
          <a:srcRect l="6300" t="43315" r="5623" b="29853"/>
          <a:stretch/>
        </p:blipFill>
        <p:spPr>
          <a:xfrm>
            <a:off x="104382" y="2091847"/>
            <a:ext cx="5991617" cy="466907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4162123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8DC2236-2E32-408C-A14F-1259BAD6EE7E}"/>
              </a:ext>
            </a:extLst>
          </p:cNvPr>
          <p:cNvPicPr>
            <a:picLocks noChangeAspect="1"/>
          </p:cNvPicPr>
          <p:nvPr/>
        </p:nvPicPr>
        <p:blipFill>
          <a:blip r:embed="rId2"/>
          <a:stretch>
            <a:fillRect/>
          </a:stretch>
        </p:blipFill>
        <p:spPr>
          <a:xfrm>
            <a:off x="999302" y="517907"/>
            <a:ext cx="10193395" cy="5822185"/>
          </a:xfrm>
          <a:prstGeom prst="rect">
            <a:avLst/>
          </a:prstGeom>
        </p:spPr>
      </p:pic>
      <p:pic>
        <p:nvPicPr>
          <p:cNvPr id="5" name="Picture 4">
            <a:extLst>
              <a:ext uri="{FF2B5EF4-FFF2-40B4-BE49-F238E27FC236}">
                <a16:creationId xmlns:a16="http://schemas.microsoft.com/office/drawing/2014/main" id="{CA332390-25D0-44C9-BF2A-A5EEB4D52188}"/>
              </a:ext>
            </a:extLst>
          </p:cNvPr>
          <p:cNvPicPr>
            <a:picLocks noChangeAspect="1"/>
          </p:cNvPicPr>
          <p:nvPr/>
        </p:nvPicPr>
        <p:blipFill>
          <a:blip r:embed="rId2"/>
          <a:stretch>
            <a:fillRect/>
          </a:stretch>
        </p:blipFill>
        <p:spPr>
          <a:xfrm>
            <a:off x="999302" y="517907"/>
            <a:ext cx="10193395" cy="5822185"/>
          </a:xfrm>
          <a:prstGeom prst="rect">
            <a:avLst/>
          </a:prstGeom>
        </p:spPr>
      </p:pic>
      <p:sp>
        <p:nvSpPr>
          <p:cNvPr id="4" name="Title 1">
            <a:extLst>
              <a:ext uri="{FF2B5EF4-FFF2-40B4-BE49-F238E27FC236}">
                <a16:creationId xmlns:a16="http://schemas.microsoft.com/office/drawing/2014/main" id="{CAA04AD3-2577-4B50-8500-747FBF64C56E}"/>
              </a:ext>
            </a:extLst>
          </p:cNvPr>
          <p:cNvSpPr>
            <a:spLocks noGrp="1"/>
          </p:cNvSpPr>
          <p:nvPr>
            <p:ph type="title"/>
          </p:nvPr>
        </p:nvSpPr>
        <p:spPr>
          <a:xfrm>
            <a:off x="0" y="212942"/>
            <a:ext cx="11962356" cy="6250487"/>
          </a:xfrm>
        </p:spPr>
        <p:txBody>
          <a:bodyPr>
            <a:noAutofit/>
          </a:bodyPr>
          <a:lstStyle/>
          <a:p>
            <a:r>
              <a:rPr lang="en-US" sz="3200" cap="none" dirty="0">
                <a:latin typeface="Arial" panose="020B0604020202020204" pitchFamily="34" charset="0"/>
                <a:cs typeface="Arial" panose="020B0604020202020204" pitchFamily="34" charset="0"/>
              </a:rPr>
              <a:t>Every 1st and 3rd weekend of </a:t>
            </a:r>
            <a:r>
              <a:rPr lang="en-US" sz="3200" cap="none" dirty="0" err="1">
                <a:latin typeface="Arial" panose="020B0604020202020204" pitchFamily="34" charset="0"/>
                <a:cs typeface="Arial" panose="020B0604020202020204" pitchFamily="34" charset="0"/>
              </a:rPr>
              <a:t>september</a:t>
            </a:r>
            <a:r>
              <a:rPr lang="en-US" sz="3200" cap="none" dirty="0">
                <a:latin typeface="Arial" panose="020B0604020202020204" pitchFamily="34" charset="0"/>
                <a:cs typeface="Arial" panose="020B0604020202020204" pitchFamily="34" charset="0"/>
              </a:rPr>
              <a:t>, </a:t>
            </a:r>
            <a:r>
              <a:rPr lang="en-US" sz="3200" cap="none" dirty="0" err="1">
                <a:latin typeface="Arial" panose="020B0604020202020204" pitchFamily="34" charset="0"/>
                <a:cs typeface="Arial" panose="020B0604020202020204" pitchFamily="34" charset="0"/>
              </a:rPr>
              <a:t>wurstmarkt</a:t>
            </a:r>
            <a:r>
              <a:rPr lang="en-US" sz="3200" cap="none" dirty="0">
                <a:latin typeface="Arial" panose="020B0604020202020204" pitchFamily="34" charset="0"/>
                <a:cs typeface="Arial" panose="020B0604020202020204" pitchFamily="34" charset="0"/>
              </a:rPr>
              <a:t> sees over 500,000 people celebrating 2 of </a:t>
            </a:r>
            <a:r>
              <a:rPr lang="en-US" sz="3200" cap="none" dirty="0" err="1">
                <a:latin typeface="Arial" panose="020B0604020202020204" pitchFamily="34" charset="0"/>
                <a:cs typeface="Arial" panose="020B0604020202020204" pitchFamily="34" charset="0"/>
              </a:rPr>
              <a:t>germany’s</a:t>
            </a:r>
            <a:r>
              <a:rPr lang="en-US" sz="3200" cap="none" dirty="0">
                <a:latin typeface="Arial" panose="020B0604020202020204" pitchFamily="34" charset="0"/>
                <a:cs typeface="Arial" panose="020B0604020202020204" pitchFamily="34" charset="0"/>
              </a:rPr>
              <a:t> most popular exports – wine and wurst (sausage). </a:t>
            </a:r>
            <a:br>
              <a:rPr lang="en-US" sz="3200" cap="none" dirty="0">
                <a:latin typeface="Arial" panose="020B0604020202020204" pitchFamily="34" charset="0"/>
                <a:cs typeface="Arial" panose="020B0604020202020204" pitchFamily="34" charset="0"/>
              </a:rPr>
            </a:br>
            <a:br>
              <a:rPr lang="en-US" sz="3200" cap="none" dirty="0">
                <a:latin typeface="Arial" panose="020B0604020202020204" pitchFamily="34" charset="0"/>
                <a:cs typeface="Arial" panose="020B0604020202020204" pitchFamily="34" charset="0"/>
              </a:rPr>
            </a:br>
            <a:r>
              <a:rPr lang="en-US" sz="3200" cap="none" dirty="0">
                <a:latin typeface="Arial" panose="020B0604020202020204" pitchFamily="34" charset="0"/>
                <a:cs typeface="Arial" panose="020B0604020202020204" pitchFamily="34" charset="0"/>
              </a:rPr>
              <a:t>This folk festival dates back to the 12th century, when farmers and wineries of bad </a:t>
            </a:r>
            <a:r>
              <a:rPr lang="en-US" sz="3200" cap="none" dirty="0" err="1">
                <a:latin typeface="Arial" panose="020B0604020202020204" pitchFamily="34" charset="0"/>
                <a:cs typeface="Arial" panose="020B0604020202020204" pitchFamily="34" charset="0"/>
              </a:rPr>
              <a:t>dürkheim</a:t>
            </a:r>
            <a:r>
              <a:rPr lang="en-US" sz="3200" cap="none" dirty="0">
                <a:latin typeface="Arial" panose="020B0604020202020204" pitchFamily="34" charset="0"/>
                <a:cs typeface="Arial" panose="020B0604020202020204" pitchFamily="34" charset="0"/>
              </a:rPr>
              <a:t> sold their produce for pilgrims heading up to </a:t>
            </a:r>
            <a:r>
              <a:rPr lang="en-US" sz="3200" cap="none" dirty="0" err="1">
                <a:latin typeface="Arial" panose="020B0604020202020204" pitchFamily="34" charset="0"/>
                <a:cs typeface="Arial" panose="020B0604020202020204" pitchFamily="34" charset="0"/>
              </a:rPr>
              <a:t>michaelskapelle</a:t>
            </a:r>
            <a:r>
              <a:rPr lang="en-US" sz="3200" cap="none" dirty="0">
                <a:latin typeface="Arial" panose="020B0604020202020204" pitchFamily="34" charset="0"/>
                <a:cs typeface="Arial" panose="020B0604020202020204" pitchFamily="34" charset="0"/>
              </a:rPr>
              <a:t> (</a:t>
            </a:r>
            <a:r>
              <a:rPr lang="en-US" sz="3200" cap="none" dirty="0" err="1">
                <a:latin typeface="Arial" panose="020B0604020202020204" pitchFamily="34" charset="0"/>
                <a:cs typeface="Arial" panose="020B0604020202020204" pitchFamily="34" charset="0"/>
              </a:rPr>
              <a:t>st.</a:t>
            </a:r>
            <a:r>
              <a:rPr lang="en-US" sz="3200" cap="none" dirty="0">
                <a:latin typeface="Arial" panose="020B0604020202020204" pitchFamily="34" charset="0"/>
                <a:cs typeface="Arial" panose="020B0604020202020204" pitchFamily="34" charset="0"/>
              </a:rPr>
              <a:t> Michael’s chapel).</a:t>
            </a:r>
            <a:br>
              <a:rPr lang="en-US" sz="3200" cap="none" dirty="0">
                <a:latin typeface="Arial" panose="020B0604020202020204" pitchFamily="34" charset="0"/>
                <a:cs typeface="Arial" panose="020B0604020202020204" pitchFamily="34" charset="0"/>
              </a:rPr>
            </a:br>
            <a:r>
              <a:rPr lang="en-US" sz="3200" cap="none" dirty="0">
                <a:latin typeface="Arial" panose="020B0604020202020204" pitchFamily="34" charset="0"/>
                <a:cs typeface="Arial" panose="020B0604020202020204" pitchFamily="34" charset="0"/>
              </a:rPr>
              <a:t> Today, it’s a fair-like event with hundreds of food stalls, carnival rides, fireworks displays, and wine halls. </a:t>
            </a:r>
            <a:br>
              <a:rPr lang="en-US" sz="3200" cap="none" dirty="0">
                <a:latin typeface="Arial" panose="020B0604020202020204" pitchFamily="34" charset="0"/>
                <a:cs typeface="Arial" panose="020B0604020202020204" pitchFamily="34" charset="0"/>
              </a:rPr>
            </a:br>
            <a:br>
              <a:rPr lang="en-US" sz="3200" cap="none" dirty="0">
                <a:latin typeface="Arial" panose="020B0604020202020204" pitchFamily="34" charset="0"/>
                <a:cs typeface="Arial" panose="020B0604020202020204" pitchFamily="34" charset="0"/>
              </a:rPr>
            </a:br>
            <a:r>
              <a:rPr lang="en-US" sz="3200" cap="none" dirty="0">
                <a:latin typeface="Arial" panose="020B0604020202020204" pitchFamily="34" charset="0"/>
                <a:cs typeface="Arial" panose="020B0604020202020204" pitchFamily="34" charset="0"/>
              </a:rPr>
              <a:t>One of the best spots to celebrate </a:t>
            </a:r>
            <a:r>
              <a:rPr lang="en-US" sz="3200" cap="none" dirty="0" err="1">
                <a:latin typeface="Arial" panose="020B0604020202020204" pitchFamily="34" charset="0"/>
                <a:cs typeface="Arial" panose="020B0604020202020204" pitchFamily="34" charset="0"/>
              </a:rPr>
              <a:t>wurstmarkt</a:t>
            </a:r>
            <a:r>
              <a:rPr lang="en-US" sz="3200" cap="none" dirty="0">
                <a:latin typeface="Arial" panose="020B0604020202020204" pitchFamily="34" charset="0"/>
                <a:cs typeface="Arial" panose="020B0604020202020204" pitchFamily="34" charset="0"/>
              </a:rPr>
              <a:t> is at </a:t>
            </a:r>
            <a:r>
              <a:rPr lang="en-US" sz="3200" cap="none" dirty="0" err="1">
                <a:latin typeface="Arial" panose="020B0604020202020204" pitchFamily="34" charset="0"/>
                <a:cs typeface="Arial" panose="020B0604020202020204" pitchFamily="34" charset="0"/>
              </a:rPr>
              <a:t>durkheimer</a:t>
            </a:r>
            <a:r>
              <a:rPr lang="en-US" sz="3200" cap="none" dirty="0">
                <a:latin typeface="Arial" panose="020B0604020202020204" pitchFamily="34" charset="0"/>
                <a:cs typeface="Arial" panose="020B0604020202020204" pitchFamily="34" charset="0"/>
              </a:rPr>
              <a:t> </a:t>
            </a:r>
            <a:r>
              <a:rPr lang="en-US" sz="3200" cap="none" dirty="0" err="1">
                <a:latin typeface="Arial" panose="020B0604020202020204" pitchFamily="34" charset="0"/>
                <a:cs typeface="Arial" panose="020B0604020202020204" pitchFamily="34" charset="0"/>
              </a:rPr>
              <a:t>riesenfass</a:t>
            </a:r>
            <a:r>
              <a:rPr lang="en-US" sz="3200" cap="none" dirty="0">
                <a:latin typeface="Arial" panose="020B0604020202020204" pitchFamily="34" charset="0"/>
                <a:cs typeface="Arial" panose="020B0604020202020204" pitchFamily="34" charset="0"/>
              </a:rPr>
              <a:t>, which is a gigantic wine barrel with an onsite restaurant</a:t>
            </a:r>
            <a:r>
              <a:rPr lang="en-US" sz="3200" dirty="0"/>
              <a:t>.</a:t>
            </a:r>
            <a:endParaRPr lang="en-IN" sz="3200" dirty="0"/>
          </a:p>
        </p:txBody>
      </p:sp>
    </p:spTree>
    <p:extLst>
      <p:ext uri="{BB962C8B-B14F-4D97-AF65-F5344CB8AC3E}">
        <p14:creationId xmlns:p14="http://schemas.microsoft.com/office/powerpoint/2010/main" val="4080664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42FE672-5498-44BB-82FD-1B9B045EAC6A}"/>
              </a:ext>
            </a:extLst>
          </p:cNvPr>
          <p:cNvSpPr>
            <a:spLocks noGrp="1"/>
          </p:cNvSpPr>
          <p:nvPr>
            <p:ph type="ctrTitle"/>
          </p:nvPr>
        </p:nvSpPr>
        <p:spPr>
          <a:xfrm>
            <a:off x="330694" y="467512"/>
            <a:ext cx="11530611" cy="1416706"/>
          </a:xfrm>
        </p:spPr>
        <p:style>
          <a:lnRef idx="2">
            <a:schemeClr val="accent1">
              <a:shade val="50000"/>
            </a:schemeClr>
          </a:lnRef>
          <a:fillRef idx="1">
            <a:schemeClr val="accent1"/>
          </a:fillRef>
          <a:effectRef idx="0">
            <a:schemeClr val="accent1"/>
          </a:effectRef>
          <a:fontRef idx="minor">
            <a:schemeClr val="lt1"/>
          </a:fontRef>
        </p:style>
        <p:txBody>
          <a:bodyPr>
            <a:noAutofit/>
          </a:bodyPr>
          <a:lstStyle/>
          <a:p>
            <a:pPr algn="ctr"/>
            <a:br>
              <a:rPr lang="en-US" sz="4400" dirty="0">
                <a:latin typeface="Arial Black" panose="020B0A04020102020204" pitchFamily="34" charset="0"/>
              </a:rPr>
            </a:br>
            <a:br>
              <a:rPr lang="en-US" sz="4400" dirty="0">
                <a:latin typeface="Arial Black" panose="020B0A04020102020204" pitchFamily="34" charset="0"/>
              </a:rPr>
            </a:br>
            <a:br>
              <a:rPr lang="en-US" sz="4400" dirty="0">
                <a:latin typeface="Arial Black" panose="020B0A04020102020204" pitchFamily="34" charset="0"/>
              </a:rPr>
            </a:br>
            <a:br>
              <a:rPr lang="en-US" sz="4400" dirty="0">
                <a:latin typeface="Arial Black" panose="020B0A04020102020204" pitchFamily="34" charset="0"/>
              </a:rPr>
            </a:br>
            <a:r>
              <a:rPr lang="en-US" b="1" u="sng" dirty="0">
                <a:ln w="3175" cmpd="sng">
                  <a:solidFill>
                    <a:srgbClr val="342F57"/>
                  </a:solidFill>
                </a:ln>
                <a:latin typeface="Arial Black" panose="020B0A04020102020204" pitchFamily="34" charset="0"/>
              </a:rPr>
              <a:t>Berlinale film festival</a:t>
            </a:r>
            <a:br>
              <a:rPr lang="en-IN" b="1" u="sng" dirty="0">
                <a:latin typeface="Arial Black" panose="020B0A04020102020204" pitchFamily="34" charset="0"/>
              </a:rPr>
            </a:br>
            <a:endParaRPr lang="en-IN" b="1" u="sng" dirty="0">
              <a:latin typeface="Arial Black" panose="020B0A04020102020204" pitchFamily="34" charset="0"/>
            </a:endParaRPr>
          </a:p>
        </p:txBody>
      </p:sp>
      <p:pic>
        <p:nvPicPr>
          <p:cNvPr id="11" name="Picture 10">
            <a:extLst>
              <a:ext uri="{FF2B5EF4-FFF2-40B4-BE49-F238E27FC236}">
                <a16:creationId xmlns:a16="http://schemas.microsoft.com/office/drawing/2014/main" id="{EB9F6FB2-FFB2-42BC-A537-9C5F558929BA}"/>
              </a:ext>
            </a:extLst>
          </p:cNvPr>
          <p:cNvPicPr>
            <a:picLocks noChangeAspect="1"/>
          </p:cNvPicPr>
          <p:nvPr/>
        </p:nvPicPr>
        <p:blipFill rotWithShape="1">
          <a:blip r:embed="rId2">
            <a:extLst>
              <a:ext uri="{28A0092B-C50C-407E-A947-70E740481C1C}">
                <a14:useLocalDpi xmlns:a14="http://schemas.microsoft.com/office/drawing/2010/main" val="0"/>
              </a:ext>
            </a:extLst>
          </a:blip>
          <a:srcRect l="6300" t="38175" r="4405" b="33879"/>
          <a:stretch/>
        </p:blipFill>
        <p:spPr>
          <a:xfrm>
            <a:off x="6302311" y="2242159"/>
            <a:ext cx="5889689" cy="450936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3" name="Picture 12">
            <a:extLst>
              <a:ext uri="{FF2B5EF4-FFF2-40B4-BE49-F238E27FC236}">
                <a16:creationId xmlns:a16="http://schemas.microsoft.com/office/drawing/2014/main" id="{796C96CB-08B6-4E43-B5C0-B1D917F02CFC}"/>
              </a:ext>
            </a:extLst>
          </p:cNvPr>
          <p:cNvPicPr>
            <a:picLocks noChangeAspect="1"/>
          </p:cNvPicPr>
          <p:nvPr/>
        </p:nvPicPr>
        <p:blipFill rotWithShape="1">
          <a:blip r:embed="rId3">
            <a:extLst>
              <a:ext uri="{28A0092B-C50C-407E-A947-70E740481C1C}">
                <a14:useLocalDpi xmlns:a14="http://schemas.microsoft.com/office/drawing/2010/main" val="0"/>
              </a:ext>
            </a:extLst>
          </a:blip>
          <a:srcRect l="4115" t="22649" r="46772" b="62192"/>
          <a:stretch/>
        </p:blipFill>
        <p:spPr>
          <a:xfrm>
            <a:off x="236515" y="2242159"/>
            <a:ext cx="5971282" cy="440916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624750858"/>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D06F1E"/>
      </a:dk2>
      <a:lt2>
        <a:srgbClr val="F0BE21"/>
      </a:lt2>
      <a:accent1>
        <a:srgbClr val="760603"/>
      </a:accent1>
      <a:accent2>
        <a:srgbClr val="9F761A"/>
      </a:accent2>
      <a:accent3>
        <a:srgbClr val="92A200"/>
      </a:accent3>
      <a:accent4>
        <a:srgbClr val="4AA157"/>
      </a:accent4>
      <a:accent5>
        <a:srgbClr val="46788D"/>
      </a:accent5>
      <a:accent6>
        <a:srgbClr val="A848A8"/>
      </a:accent6>
      <a:hlink>
        <a:srgbClr val="460402"/>
      </a:hlink>
      <a:folHlink>
        <a:srgbClr val="99111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62000"/>
                <a:satMod val="200000"/>
                <a:lumMod val="124000"/>
              </a:schemeClr>
            </a:gs>
            <a:gs pos="100000">
              <a:schemeClr val="phClr">
                <a:shade val="96000"/>
                <a:hueMod val="88000"/>
                <a:satMod val="220000"/>
                <a:lumMod val="8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82EB108-EDE6-4B8E-957B-D4A69BF580E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A91525CDD16548B3DFA22CF275665D" ma:contentTypeVersion="11" ma:contentTypeDescription="Create a new document." ma:contentTypeScope="" ma:versionID="60f7380aa12a9431a3af9c48f56f803f">
  <xsd:schema xmlns:xsd="http://www.w3.org/2001/XMLSchema" xmlns:xs="http://www.w3.org/2001/XMLSchema" xmlns:p="http://schemas.microsoft.com/office/2006/metadata/properties" xmlns:ns2="080d7ff7-7e78-4701-84f3-66b4d641e2ba" targetNamespace="http://schemas.microsoft.com/office/2006/metadata/properties" ma:root="true" ma:fieldsID="4b37f849118120b9f611ea52c0c8354f" ns2:_="">
    <xsd:import namespace="080d7ff7-7e78-4701-84f3-66b4d641e2b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80d7ff7-7e78-4701-84f3-66b4d641e2b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LengthInSeconds" ma:index="18"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99EEE8B-540C-4A0F-81EB-167DE1F61467}"/>
</file>

<file path=customXml/itemProps2.xml><?xml version="1.0" encoding="utf-8"?>
<ds:datastoreItem xmlns:ds="http://schemas.openxmlformats.org/officeDocument/2006/customXml" ds:itemID="{468201FB-383E-45FA-8535-898848A3359D}"/>
</file>

<file path=customXml/itemProps3.xml><?xml version="1.0" encoding="utf-8"?>
<ds:datastoreItem xmlns:ds="http://schemas.openxmlformats.org/officeDocument/2006/customXml" ds:itemID="{A4E54613-3A81-4C67-974E-D59C128B6E6B}"/>
</file>

<file path=docProps/app.xml><?xml version="1.0" encoding="utf-8"?>
<Properties xmlns="http://schemas.openxmlformats.org/officeDocument/2006/extended-properties" xmlns:vt="http://schemas.openxmlformats.org/officeDocument/2006/docPropsVTypes">
  <Template>Slice</Template>
  <TotalTime>318</TotalTime>
  <Words>746</Words>
  <Application>Microsoft Office PowerPoint</Application>
  <PresentationFormat>Widescreen</PresentationFormat>
  <Paragraphs>18</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Arial Black</vt:lpstr>
      <vt:lpstr>Bahnschrift SemiBold</vt:lpstr>
      <vt:lpstr>Britannic Bold</vt:lpstr>
      <vt:lpstr>Calibri</vt:lpstr>
      <vt:lpstr>Century Gothic</vt:lpstr>
      <vt:lpstr>Wingdings 3</vt:lpstr>
      <vt:lpstr>Slice</vt:lpstr>
      <vt:lpstr>Project By  Gayatri Anant Gomewadikar R.I.T. College , Islampur CS &amp; IT Department Div. - I  PRN No. - 2010044  </vt:lpstr>
      <vt:lpstr>Festivals in Germany</vt:lpstr>
      <vt:lpstr>PowerPoint Presentation</vt:lpstr>
      <vt:lpstr>Karneval in cologne feels like a massive costume party that lasts for about 6 days in the month of february, from thursday to tuesday.   Expect lots of traditional music, dance and live performances during the day, followed with more parties and street shows well into the night. Situated on the mighty rhine river, cologne is one of germany’s oldest cities. It houses the unesco-listed cathedral (kölner dom) of cologne, an incredible example of gothic architecture.  Karneval in cologne is one of the biggest street german festivals, with over a million people out on the streets to watch the colorful parade and marching bands.</vt:lpstr>
      <vt:lpstr>Oktoberfest</vt:lpstr>
      <vt:lpstr>The Oktoberfest  is the world's largest volksfest (beer festival and travelling funfair).   It is held annually in munich, bavaria, germany. It is a 16 to 18 day folk festival running from mid- or late september to the first sunday in october, with more than six million people from around the world attending the event every year.   The oktoberfest is an important part of bavarian culture, having been held since the year 1810. Other cities across the world also hold oktoberfest celebrations that are modeled after the original munich event . During the event, large quantities of oktoberfest beer are consumed. Visitors also enjoy numerous attractions, such as amusement rides, sidestalls, and games. There is wide variety of traditional foods available.</vt:lpstr>
      <vt:lpstr>wurstmarkt</vt:lpstr>
      <vt:lpstr>Every 1st and 3rd weekend of september, wurstmarkt sees over 500,000 people celebrating 2 of germany’s most popular exports – wine and wurst (sausage).   This folk festival dates back to the 12th century, when farmers and wineries of bad dürkheim sold their produce for pilgrims heading up to michaelskapelle (st. Michael’s chapel).  Today, it’s a fair-like event with hundreds of food stalls, carnival rides, fireworks displays, and wine halls.   One of the best spots to celebrate wurstmarkt is at durkheimer riesenfass, which is a gigantic wine barrel with an onsite restaurant.</vt:lpstr>
      <vt:lpstr>    Berlinale film festival </vt:lpstr>
      <vt:lpstr>It is the largest international film fest in the world, the berlinale has been held annually since 1978. With more than 400 films screened, all competing for 20 prizes called gold or silver bears, the berlinale showcases the world’s elite cinematic talent in most every genre. Berlinale german festivalsthe berlin international film festival is one of europe’s most prestigious red-carpet events.  Although it is of the most hyped red-carpet events in all of europe, berlinale is distinct from many other film festivals in that it is accessible for people outside of the film industry.  While many renowned film festivals are invite-only (cannes) or require purchasing an access badge for thousands of dollars (sundance, SXSW), berlinale sells public tickets for single screenings. And, at around 12 euros a pop, it’s really not much pricier than seeing a movie in theaters.</vt:lpstr>
      <vt:lpstr>Reeperbahn</vt:lpstr>
      <vt:lpstr>Europe’s largest club festival and the german equivalent of SXSW, Reeperbahn is a music festival spread out the beautiful northern port city of hamburg.  Hamburg’s Reeperbahn Festival gives music fans a chance to enjoy a variety of genres and up-and-coming artists from across the world. Over the course of 4 days in September. Majority of bars, clubs, and music venues throughout the city host upwards of 800 concerts over the course of four days in september.  Reeperbahn is where music labels’ make their debuts and the next stars are discovered..  Over the course of 4 days in September, music concerts, art exhibitions, conferences, and film screenings held in and around St. Pauli district. Venues range from underground clubs and bars to grand buildings such as Imperial Theatre, Schulmuseum and St. Pauli Cathedral.</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aquaranus9@outlook.com</dc:creator>
  <cp:lastModifiedBy>aquaranus9@outlook.com</cp:lastModifiedBy>
  <cp:revision>22</cp:revision>
  <dcterms:created xsi:type="dcterms:W3CDTF">2021-08-18T11:33:01Z</dcterms:created>
  <dcterms:modified xsi:type="dcterms:W3CDTF">2021-08-19T18:55:23Z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0x010100D0A91525CDD16548B3DFA22CF275665D</vt:lpwstr>
  </property>
</Properties>
</file>