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1" r:id="rId6"/>
    <p:sldId id="273" r:id="rId7"/>
    <p:sldId id="264" r:id="rId8"/>
    <p:sldId id="274" r:id="rId9"/>
    <p:sldId id="277" r:id="rId10"/>
    <p:sldId id="276" r:id="rId11"/>
    <p:sldId id="263" r:id="rId12"/>
    <p:sldId id="26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ng M. Nguyen" initials="TMN" lastIdx="1" clrIdx="0">
    <p:extLst>
      <p:ext uri="{19B8F6BF-5375-455C-9EA6-DF929625EA0E}">
        <p15:presenceInfo xmlns:p15="http://schemas.microsoft.com/office/powerpoint/2012/main" userId="Tung M. Nguyen" providerId="None"/>
      </p:ext>
    </p:extLst>
  </p:cmAuthor>
  <p:cmAuthor id="2" name="kirk hedlich" initials="kh" lastIdx="8" clrIdx="1">
    <p:extLst>
      <p:ext uri="{19B8F6BF-5375-455C-9EA6-DF929625EA0E}">
        <p15:presenceInfo xmlns:p15="http://schemas.microsoft.com/office/powerpoint/2012/main" userId="59a9620ef27361d9" providerId="Windows Live"/>
      </p:ext>
    </p:extLst>
  </p:cmAuthor>
  <p:cmAuthor id="3" name="Hemanth Panditi" initials="HP" lastIdx="1" clrIdx="2">
    <p:extLst>
      <p:ext uri="{19B8F6BF-5375-455C-9EA6-DF929625EA0E}">
        <p15:presenceInfo xmlns:p15="http://schemas.microsoft.com/office/powerpoint/2012/main" userId="d072d18f0c0dc8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170" autoAdjust="0"/>
  </p:normalViewPr>
  <p:slideViewPr>
    <p:cSldViewPr snapToGrid="0" snapToObjects="1">
      <p:cViewPr varScale="1">
        <p:scale>
          <a:sx n="104" d="100"/>
          <a:sy n="104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13T20:07:39.753" idx="1">
    <p:pos x="732" y="2850"/>
    <p:text>Tung - Review and update this slide as needed.  Answer Talking point 1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13T20:07:54.616" idx="2">
    <p:pos x="10" y="10"/>
    <p:text>Tung - Review and update this slide as needed.  Answer talking point 2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13T20:08:18.983" idx="3">
    <p:pos x="10" y="10"/>
    <p:text>Tung - Review and update this slide as needed.  Answer talking point 2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13T20:08:37.778" idx="4">
    <p:pos x="10" y="10"/>
    <p:text>Kirk - Update this slide.  Answer talking point 3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13T20:08:59.970" idx="5">
    <p:pos x="438" y="3713"/>
    <p:text>Kirk - Review and update this slide as needed.  Answer talking point 3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13T20:09:34.672" idx="6">
    <p:pos x="106" y="128"/>
    <p:text>Tung/Hemanth - update this slide.  Answer talking point 4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13T20:11:36.927" idx="7">
    <p:pos x="3516" y="408"/>
    <p:text>Hemanth - update this slide.  Answer talking point 5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13T20:12:35.310" idx="8">
    <p:pos x="522" y="1332"/>
    <p:text>James - Answer talking point 6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61B59-7371-4FE4-BAFD-D93366098E3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3D86-637B-4BD1-902A-90498997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73D86-637B-4BD1-902A-90498997C1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73D86-637B-4BD1-902A-90498997C1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73D86-637B-4BD1-902A-90498997C1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73D86-637B-4BD1-902A-90498997C1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73D86-637B-4BD1-902A-90498997C1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156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65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1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6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8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694A-19EA-D64B-88E8-C4905BC781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6D8C0C-B0FE-3442-8912-7E3C5833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4AC0-518B-9A48-BF15-B9B461B2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18375"/>
            <a:ext cx="8275108" cy="1687450"/>
          </a:xfrm>
        </p:spPr>
        <p:txBody>
          <a:bodyPr anchor="t"/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NoIdea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Repo Code Analysis Tool (RCAT)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Project Presentation</a:t>
            </a:r>
            <a:b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3F162-9329-B448-8492-6512B972B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73450"/>
            <a:ext cx="7874000" cy="21661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CIS641 – Systems Design &amp; Analysis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Prof. Fredericks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Kirk Hedlich, Minh Nguyen, Hemanth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James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Dec. 16, 2020</a:t>
            </a:r>
          </a:p>
        </p:txBody>
      </p:sp>
    </p:spTree>
    <p:extLst>
      <p:ext uri="{BB962C8B-B14F-4D97-AF65-F5344CB8AC3E}">
        <p14:creationId xmlns:p14="http://schemas.microsoft.com/office/powerpoint/2010/main" val="132387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AD30-CAAE-FB48-B4D2-35F06F42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 plan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7ABC-4C38-874A-B6C1-4E3D42D2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23" y="1488613"/>
            <a:ext cx="8596668" cy="3880773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will you ensure that any discovered issues are resolved?</a:t>
            </a:r>
          </a:p>
          <a:p>
            <a:pPr marL="857250" lvl="1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aggregated results.</a:t>
            </a:r>
          </a:p>
          <a:p>
            <a:pPr marL="857250" lvl="1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Alteration of code to fix errors/bugs.</a:t>
            </a:r>
          </a:p>
          <a:p>
            <a:pPr marL="857250" lvl="1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following code alteration.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9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F798-AE7A-4842-A3D9-5EDF657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728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3BDE126-5A2A-415C-8881-2D277BC2944F}"/>
              </a:ext>
            </a:extLst>
          </p:cNvPr>
          <p:cNvSpPr txBox="1">
            <a:spLocks/>
          </p:cNvSpPr>
          <p:nvPr/>
        </p:nvSpPr>
        <p:spPr>
          <a:xfrm>
            <a:off x="342085" y="6385097"/>
            <a:ext cx="10924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CIS641 – Mid-Term Project Presentation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Hedlich, Nguyen,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Dec. 16, 2018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499F3C-845D-4135-A344-9A0B16D255D5}"/>
              </a:ext>
            </a:extLst>
          </p:cNvPr>
          <p:cNvSpPr txBox="1">
            <a:spLocks/>
          </p:cNvSpPr>
          <p:nvPr/>
        </p:nvSpPr>
        <p:spPr>
          <a:xfrm>
            <a:off x="11266129" y="638509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fld id="{256D8C0C-B0FE-3442-8912-7E3C5833851E}" type="slidenum">
              <a:rPr lang="en-US" sz="1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267121-BC86-4417-8E25-113FD372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6848009" cy="408194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Demonstration of your final implementation + discuss how it can be installed/deployed (e.g., if one of your classmates is interested). -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james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1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D7C-1320-9744-AE08-247588AB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85" y="2768600"/>
            <a:ext cx="10924043" cy="1320800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2B20004-3470-4F75-B332-0FB3BE53F440}"/>
              </a:ext>
            </a:extLst>
          </p:cNvPr>
          <p:cNvSpPr txBox="1">
            <a:spLocks/>
          </p:cNvSpPr>
          <p:nvPr/>
        </p:nvSpPr>
        <p:spPr>
          <a:xfrm>
            <a:off x="342085" y="6385097"/>
            <a:ext cx="10924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CIS641 – Mid-Term Project Presentation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Hedlich, Nguyen,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Dec. 16, 2018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40046C-F129-43E3-8591-7840838ED6F6}"/>
              </a:ext>
            </a:extLst>
          </p:cNvPr>
          <p:cNvSpPr txBox="1">
            <a:spLocks/>
          </p:cNvSpPr>
          <p:nvPr/>
        </p:nvSpPr>
        <p:spPr>
          <a:xfrm>
            <a:off x="11266129" y="638509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fld id="{256D8C0C-B0FE-3442-8912-7E3C5833851E}" type="slidenum">
              <a:rPr lang="en-US" sz="1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1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0653-7D46-3C42-BC1F-6AE37F04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9210-006C-1449-891C-695FC7F1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Ian. “Windows PowerShell vs Command Prompt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): Which to Choose.”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Netwrix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Blog Insights for Cybersecurity and IT Pros Windows PowerShell vs Command Prompt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Which to Choose Comments,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blog.netwrix.com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/2018/03/29/windows-powershell-vs-command-prompt-cmd-whats-the-difference-and-which-to-choose/.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“Working at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Stefanini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.”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Glassdoor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7 Oct. 2020,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www.glassdoor.com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/Overview/Working-at-Stefanini-EI_IE716148.11,20.htm.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Stefanini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Officially Launches the Office at Chisinau.”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OUTSOURCING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www.outsourcing-today.ro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articol.php?id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=7072.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9649-9528-EB4D-AA8E-702DC9DA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012230" cy="914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Team Members/Responsibilities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561D-5EC6-194E-A582-6993D79E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2917"/>
            <a:ext cx="6104466" cy="411096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Kirk Hedlich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Project planning/Administrative, Reviewer, Contributor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Tung Nguyen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Contributor, Reviewer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Hemanth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Contributor, Reviewer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James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Lead Developer, Contributor, Reviewer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tefanini officially launches the office at Chisinau - OUTSOURCING-TODAY.RO">
            <a:extLst>
              <a:ext uri="{FF2B5EF4-FFF2-40B4-BE49-F238E27FC236}">
                <a16:creationId xmlns:a16="http://schemas.microsoft.com/office/drawing/2014/main" id="{A9159430-D2BC-2243-890A-7B9A739F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64" y="762000"/>
            <a:ext cx="34671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eption... - Stefanini Office Photo | Glassdoor">
            <a:extLst>
              <a:ext uri="{FF2B5EF4-FFF2-40B4-BE49-F238E27FC236}">
                <a16:creationId xmlns:a16="http://schemas.microsoft.com/office/drawing/2014/main" id="{588162F5-AB67-C54D-B411-382DF8E4F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64" y="3626023"/>
            <a:ext cx="3467100" cy="25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33FABD5-8190-4F6A-9EF3-C5FD71B6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85" y="6385097"/>
            <a:ext cx="1092404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CIS641 – Mid-Term Project Presentation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Hedlich, Nguyen,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Dec. 16, 2018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F89C4C-FAC2-4F5E-8365-D2E4D7B2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129" y="6385098"/>
            <a:ext cx="683339" cy="365125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fld id="{256D8C0C-B0FE-3442-8912-7E3C5833851E}" type="slidenum">
              <a:rPr lang="en-US" sz="1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752E2-26F9-436B-AFB0-47AFB9F39050}"/>
              </a:ext>
            </a:extLst>
          </p:cNvPr>
          <p:cNvSpPr txBox="1"/>
          <p:nvPr/>
        </p:nvSpPr>
        <p:spPr>
          <a:xfrm>
            <a:off x="7689564" y="3108866"/>
            <a:ext cx="3467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“Working at </a:t>
            </a:r>
            <a:r>
              <a:rPr lang="en-US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Stefanini</a:t>
            </a:r>
            <a:r>
              <a:rPr lang="en-US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D481A-DB18-4498-9ED2-6A949D8F0778}"/>
              </a:ext>
            </a:extLst>
          </p:cNvPr>
          <p:cNvSpPr txBox="1"/>
          <p:nvPr/>
        </p:nvSpPr>
        <p:spPr>
          <a:xfrm>
            <a:off x="7689564" y="6223001"/>
            <a:ext cx="3467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Stefanini</a:t>
            </a:r>
            <a:r>
              <a:rPr lang="en-US" sz="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Officially Launches the Office at Chisinau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49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2E96-17BC-5743-8F06-4B77A592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F148-E392-884E-99C5-CBB0DE1F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861097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source c</a:t>
            </a:r>
            <a:r>
              <a:rPr lang="en-US" sz="2400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ode repository inspection tool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tool benefits …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Able to conduct multiple types of code analysis (multi-purpose)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Reduce time by highlighting common errors in code (quality)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Usable by anyone on development team (consistency)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Uses open source inspections tools (low cost)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Upgradable by end users to incorporate new tools (adaptable to need)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27BEAC-0496-4F5B-9E11-F673751B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85" y="6385097"/>
            <a:ext cx="1092404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CIS641 – Mid-Term Project Presentation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Hedlich, Nguyen,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Dec. 16, 2018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E680AF-2B45-40C5-B667-3CD3E1FF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129" y="6385098"/>
            <a:ext cx="683339" cy="365125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fld id="{256D8C0C-B0FE-3442-8912-7E3C5833851E}" type="slidenum">
              <a:rPr lang="en-US" sz="1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</a:p>
        </p:txBody>
      </p:sp>
    </p:spTree>
    <p:extLst>
      <p:ext uri="{BB962C8B-B14F-4D97-AF65-F5344CB8AC3E}">
        <p14:creationId xmlns:p14="http://schemas.microsoft.com/office/powerpoint/2010/main" val="94312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2E96-17BC-5743-8F06-4B77A592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Project Overview (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con’t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F148-E392-884E-99C5-CBB0DE1F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86109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tool will …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Check for common syntax errors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Check for licensed/precompiled code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Check for security issues in the code</a:t>
            </a:r>
          </a:p>
          <a:p>
            <a:pPr lvl="1"/>
            <a:endParaRPr lang="en-US" sz="2400" i="0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Anticipated Technologies …</a:t>
            </a:r>
          </a:p>
          <a:p>
            <a:pPr lvl="1"/>
            <a:r>
              <a:rPr lang="en-US" sz="18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Microsoft </a:t>
            </a:r>
            <a:r>
              <a:rPr lang="en-US" sz="1800" i="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18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scripting</a:t>
            </a:r>
          </a:p>
          <a:p>
            <a:pPr lvl="1"/>
            <a:r>
              <a:rPr lang="en-US" sz="18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source libraries for inspection tools</a:t>
            </a:r>
          </a:p>
          <a:p>
            <a:pPr lvl="1"/>
            <a:r>
              <a:rPr lang="en-US" sz="18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Starting with inspecting Java language</a:t>
            </a:r>
          </a:p>
          <a:p>
            <a:pPr lvl="1"/>
            <a:r>
              <a:rPr lang="en-US" sz="18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Targeting Windows platform for initial launch</a:t>
            </a:r>
            <a:endParaRPr lang="en-US" sz="2000" dirty="0">
              <a:solidFill>
                <a:srgbClr val="2429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27BEAC-0496-4F5B-9E11-F673751B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85" y="6385097"/>
            <a:ext cx="1092404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CIS641 – Mid-Term Project Presentation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Hedlich, Nguyen,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Dec. 16, 2018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E680AF-2B45-40C5-B667-3CD3E1FF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129" y="6385098"/>
            <a:ext cx="683339" cy="365125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fld id="{256D8C0C-B0FE-3442-8912-7E3C5833851E}" type="slidenum">
              <a:rPr lang="en-US" sz="1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</a:p>
        </p:txBody>
      </p:sp>
    </p:spTree>
    <p:extLst>
      <p:ext uri="{BB962C8B-B14F-4D97-AF65-F5344CB8AC3E}">
        <p14:creationId xmlns:p14="http://schemas.microsoft.com/office/powerpoint/2010/main" val="381920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6AB-268F-A742-84C0-56952238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Did you hit your project time goals? - kirk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A378BE4-388C-4D89-BE34-5C06E610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85" y="6385097"/>
            <a:ext cx="1092404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CIS641 – Mid-Term Project Presentation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Hedlich, Nguyen,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Dec. 16, 2018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EE6118-406C-4C47-AFE3-42903388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129" y="6385098"/>
            <a:ext cx="683339" cy="365125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fld id="{256D8C0C-B0FE-3442-8912-7E3C5833851E}" type="slidenum">
              <a:rPr lang="en-US" sz="1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</a:p>
        </p:txBody>
      </p:sp>
    </p:spTree>
    <p:extLst>
      <p:ext uri="{BB962C8B-B14F-4D97-AF65-F5344CB8AC3E}">
        <p14:creationId xmlns:p14="http://schemas.microsoft.com/office/powerpoint/2010/main" val="175798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6AB-268F-A742-84C0-56952238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Project Timeline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A378BE4-388C-4D89-BE34-5C06E610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85" y="6385097"/>
            <a:ext cx="1092404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CIS641 – Mid-Term Project Presentation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Hedlich, Nguyen,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Dec. 16, 2018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EE6118-406C-4C47-AFE3-42903388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129" y="6385098"/>
            <a:ext cx="683339" cy="365125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fld id="{256D8C0C-B0FE-3442-8912-7E3C5833851E}" type="slidenum">
              <a:rPr lang="en-US" sz="1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D47F9-6AD6-4020-9161-2ACED1F4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400550"/>
          </a:xfrm>
        </p:spPr>
        <p:txBody>
          <a:bodyPr>
            <a:normAutofit lnSpcReduction="10000"/>
          </a:bodyPr>
          <a:lstStyle/>
          <a:p>
            <a:pPr marL="0" indent="0" algn="l"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Highlights: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 – Done* (requirements)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– ~73% complete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- Tools Scripting Work – weeks 9-10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- Tools Install Script Work – weeks 10-11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- Scanning Script Work – weeks 9-13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- Results Analysis Work – weeks 11-14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Testing – weeks 10-13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Documentation – weeks 12-14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presentation – week 15</a:t>
            </a:r>
            <a:endParaRPr lang="en-US" sz="2000" i="0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spcBef>
                <a:spcPts val="1200"/>
              </a:spcBef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5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75F7-E2FC-40F1-A2E2-A3EC7C53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What has changed since the midterm? - tung /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hemanth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883F-AA3A-45ED-854F-0ADFF6B9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081941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Feature: Execute the repository checking script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D0EBFE-11B4-43DA-9C57-6C2AB99368E4}"/>
              </a:ext>
            </a:extLst>
          </p:cNvPr>
          <p:cNvSpPr txBox="1">
            <a:spLocks/>
          </p:cNvSpPr>
          <p:nvPr/>
        </p:nvSpPr>
        <p:spPr>
          <a:xfrm>
            <a:off x="342085" y="6385097"/>
            <a:ext cx="10924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CIS641 – Mid-Term Project Presentation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Hedlich, Nguyen,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Dec. 16, 2018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451221E-0F9F-4EFA-B0C7-021294BDF3D8}"/>
              </a:ext>
            </a:extLst>
          </p:cNvPr>
          <p:cNvSpPr txBox="1">
            <a:spLocks/>
          </p:cNvSpPr>
          <p:nvPr/>
        </p:nvSpPr>
        <p:spPr>
          <a:xfrm>
            <a:off x="11266129" y="638509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fld id="{256D8C0C-B0FE-3442-8912-7E3C5833851E}" type="slidenum">
              <a:rPr lang="en-US" sz="1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8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75F7-E2FC-40F1-A2E2-A3EC7C53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Change Management Plan 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883F-AA3A-45ED-854F-0ADFF6B9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9652915" cy="408194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will you train people to use it?</a:t>
            </a:r>
          </a:p>
          <a:p>
            <a:pPr marL="857250" lvl="1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Clone the repository.</a:t>
            </a:r>
          </a:p>
          <a:p>
            <a:pPr marL="857250" lvl="1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all tool dependencies and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VerifyDependencies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script.</a:t>
            </a:r>
          </a:p>
          <a:p>
            <a:pPr marL="857250" lvl="1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command line script.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D0EBFE-11B4-43DA-9C57-6C2AB99368E4}"/>
              </a:ext>
            </a:extLst>
          </p:cNvPr>
          <p:cNvSpPr txBox="1">
            <a:spLocks/>
          </p:cNvSpPr>
          <p:nvPr/>
        </p:nvSpPr>
        <p:spPr>
          <a:xfrm>
            <a:off x="342085" y="6385097"/>
            <a:ext cx="10924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CIS641 – Mid-Term Project Presentation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Hedlich, Nguyen,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Panditi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VanderZouwen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Dec. 16, 2018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451221E-0F9F-4EFA-B0C7-021294BDF3D8}"/>
              </a:ext>
            </a:extLst>
          </p:cNvPr>
          <p:cNvSpPr txBox="1">
            <a:spLocks/>
          </p:cNvSpPr>
          <p:nvPr/>
        </p:nvSpPr>
        <p:spPr>
          <a:xfrm>
            <a:off x="11266129" y="638509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</a:t>
            </a:r>
            <a:fld id="{256D8C0C-B0FE-3442-8912-7E3C5833851E}" type="slidenum">
              <a:rPr lang="en-US" sz="1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r>
              <a:rPr lang="en-US" sz="1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7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711A-9128-5D42-9F60-83CFEFFA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 Plan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3123-A2F9-E641-A2CC-F34E5392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will you ensure it integrates within their ecosystem/software?</a:t>
            </a:r>
          </a:p>
          <a:p>
            <a:pPr marL="857250" lvl="1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 requirements: knowledge of git, local admin on systems using the tools and modify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execution policy for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RemoteSigned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6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{5F1682FA-06B1-3A48-8E71-477239F3DB7D}tf10001060</Template>
  <TotalTime>847</TotalTime>
  <Words>732</Words>
  <Application>Microsoft Macintosh PowerPoint</Application>
  <PresentationFormat>Widescreen</PresentationFormat>
  <Paragraphs>106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Team NoIdea:  The Repo Code Analysis Tool (RCAT) Final Project Presentation  </vt:lpstr>
      <vt:lpstr>Team Members/Responsibilities</vt:lpstr>
      <vt:lpstr>Project Overview</vt:lpstr>
      <vt:lpstr>Project Overview (con’t.)</vt:lpstr>
      <vt:lpstr>Did you hit your project time goals? - kirk</vt:lpstr>
      <vt:lpstr>Project Timeline</vt:lpstr>
      <vt:lpstr>What has changed since the midterm? - tung / hemanth</vt:lpstr>
      <vt:lpstr>Change Management Plan </vt:lpstr>
      <vt:lpstr>Change Management Plan continued…</vt:lpstr>
      <vt:lpstr>Change management plan continued…</vt:lpstr>
      <vt:lpstr>Demonstration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641: Team NoIdea</dc:title>
  <dc:creator>Hemanth Panditi</dc:creator>
  <cp:lastModifiedBy>Hemanth Panditi</cp:lastModifiedBy>
  <cp:revision>40</cp:revision>
  <dcterms:created xsi:type="dcterms:W3CDTF">2020-10-23T18:28:33Z</dcterms:created>
  <dcterms:modified xsi:type="dcterms:W3CDTF">2020-12-15T00:45:40Z</dcterms:modified>
</cp:coreProperties>
</file>