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16" r:id="rId15"/>
    <p:sldId id="417" r:id="rId16"/>
    <p:sldId id="418"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1076" y="60"/>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You are probably familiar with use of drivers and stubs from your earlier programming courses. They are often used for simple programs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Real systems are hardly that simple. You are often working with a software with a lot of pieces. A typical system may be accessing a dB and some online web services, and can have a bunch of users.</a:t>
            </a:r>
          </a:p>
          <a:p>
            <a:r>
              <a:rPr lang="en-US" dirty="0">
                <a:latin typeface="+mn-lt"/>
              </a:rPr>
              <a:t>Instead of interacting with real network or read web service, we can use “doubles”. This is a term similar to the one used in movies.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86897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1084</TotalTime>
  <Words>2483</Words>
  <Application>Microsoft Office PowerPoint</Application>
  <PresentationFormat>Widescreen</PresentationFormat>
  <Paragraphs>304</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Consolas</vt:lpstr>
      <vt:lpstr>Verdana</vt:lpstr>
      <vt:lpstr>Helvetica</vt:lpstr>
      <vt:lpstr>Helvetica CY Plain</vt:lpstr>
      <vt:lpstr>Slack-Lato</vt:lpstr>
      <vt:lpstr>Ink Free</vt:lpstr>
      <vt:lpstr>Calibri Light</vt:lpstr>
      <vt:lpstr>Arial</vt:lpstr>
      <vt:lpstr>Calibri</vt:lpstr>
      <vt:lpstr>Office Theme</vt:lpstr>
      <vt:lpstr>CS 4530: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48</cp:revision>
  <dcterms:created xsi:type="dcterms:W3CDTF">2021-01-29T13:39:02Z</dcterms:created>
  <dcterms:modified xsi:type="dcterms:W3CDTF">2022-02-14T16:29:01Z</dcterms:modified>
</cp:coreProperties>
</file>