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485" r:id="rId2"/>
    <p:sldId id="518" r:id="rId3"/>
    <p:sldId id="519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02DCAB-7EC0-4111-9861-E7B0CB1DC221}">
          <p14:sldIdLst>
            <p14:sldId id="485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0" autoAdjust="0"/>
    <p:restoredTop sz="82119" autoAdjust="0"/>
  </p:normalViewPr>
  <p:slideViewPr>
    <p:cSldViewPr snapToGrid="0">
      <p:cViewPr varScale="1">
        <p:scale>
          <a:sx n="56" d="100"/>
          <a:sy n="56" d="100"/>
        </p:scale>
        <p:origin x="800" y="4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Mentors should introduce themselves to each group and exchange contact info for setting up Mandatory Kick-off meeting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Instructor should say Hi to all groups (either by walking around and talking to each group or by making announcement in class)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endParaRPr lang="en-US" dirty="0"/>
          </a:p>
          <a:p>
            <a:r>
              <a:rPr lang="en-US" dirty="0"/>
              <a:t>Give this ~15 minutes for work, 5 minutes for discussion or 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u-se.github.io/CS4530-Spring-2022/assignments/hw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Activities for Week </a:t>
            </a:r>
            <a:r>
              <a:rPr lang="en-US" altLang="en-US" sz="3200" dirty="0">
                <a:sym typeface="Helvetica Neue" charset="0"/>
              </a:rPr>
              <a:t>5: 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Project Teams, Test Doubles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</a:t>
            </a:r>
            <a:r>
              <a:rPr lang="en-US" sz="2400" dirty="0" err="1"/>
              <a:t>Bhutta</a:t>
            </a:r>
            <a:r>
              <a:rPr lang="en-US" sz="2400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ange front-load tractor">
            <a:extLst>
              <a:ext uri="{FF2B5EF4-FFF2-40B4-BE49-F238E27FC236}">
                <a16:creationId xmlns:a16="http://schemas.microsoft.com/office/drawing/2014/main" id="{A6BC4144-652D-244F-8A0D-9FDFE71DD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134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Pre-Lesson 5.1 Activity: Team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985238"/>
            <a:ext cx="5735590" cy="4232499"/>
          </a:xfrm>
        </p:spPr>
        <p:txBody>
          <a:bodyPr>
            <a:noAutofit/>
          </a:bodyPr>
          <a:lstStyle/>
          <a:p>
            <a:r>
              <a:rPr lang="en-US" sz="2000" dirty="0"/>
              <a:t>Let the class divide themselves in groups (move around the room or join Break rooms) to get to know each other</a:t>
            </a:r>
          </a:p>
          <a:p>
            <a:r>
              <a:rPr lang="en-US" sz="2000" dirty="0"/>
              <a:t>Give them a few minutes to exchange contact information</a:t>
            </a:r>
          </a:p>
          <a:p>
            <a:r>
              <a:rPr lang="en-US" sz="2000" dirty="0"/>
              <a:t>Mentors should say a Quick Hi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8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3D407-5B53-49A7-9907-E801EA7F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Lesson 5.3 Activity: Mocks and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0E2B-BFD0-4090-AFC5-FE82683F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506047" cy="4836096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HW2</a:t>
            </a:r>
            <a:r>
              <a:rPr lang="en-US" sz="2400" dirty="0"/>
              <a:t> was quite an introduction to </a:t>
            </a:r>
            <a:r>
              <a:rPr lang="en-US" sz="2400" dirty="0" err="1"/>
              <a:t>Covey.Town</a:t>
            </a:r>
            <a:r>
              <a:rPr lang="en-US" sz="2400" dirty="0"/>
              <a:t>: “Conversation Areas”</a:t>
            </a:r>
          </a:p>
          <a:p>
            <a:pPr lvl="1"/>
            <a:r>
              <a:rPr lang="en-US" dirty="0"/>
              <a:t>Do a quick walk around the code and see if you can find any Mocks and Spies being used.</a:t>
            </a:r>
          </a:p>
          <a:p>
            <a:pPr lvl="1"/>
            <a:r>
              <a:rPr lang="en-US" dirty="0"/>
              <a:t>Provide two examples and briefly explain how they are being used.</a:t>
            </a:r>
            <a:endParaRPr lang="en-US" sz="2000" dirty="0"/>
          </a:p>
        </p:txBody>
      </p:sp>
      <p:grpSp>
        <p:nvGrpSpPr>
          <p:cNvPr id="2054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Conversation Areas in Covey.Town">
            <a:extLst>
              <a:ext uri="{FF2B5EF4-FFF2-40B4-BE49-F238E27FC236}">
                <a16:creationId xmlns:a16="http://schemas.microsoft.com/office/drawing/2014/main" id="{7E443A9B-67C5-C84A-9A4C-BEDA8B02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9316" y="1782981"/>
            <a:ext cx="6165220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3F82-6F96-41E0-9C15-23CE000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12908</TotalTime>
  <Words>210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Verdana</vt:lpstr>
      <vt:lpstr>Arial</vt:lpstr>
      <vt:lpstr>Calibri</vt:lpstr>
      <vt:lpstr>Office Theme</vt:lpstr>
      <vt:lpstr>CS 4530: Fundamentals of Software Engineering Activities for Week 5:   Project Teams, Test Doubles</vt:lpstr>
      <vt:lpstr>Pre-Lesson 5.1 Activity: Team Introductions</vt:lpstr>
      <vt:lpstr>Lesson 5.3 Activity: Mocks and Spies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Adeel A. Bhutta</dc:creator>
  <cp:lastModifiedBy>Bhutta, Adeel</cp:lastModifiedBy>
  <cp:revision>218</cp:revision>
  <dcterms:created xsi:type="dcterms:W3CDTF">2021-01-07T15:19:22Z</dcterms:created>
  <dcterms:modified xsi:type="dcterms:W3CDTF">2022-02-14T13:10:13Z</dcterms:modified>
</cp:coreProperties>
</file>