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College study(temp. name)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Haripriya Pandya (A20299643)</a:t>
            </a:r>
            <a:endParaRPr sz="3600"/>
          </a:p>
          <a:p>
            <a:pPr lvl="0">
              <a:defRPr sz="1800"/>
            </a:pPr>
            <a:r>
              <a:rPr sz="3600"/>
              <a:t>Shreeshkumar Bhat (A_______)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Problem Description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44500" indent="-444500">
              <a:defRPr sz="1800"/>
            </a:pPr>
            <a:r>
              <a:rPr sz="2000"/>
              <a:t>Studying the online social network of current student and alumni students of pre-selected colleges and universities</a:t>
            </a:r>
            <a:endParaRPr sz="2000"/>
          </a:p>
          <a:p>
            <a:pPr lvl="0" marL="444500" indent="-444500">
              <a:defRPr sz="1800"/>
            </a:pPr>
            <a:r>
              <a:rPr sz="2000"/>
              <a:t>Comparing the social network of one institution with other and analyzing their networks</a:t>
            </a:r>
            <a:endParaRPr sz="2000"/>
          </a:p>
          <a:p>
            <a:pPr lvl="0" marL="444500" indent="-444500">
              <a:defRPr sz="1800"/>
            </a:pPr>
            <a:r>
              <a:rPr sz="2000"/>
              <a:t>Collecting the chatter among the online social network of students of an individual institution and predicting their college experience. </a:t>
            </a:r>
            <a:endParaRPr sz="2000"/>
          </a:p>
          <a:p>
            <a:pPr lvl="0" marL="444500" indent="-444500">
              <a:defRPr sz="1800"/>
            </a:pPr>
            <a:r>
              <a:rPr sz="2000"/>
              <a:t>In addition to the prediction we will compare the college experience of the students with claims of the universities on their websites and social media profiles. 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Methodology/ data collection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35610" indent="-435610" defTabSz="572516">
              <a:spcBef>
                <a:spcPts val="4100"/>
              </a:spcBef>
              <a:defRPr sz="1800"/>
            </a:pPr>
            <a:r>
              <a:rPr sz="2940"/>
              <a:t>We will collect data from twitter to collect data about who the students follow</a:t>
            </a:r>
            <a:endParaRPr sz="2940"/>
          </a:p>
          <a:p>
            <a:pPr lvl="0" marL="435610" indent="-435610" defTabSz="572516">
              <a:spcBef>
                <a:spcPts val="4100"/>
              </a:spcBef>
              <a:defRPr sz="1800"/>
            </a:pPr>
            <a:r>
              <a:rPr sz="2940"/>
              <a:t>we will study the facebook likes and friends network to see who they most frequently like and who are students connected with. </a:t>
            </a:r>
            <a:endParaRPr sz="2940"/>
          </a:p>
          <a:p>
            <a:pPr lvl="0" marL="435610" indent="-435610" defTabSz="572516">
              <a:spcBef>
                <a:spcPts val="4100"/>
              </a:spcBef>
              <a:defRPr sz="1800"/>
            </a:pPr>
            <a:r>
              <a:rPr sz="2940"/>
              <a:t>we will also study how close knit the institution’s network is. </a:t>
            </a:r>
            <a:endParaRPr sz="2940"/>
          </a:p>
          <a:p>
            <a:pPr lvl="0" marL="435610" indent="-435610" defTabSz="572516">
              <a:spcBef>
                <a:spcPts val="4100"/>
              </a:spcBef>
              <a:defRPr sz="1800"/>
            </a:pPr>
            <a:r>
              <a:rPr sz="2940">
                <a:solidFill>
                  <a:srgbClr val="942192"/>
                </a:solidFill>
              </a:rPr>
              <a:t>(we didn’t discuss this, but I thought of it while writing this proposal) </a:t>
            </a:r>
            <a:r>
              <a:rPr sz="2940"/>
              <a:t>we will collect the connection list of student’s linkedin profile and see who they are connected with, how much is it from the school itself and how much professional connections.. 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Timeline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