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3FECB-9A5C-4D62-8038-EDBF6133C109}" v="1" dt="2024-10-06T17:00:0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ma Parma" userId="b83b0a090545dd2a" providerId="LiveId" clId="{42C3FECB-9A5C-4D62-8038-EDBF6133C109}"/>
    <pc:docChg chg="addSld modSld">
      <pc:chgData name="Lasma Parma" userId="b83b0a090545dd2a" providerId="LiveId" clId="{42C3FECB-9A5C-4D62-8038-EDBF6133C109}" dt="2024-10-06T17:02:43.209" v="73" actId="20577"/>
      <pc:docMkLst>
        <pc:docMk/>
      </pc:docMkLst>
      <pc:sldChg chg="addSp modSp mod">
        <pc:chgData name="Lasma Parma" userId="b83b0a090545dd2a" providerId="LiveId" clId="{42C3FECB-9A5C-4D62-8038-EDBF6133C109}" dt="2024-10-06T17:00:09.098" v="18"/>
        <pc:sldMkLst>
          <pc:docMk/>
          <pc:sldMk cId="1712344241" sldId="260"/>
        </pc:sldMkLst>
        <pc:spChg chg="add mod">
          <ac:chgData name="Lasma Parma" userId="b83b0a090545dd2a" providerId="LiveId" clId="{42C3FECB-9A5C-4D62-8038-EDBF6133C109}" dt="2024-10-06T17:00:09.098" v="18"/>
          <ac:spMkLst>
            <pc:docMk/>
            <pc:sldMk cId="1712344241" sldId="260"/>
            <ac:spMk id="2" creationId="{7AFE45B0-812D-CD09-6259-BAFB99ED0D67}"/>
          </ac:spMkLst>
        </pc:spChg>
      </pc:sldChg>
      <pc:sldChg chg="modSp mod">
        <pc:chgData name="Lasma Parma" userId="b83b0a090545dd2a" providerId="LiveId" clId="{42C3FECB-9A5C-4D62-8038-EDBF6133C109}" dt="2024-10-06T17:00:58.524" v="21" actId="1076"/>
        <pc:sldMkLst>
          <pc:docMk/>
          <pc:sldMk cId="2561619379" sldId="263"/>
        </pc:sldMkLst>
        <pc:picChg chg="mod">
          <ac:chgData name="Lasma Parma" userId="b83b0a090545dd2a" providerId="LiveId" clId="{42C3FECB-9A5C-4D62-8038-EDBF6133C109}" dt="2024-10-06T17:00:58.524" v="21" actId="1076"/>
          <ac:picMkLst>
            <pc:docMk/>
            <pc:sldMk cId="2561619379" sldId="263"/>
            <ac:picMk id="12" creationId="{D7C39F1B-9868-7D65-D90C-3A01F3072362}"/>
          </ac:picMkLst>
        </pc:picChg>
      </pc:sldChg>
      <pc:sldChg chg="addSp modSp mod">
        <pc:chgData name="Lasma Parma" userId="b83b0a090545dd2a" providerId="LiveId" clId="{42C3FECB-9A5C-4D62-8038-EDBF6133C109}" dt="2024-10-06T17:02:00.546" v="48" actId="1076"/>
        <pc:sldMkLst>
          <pc:docMk/>
          <pc:sldMk cId="489764421" sldId="264"/>
        </pc:sldMkLst>
        <pc:spChg chg="mod">
          <ac:chgData name="Lasma Parma" userId="b83b0a090545dd2a" providerId="LiveId" clId="{42C3FECB-9A5C-4D62-8038-EDBF6133C109}" dt="2024-10-06T17:01:51.475" v="44" actId="14100"/>
          <ac:spMkLst>
            <pc:docMk/>
            <pc:sldMk cId="489764421" sldId="264"/>
            <ac:spMk id="2" creationId="{1E2A6F9D-6B7D-AA41-9A50-5C95062146BF}"/>
          </ac:spMkLst>
        </pc:spChg>
        <pc:picChg chg="add mod">
          <ac:chgData name="Lasma Parma" userId="b83b0a090545dd2a" providerId="LiveId" clId="{42C3FECB-9A5C-4D62-8038-EDBF6133C109}" dt="2024-10-06T17:01:58.697" v="47" actId="1076"/>
          <ac:picMkLst>
            <pc:docMk/>
            <pc:sldMk cId="489764421" sldId="264"/>
            <ac:picMk id="6" creationId="{294A5D3E-3D87-C57D-EEAF-B17EC9489E12}"/>
          </ac:picMkLst>
        </pc:picChg>
        <pc:picChg chg="mod">
          <ac:chgData name="Lasma Parma" userId="b83b0a090545dd2a" providerId="LiveId" clId="{42C3FECB-9A5C-4D62-8038-EDBF6133C109}" dt="2024-10-06T17:02:00.546" v="48" actId="1076"/>
          <ac:picMkLst>
            <pc:docMk/>
            <pc:sldMk cId="489764421" sldId="264"/>
            <ac:picMk id="8" creationId="{11369955-80AE-A6A7-0B92-DF66ACAA6CD3}"/>
          </ac:picMkLst>
        </pc:picChg>
        <pc:picChg chg="mod">
          <ac:chgData name="Lasma Parma" userId="b83b0a090545dd2a" providerId="LiveId" clId="{42C3FECB-9A5C-4D62-8038-EDBF6133C109}" dt="2024-10-06T17:01:34.087" v="36" actId="1076"/>
          <ac:picMkLst>
            <pc:docMk/>
            <pc:sldMk cId="489764421" sldId="264"/>
            <ac:picMk id="10" creationId="{50263D4A-F80B-787C-8BCE-9BAA80EAF5AC}"/>
          </ac:picMkLst>
        </pc:picChg>
      </pc:sldChg>
      <pc:sldChg chg="modSp mod">
        <pc:chgData name="Lasma Parma" userId="b83b0a090545dd2a" providerId="LiveId" clId="{42C3FECB-9A5C-4D62-8038-EDBF6133C109}" dt="2024-10-06T17:02:33.309" v="51" actId="1076"/>
        <pc:sldMkLst>
          <pc:docMk/>
          <pc:sldMk cId="415462715" sldId="265"/>
        </pc:sldMkLst>
        <pc:spChg chg="mod">
          <ac:chgData name="Lasma Parma" userId="b83b0a090545dd2a" providerId="LiveId" clId="{42C3FECB-9A5C-4D62-8038-EDBF6133C109}" dt="2024-10-06T17:02:26.495" v="49" actId="14100"/>
          <ac:spMkLst>
            <pc:docMk/>
            <pc:sldMk cId="415462715" sldId="265"/>
            <ac:spMk id="2" creationId="{EB327898-4BB5-4C49-1B9E-EDE1F2E1D447}"/>
          </ac:spMkLst>
        </pc:spChg>
        <pc:picChg chg="mod">
          <ac:chgData name="Lasma Parma" userId="b83b0a090545dd2a" providerId="LiveId" clId="{42C3FECB-9A5C-4D62-8038-EDBF6133C109}" dt="2024-10-06T17:02:33.309" v="51" actId="1076"/>
          <ac:picMkLst>
            <pc:docMk/>
            <pc:sldMk cId="415462715" sldId="265"/>
            <ac:picMk id="12" creationId="{26599BE4-2348-6614-ED14-11730B09E321}"/>
          </ac:picMkLst>
        </pc:picChg>
      </pc:sldChg>
      <pc:sldChg chg="modSp new mod">
        <pc:chgData name="Lasma Parma" userId="b83b0a090545dd2a" providerId="LiveId" clId="{42C3FECB-9A5C-4D62-8038-EDBF6133C109}" dt="2024-10-06T17:02:43.209" v="73" actId="20577"/>
        <pc:sldMkLst>
          <pc:docMk/>
          <pc:sldMk cId="3918919672" sldId="266"/>
        </pc:sldMkLst>
        <pc:spChg chg="mod">
          <ac:chgData name="Lasma Parma" userId="b83b0a090545dd2a" providerId="LiveId" clId="{42C3FECB-9A5C-4D62-8038-EDBF6133C109}" dt="2024-10-06T17:02:43.209" v="73" actId="20577"/>
          <ac:spMkLst>
            <pc:docMk/>
            <pc:sldMk cId="3918919672" sldId="266"/>
            <ac:spMk id="3" creationId="{0481C705-2316-4EA9-0AB5-00BFF3E5FE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</p:spTree>
    <p:extLst>
      <p:ext uri="{BB962C8B-B14F-4D97-AF65-F5344CB8AC3E}">
        <p14:creationId xmlns:p14="http://schemas.microsoft.com/office/powerpoint/2010/main" val="12504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āku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35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0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0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82022" y="5213542"/>
            <a:ext cx="1660159" cy="11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547427"/>
            <a:ext cx="10236200" cy="1470025"/>
          </a:xfrm>
        </p:spPr>
        <p:txBody>
          <a:bodyPr>
            <a:noAutofit/>
          </a:bodyPr>
          <a:lstStyle>
            <a:lvl1pPr algn="l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Nodaļas </a:t>
            </a:r>
            <a:br>
              <a:rPr lang="lv-LV" dirty="0"/>
            </a:br>
            <a:r>
              <a:rPr lang="lv-LV" dirty="0"/>
              <a:t>nosaukums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8987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2323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2323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2323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2323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46667" y="4162426"/>
            <a:ext cx="10619316" cy="850638"/>
          </a:xfrm>
        </p:spPr>
        <p:txBody>
          <a:bodyPr/>
          <a:lstStyle/>
          <a:p>
            <a:r>
              <a:rPr lang="lv-LV" dirty="0"/>
              <a:t>Rīgas Tehniskās universitātes</a:t>
            </a:r>
            <a:endParaRPr lang="en-GB" dirty="0"/>
          </a:p>
          <a:p>
            <a:r>
              <a:rPr lang="lv-LV" dirty="0"/>
              <a:t>Datorzinātnes, informācijas tehnoloģijas un enerģētikas fakultāte</a:t>
            </a:r>
          </a:p>
          <a:p>
            <a:r>
              <a:rPr lang="lv-LV" dirty="0"/>
              <a:t>Helge Parma 211RDC046</a:t>
            </a:r>
          </a:p>
          <a:p>
            <a:endParaRPr lang="lv-LV" dirty="0"/>
          </a:p>
          <a:p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74185" y="1362074"/>
            <a:ext cx="10619316" cy="2352675"/>
          </a:xfrm>
        </p:spPr>
        <p:txBody>
          <a:bodyPr>
            <a:normAutofit/>
          </a:bodyPr>
          <a:lstStyle/>
          <a:p>
            <a:r>
              <a:rPr lang="lv-LV" dirty="0"/>
              <a:t>GUI ideju prezentācija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E45B0-812D-CD09-6259-BAFB99ED0D67}"/>
              </a:ext>
            </a:extLst>
          </p:cNvPr>
          <p:cNvSpPr txBox="1"/>
          <p:nvPr/>
        </p:nvSpPr>
        <p:spPr>
          <a:xfrm>
            <a:off x="1333948" y="2269864"/>
            <a:ext cx="65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Links uz GitHub: https://github.com/hparma/GUI_ideas.git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3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F66CB-B858-F7ED-3583-00A8648A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Rīgas Tehniskā universitāte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CF55B-14C9-4BF2-FF48-54A0B0A23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/>
          <a:p>
            <a:r>
              <a:rPr lang="lv-LV" dirty="0"/>
              <a:t>1. ideja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8C20E-173A-0C4D-8559-5F735C3F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47" y="1409700"/>
            <a:ext cx="6843353" cy="4701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7F925-C4A2-47F6-6525-3325EF50DBB9}"/>
              </a:ext>
            </a:extLst>
          </p:cNvPr>
          <p:cNvSpPr txBox="1"/>
          <p:nvPr/>
        </p:nvSpPr>
        <p:spPr>
          <a:xfrm>
            <a:off x="408791" y="1527586"/>
            <a:ext cx="3969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Izstrādā pogu, pie pierakstīšanās lapas, ka ir iespējams izvēlēties noklusējuma valodu. Tā nospiežot krāsa ir tumkšāka un parādās visas pieejamās valodas, tas tiks izstrādāts ar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2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4AAA70-0076-DF0D-D1E0-A8266477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Idejas rezultāts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AFE28-B940-8AAA-5965-8595DA96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Rīgas Tehniskā universitāte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C39F1B-9868-7D65-D90C-3A01F307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964" y="1166173"/>
            <a:ext cx="4900515" cy="51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1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A6F9D-6B7D-AA41-9A50-5C950621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53932"/>
            <a:ext cx="3112546" cy="4742473"/>
          </a:xfrm>
        </p:spPr>
        <p:txBody>
          <a:bodyPr/>
          <a:lstStyle/>
          <a:p>
            <a:r>
              <a:rPr lang="lv-LV" dirty="0"/>
              <a:t>Izstrādāta iespēja nomainīt applikāciju uz tumšo GUI jeb «dark mode». Lai lietotājiem ir iespēja pausaudzēt acis.Tas tiks darīts izmantojot CSS un Javascript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A2DF9-182D-0FEB-8F5B-2A9B6084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2.ideja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E4B05-2A7A-7CC6-B35D-A9413FD56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69955-80AE-A6A7-0B92-DF66ACAA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91" y="1156756"/>
            <a:ext cx="2252059" cy="4742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263D4A-F80B-787C-8BCE-9BAA80EA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513" y="1134650"/>
            <a:ext cx="2227071" cy="483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A5D3E-3D87-C57D-EEAF-B17EC9489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956" y="1090437"/>
            <a:ext cx="2301373" cy="48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327898-4BB5-4C49-1B9E-EDE1F2E1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53932"/>
            <a:ext cx="4209826" cy="4818811"/>
          </a:xfrm>
        </p:spPr>
        <p:txBody>
          <a:bodyPr/>
          <a:lstStyle/>
          <a:p>
            <a:r>
              <a:rPr lang="lv-LV" dirty="0"/>
              <a:t>Informācija par uzņēmumu attēlojumā, tiek izvadīti uzņēmuma svarīgākie dati, pēdējais rediģēšanas datums, kā arī perosnas ID, papildus kā arī karte, ar uzņēmuma atrašanos vietu, lai būtu iespējams vizualizēt.</a:t>
            </a:r>
          </a:p>
          <a:p>
            <a:r>
              <a:rPr lang="lv-LV" dirty="0"/>
              <a:t>Lai to spētu izdarīt var tikt izmantots CSS.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E7B239-23E2-0326-4C9B-3BCC397F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3.ideja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66541-4DBE-C07A-7A00-5B02094B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599BE4-2348-6614-ED14-11730B09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64" y="1249536"/>
            <a:ext cx="7389003" cy="37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A696FB-6907-782C-03E7-39629B92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81C705-2316-4EA9-0AB5-00BFF3E5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2A00-BA08-F91A-796C-562B8B011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19672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L_Ekspresis_PPT_pamatne</vt:lpstr>
      <vt:lpstr>PowerPoint Presentation</vt:lpstr>
      <vt:lpstr>PowerPoint Presentation</vt:lpstr>
      <vt:lpstr>1. Idejas rezultāts</vt:lpstr>
      <vt:lpstr>2.ideja</vt:lpstr>
      <vt:lpstr>3.ideja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Lasma Parma</dc:creator>
  <cp:lastModifiedBy>Lasma Parma</cp:lastModifiedBy>
  <cp:revision>1</cp:revision>
  <dcterms:created xsi:type="dcterms:W3CDTF">2024-10-06T07:27:53Z</dcterms:created>
  <dcterms:modified xsi:type="dcterms:W3CDTF">2024-10-06T17:02:48Z</dcterms:modified>
</cp:coreProperties>
</file>