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3FECB-9A5C-4D62-8038-EDBF6133C109}" v="5" dt="2024-10-12T18:44:4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43" autoAdjust="0"/>
  </p:normalViewPr>
  <p:slideViewPr>
    <p:cSldViewPr snapToGrid="0">
      <p:cViewPr varScale="1">
        <p:scale>
          <a:sx n="97" d="100"/>
          <a:sy n="97" d="100"/>
        </p:scale>
        <p:origin x="22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ma Parma" userId="b83b0a090545dd2a" providerId="LiveId" clId="{42C3FECB-9A5C-4D62-8038-EDBF6133C109}"/>
    <pc:docChg chg="undo custSel addSld delSld modSld">
      <pc:chgData name="Lasma Parma" userId="b83b0a090545dd2a" providerId="LiveId" clId="{42C3FECB-9A5C-4D62-8038-EDBF6133C109}" dt="2024-10-12T18:47:23.120" v="670" actId="20577"/>
      <pc:docMkLst>
        <pc:docMk/>
      </pc:docMkLst>
      <pc:sldChg chg="addSp modSp mod">
        <pc:chgData name="Lasma Parma" userId="b83b0a090545dd2a" providerId="LiveId" clId="{42C3FECB-9A5C-4D62-8038-EDBF6133C109}" dt="2024-10-12T17:26:24.263" v="94" actId="20577"/>
        <pc:sldMkLst>
          <pc:docMk/>
          <pc:sldMk cId="1712344241" sldId="260"/>
        </pc:sldMkLst>
        <pc:spChg chg="add mod">
          <ac:chgData name="Lasma Parma" userId="b83b0a090545dd2a" providerId="LiveId" clId="{42C3FECB-9A5C-4D62-8038-EDBF6133C109}" dt="2024-10-06T17:00:09.098" v="18"/>
          <ac:spMkLst>
            <pc:docMk/>
            <pc:sldMk cId="1712344241" sldId="260"/>
            <ac:spMk id="2" creationId="{7AFE45B0-812D-CD09-6259-BAFB99ED0D67}"/>
          </ac:spMkLst>
        </pc:spChg>
        <pc:spChg chg="mod">
          <ac:chgData name="Lasma Parma" userId="b83b0a090545dd2a" providerId="LiveId" clId="{42C3FECB-9A5C-4D62-8038-EDBF6133C109}" dt="2024-10-12T17:26:24.263" v="94" actId="20577"/>
          <ac:spMkLst>
            <pc:docMk/>
            <pc:sldMk cId="1712344241" sldId="260"/>
            <ac:spMk id="5" creationId="{00000000-0000-0000-0000-000000000000}"/>
          </ac:spMkLst>
        </pc:spChg>
      </pc:sldChg>
      <pc:sldChg chg="addSp delSp modSp mod">
        <pc:chgData name="Lasma Parma" userId="b83b0a090545dd2a" providerId="LiveId" clId="{42C3FECB-9A5C-4D62-8038-EDBF6133C109}" dt="2024-10-12T17:38:39.894" v="346" actId="22"/>
        <pc:sldMkLst>
          <pc:docMk/>
          <pc:sldMk cId="1227203567" sldId="261"/>
        </pc:sldMkLst>
        <pc:spChg chg="add mod">
          <ac:chgData name="Lasma Parma" userId="b83b0a090545dd2a" providerId="LiveId" clId="{42C3FECB-9A5C-4D62-8038-EDBF6133C109}" dt="2024-10-12T17:33:27.522" v="345" actId="20577"/>
          <ac:spMkLst>
            <pc:docMk/>
            <pc:sldMk cId="1227203567" sldId="261"/>
            <ac:spMk id="2" creationId="{13CC2957-B7EA-985D-7A5E-7C4519DD8A5F}"/>
          </ac:spMkLst>
        </pc:spChg>
        <pc:spChg chg="mod">
          <ac:chgData name="Lasma Parma" userId="b83b0a090545dd2a" providerId="LiveId" clId="{42C3FECB-9A5C-4D62-8038-EDBF6133C109}" dt="2024-10-12T17:27:27.896" v="198" actId="20577"/>
          <ac:spMkLst>
            <pc:docMk/>
            <pc:sldMk cId="1227203567" sldId="261"/>
            <ac:spMk id="3" creationId="{47ACF55B-14C9-4BF2-FF48-54A0B0A233A5}"/>
          </ac:spMkLst>
        </pc:spChg>
        <pc:spChg chg="add">
          <ac:chgData name="Lasma Parma" userId="b83b0a090545dd2a" providerId="LiveId" clId="{42C3FECB-9A5C-4D62-8038-EDBF6133C109}" dt="2024-10-12T17:38:39.894" v="346" actId="22"/>
          <ac:spMkLst>
            <pc:docMk/>
            <pc:sldMk cId="1227203567" sldId="261"/>
            <ac:spMk id="6" creationId="{A58FE416-1DDD-D1F3-0A02-6FF9D1D06F5C}"/>
          </ac:spMkLst>
        </pc:spChg>
        <pc:spChg chg="del mod">
          <ac:chgData name="Lasma Parma" userId="b83b0a090545dd2a" providerId="LiveId" clId="{42C3FECB-9A5C-4D62-8038-EDBF6133C109}" dt="2024-10-12T17:17:48.081" v="76" actId="478"/>
          <ac:spMkLst>
            <pc:docMk/>
            <pc:sldMk cId="1227203567" sldId="261"/>
            <ac:spMk id="13" creationId="{6E67F925-C4A2-47F6-6525-3325EF50DBB9}"/>
          </ac:spMkLst>
        </pc:spChg>
        <pc:picChg chg="del">
          <ac:chgData name="Lasma Parma" userId="b83b0a090545dd2a" providerId="LiveId" clId="{42C3FECB-9A5C-4D62-8038-EDBF6133C109}" dt="2024-10-12T17:17:46.319" v="74" actId="478"/>
          <ac:picMkLst>
            <pc:docMk/>
            <pc:sldMk cId="1227203567" sldId="261"/>
            <ac:picMk id="10" creationId="{D368C20E-173A-0C4D-8559-5F735C3F6132}"/>
          </ac:picMkLst>
        </pc:picChg>
      </pc:sldChg>
      <pc:sldChg chg="addSp delSp modSp add mod">
        <pc:chgData name="Lasma Parma" userId="b83b0a090545dd2a" providerId="LiveId" clId="{42C3FECB-9A5C-4D62-8038-EDBF6133C109}" dt="2024-10-12T18:47:23.120" v="670" actId="20577"/>
        <pc:sldMkLst>
          <pc:docMk/>
          <pc:sldMk cId="2211613221" sldId="262"/>
        </pc:sldMkLst>
        <pc:spChg chg="mod">
          <ac:chgData name="Lasma Parma" userId="b83b0a090545dd2a" providerId="LiveId" clId="{42C3FECB-9A5C-4D62-8038-EDBF6133C109}" dt="2024-10-12T18:47:23.120" v="670" actId="20577"/>
          <ac:spMkLst>
            <pc:docMk/>
            <pc:sldMk cId="2211613221" sldId="262"/>
            <ac:spMk id="2" creationId="{13CC2957-B7EA-985D-7A5E-7C4519DD8A5F}"/>
          </ac:spMkLst>
        </pc:spChg>
        <pc:spChg chg="mod">
          <ac:chgData name="Lasma Parma" userId="b83b0a090545dd2a" providerId="LiveId" clId="{42C3FECB-9A5C-4D62-8038-EDBF6133C109}" dt="2024-10-12T17:38:53.776" v="371" actId="20577"/>
          <ac:spMkLst>
            <pc:docMk/>
            <pc:sldMk cId="2211613221" sldId="262"/>
            <ac:spMk id="3" creationId="{47ACF55B-14C9-4BF2-FF48-54A0B0A233A5}"/>
          </ac:spMkLst>
        </pc:spChg>
        <pc:spChg chg="add">
          <ac:chgData name="Lasma Parma" userId="b83b0a090545dd2a" providerId="LiveId" clId="{42C3FECB-9A5C-4D62-8038-EDBF6133C109}" dt="2024-10-12T18:44:45.967" v="531"/>
          <ac:spMkLst>
            <pc:docMk/>
            <pc:sldMk cId="2211613221" sldId="262"/>
            <ac:spMk id="5" creationId="{ADD3C269-3E28-6228-0F48-BF8D09DDA20D}"/>
          </ac:spMkLst>
        </pc:spChg>
        <pc:spChg chg="del">
          <ac:chgData name="Lasma Parma" userId="b83b0a090545dd2a" providerId="LiveId" clId="{42C3FECB-9A5C-4D62-8038-EDBF6133C109}" dt="2024-10-12T17:40:22.354" v="438" actId="478"/>
          <ac:spMkLst>
            <pc:docMk/>
            <pc:sldMk cId="2211613221" sldId="262"/>
            <ac:spMk id="6" creationId="{A58FE416-1DDD-D1F3-0A02-6FF9D1D06F5C}"/>
          </ac:spMkLst>
        </pc:spChg>
      </pc:sldChg>
      <pc:sldChg chg="modSp del mod">
        <pc:chgData name="Lasma Parma" userId="b83b0a090545dd2a" providerId="LiveId" clId="{42C3FECB-9A5C-4D62-8038-EDBF6133C109}" dt="2024-10-12T17:17:49.944" v="78" actId="47"/>
        <pc:sldMkLst>
          <pc:docMk/>
          <pc:sldMk cId="2561619379" sldId="263"/>
        </pc:sldMkLst>
        <pc:picChg chg="mod">
          <ac:chgData name="Lasma Parma" userId="b83b0a090545dd2a" providerId="LiveId" clId="{42C3FECB-9A5C-4D62-8038-EDBF6133C109}" dt="2024-10-06T17:00:58.524" v="21" actId="1076"/>
          <ac:picMkLst>
            <pc:docMk/>
            <pc:sldMk cId="2561619379" sldId="263"/>
            <ac:picMk id="12" creationId="{D7C39F1B-9868-7D65-D90C-3A01F3072362}"/>
          </ac:picMkLst>
        </pc:picChg>
      </pc:sldChg>
      <pc:sldChg chg="addSp modSp del mod">
        <pc:chgData name="Lasma Parma" userId="b83b0a090545dd2a" providerId="LiveId" clId="{42C3FECB-9A5C-4D62-8038-EDBF6133C109}" dt="2024-10-12T17:17:50.628" v="79" actId="47"/>
        <pc:sldMkLst>
          <pc:docMk/>
          <pc:sldMk cId="489764421" sldId="264"/>
        </pc:sldMkLst>
        <pc:spChg chg="mod">
          <ac:chgData name="Lasma Parma" userId="b83b0a090545dd2a" providerId="LiveId" clId="{42C3FECB-9A5C-4D62-8038-EDBF6133C109}" dt="2024-10-06T17:01:51.475" v="44" actId="14100"/>
          <ac:spMkLst>
            <pc:docMk/>
            <pc:sldMk cId="489764421" sldId="264"/>
            <ac:spMk id="2" creationId="{1E2A6F9D-6B7D-AA41-9A50-5C95062146BF}"/>
          </ac:spMkLst>
        </pc:spChg>
        <pc:picChg chg="add mod">
          <ac:chgData name="Lasma Parma" userId="b83b0a090545dd2a" providerId="LiveId" clId="{42C3FECB-9A5C-4D62-8038-EDBF6133C109}" dt="2024-10-06T17:01:58.697" v="47" actId="1076"/>
          <ac:picMkLst>
            <pc:docMk/>
            <pc:sldMk cId="489764421" sldId="264"/>
            <ac:picMk id="6" creationId="{294A5D3E-3D87-C57D-EEAF-B17EC9489E12}"/>
          </ac:picMkLst>
        </pc:picChg>
        <pc:picChg chg="mod">
          <ac:chgData name="Lasma Parma" userId="b83b0a090545dd2a" providerId="LiveId" clId="{42C3FECB-9A5C-4D62-8038-EDBF6133C109}" dt="2024-10-06T17:02:00.546" v="48" actId="1076"/>
          <ac:picMkLst>
            <pc:docMk/>
            <pc:sldMk cId="489764421" sldId="264"/>
            <ac:picMk id="8" creationId="{11369955-80AE-A6A7-0B92-DF66ACAA6CD3}"/>
          </ac:picMkLst>
        </pc:picChg>
        <pc:picChg chg="mod">
          <ac:chgData name="Lasma Parma" userId="b83b0a090545dd2a" providerId="LiveId" clId="{42C3FECB-9A5C-4D62-8038-EDBF6133C109}" dt="2024-10-06T17:01:34.087" v="36" actId="1076"/>
          <ac:picMkLst>
            <pc:docMk/>
            <pc:sldMk cId="489764421" sldId="264"/>
            <ac:picMk id="10" creationId="{50263D4A-F80B-787C-8BCE-9BAA80EAF5AC}"/>
          </ac:picMkLst>
        </pc:picChg>
      </pc:sldChg>
      <pc:sldChg chg="modSp del mod">
        <pc:chgData name="Lasma Parma" userId="b83b0a090545dd2a" providerId="LiveId" clId="{42C3FECB-9A5C-4D62-8038-EDBF6133C109}" dt="2024-10-12T17:17:51.946" v="80" actId="47"/>
        <pc:sldMkLst>
          <pc:docMk/>
          <pc:sldMk cId="415462715" sldId="265"/>
        </pc:sldMkLst>
        <pc:spChg chg="mod">
          <ac:chgData name="Lasma Parma" userId="b83b0a090545dd2a" providerId="LiveId" clId="{42C3FECB-9A5C-4D62-8038-EDBF6133C109}" dt="2024-10-06T17:02:26.495" v="49" actId="14100"/>
          <ac:spMkLst>
            <pc:docMk/>
            <pc:sldMk cId="415462715" sldId="265"/>
            <ac:spMk id="2" creationId="{EB327898-4BB5-4C49-1B9E-EDE1F2E1D447}"/>
          </ac:spMkLst>
        </pc:spChg>
        <pc:picChg chg="mod">
          <ac:chgData name="Lasma Parma" userId="b83b0a090545dd2a" providerId="LiveId" clId="{42C3FECB-9A5C-4D62-8038-EDBF6133C109}" dt="2024-10-06T17:02:33.309" v="51" actId="1076"/>
          <ac:picMkLst>
            <pc:docMk/>
            <pc:sldMk cId="415462715" sldId="265"/>
            <ac:picMk id="12" creationId="{26599BE4-2348-6614-ED14-11730B09E321}"/>
          </ac:picMkLst>
        </pc:picChg>
      </pc:sldChg>
      <pc:sldChg chg="modSp new del mod">
        <pc:chgData name="Lasma Parma" userId="b83b0a090545dd2a" providerId="LiveId" clId="{42C3FECB-9A5C-4D62-8038-EDBF6133C109}" dt="2024-10-12T17:17:52.753" v="81" actId="47"/>
        <pc:sldMkLst>
          <pc:docMk/>
          <pc:sldMk cId="3918919672" sldId="266"/>
        </pc:sldMkLst>
        <pc:spChg chg="mod">
          <ac:chgData name="Lasma Parma" userId="b83b0a090545dd2a" providerId="LiveId" clId="{42C3FECB-9A5C-4D62-8038-EDBF6133C109}" dt="2024-10-06T17:02:43.209" v="73" actId="20577"/>
          <ac:spMkLst>
            <pc:docMk/>
            <pc:sldMk cId="3918919672" sldId="266"/>
            <ac:spMk id="3" creationId="{0481C705-2316-4EA9-0AB5-00BFF3E5FE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</p:spTree>
    <p:extLst>
      <p:ext uri="{BB962C8B-B14F-4D97-AF65-F5344CB8AC3E}">
        <p14:creationId xmlns:p14="http://schemas.microsoft.com/office/powerpoint/2010/main" val="12504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āku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35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0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30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82022" y="5213542"/>
            <a:ext cx="1660159" cy="11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547427"/>
            <a:ext cx="10236200" cy="1470025"/>
          </a:xfrm>
        </p:spPr>
        <p:txBody>
          <a:bodyPr>
            <a:noAutofit/>
          </a:bodyPr>
          <a:lstStyle>
            <a:lvl1pPr algn="l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Nodaļas </a:t>
            </a:r>
            <a:br>
              <a:rPr lang="lv-LV" dirty="0"/>
            </a:br>
            <a:r>
              <a:rPr lang="lv-LV" dirty="0"/>
              <a:t>nosaukums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8987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2323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2323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2323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2323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i18nexus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ackoverflow.com/questions/36284453/react-native-text-going-off-my-screen-refusing-to-wrap-what-to-d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ontek/react-native-localize" TargetMode="External"/><Relationship Id="rId2" Type="http://schemas.openxmlformats.org/officeDocument/2006/relationships/hyperlink" Target="https://www.npmjs.com/package/i18n-j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pp.i18nexus.com/" TargetMode="External"/><Relationship Id="rId5" Type="http://schemas.openxmlformats.org/officeDocument/2006/relationships/hyperlink" Target="https://fritz.ai/how-to-use-react-native-localize-in-react-native-apps/" TargetMode="External"/><Relationship Id="rId4" Type="http://schemas.openxmlformats.org/officeDocument/2006/relationships/hyperlink" Target="https://www.npmjs.com/package/n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46667" y="4162426"/>
            <a:ext cx="10619316" cy="850638"/>
          </a:xfrm>
        </p:spPr>
        <p:txBody>
          <a:bodyPr/>
          <a:lstStyle/>
          <a:p>
            <a:r>
              <a:rPr lang="lv-LV" dirty="0"/>
              <a:t>Rīgas Tehniskās universitātes</a:t>
            </a:r>
            <a:endParaRPr lang="en-GB" dirty="0"/>
          </a:p>
          <a:p>
            <a:r>
              <a:rPr lang="lv-LV" dirty="0"/>
              <a:t>Datorzinātnes, informācijas tehnoloģijas un enerģētikas fakultāte</a:t>
            </a:r>
          </a:p>
          <a:p>
            <a:r>
              <a:rPr lang="lv-LV" dirty="0"/>
              <a:t>Helge Parma 211RDC046</a:t>
            </a:r>
          </a:p>
          <a:p>
            <a:endParaRPr lang="lv-LV" dirty="0"/>
          </a:p>
          <a:p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74185" y="1362074"/>
            <a:ext cx="10619316" cy="2352675"/>
          </a:xfrm>
        </p:spPr>
        <p:txBody>
          <a:bodyPr>
            <a:normAutofit/>
          </a:bodyPr>
          <a:lstStyle/>
          <a:p>
            <a:r>
              <a:rPr lang="lv-LV" dirty="0"/>
              <a:t>Valodas maiņa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F66CB-B858-F7ED-3583-00A8648A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Rīgas Tehniskā universitāte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CF55B-14C9-4BF2-FF48-54A0B0A23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/>
          <a:p>
            <a:r>
              <a:rPr lang="lv-LV" dirty="0"/>
              <a:t>Noklusējuma valoda maiņa applikācijā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C2957-B7EA-985D-7A5E-7C4519DD8A5F}"/>
              </a:ext>
            </a:extLst>
          </p:cNvPr>
          <p:cNvSpPr txBox="1"/>
          <p:nvPr/>
        </p:nvSpPr>
        <p:spPr>
          <a:xfrm>
            <a:off x="727069" y="1409700"/>
            <a:ext cx="86627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Izmantojot react native un bibliotēku: </a:t>
            </a:r>
            <a:r>
              <a:rPr lang="lv-LV" b="1" dirty="0"/>
              <a:t>react-native-localize</a:t>
            </a:r>
          </a:p>
          <a:p>
            <a:pPr marL="342900" indent="-342900">
              <a:buFont typeface="+mj-lt"/>
              <a:buAutoNum type="arabicPeriod"/>
            </a:pPr>
            <a:r>
              <a:rPr lang="lv-LV" dirty="0"/>
              <a:t>Ieinstalēt bibliotēku : </a:t>
            </a:r>
            <a:r>
              <a:rPr lang="lv-LV" b="1" dirty="0"/>
              <a:t>npm install --save react-native-localize</a:t>
            </a:r>
          </a:p>
          <a:p>
            <a:pPr marL="342900" indent="-342900">
              <a:buFont typeface="+mj-lt"/>
              <a:buAutoNum type="arabicPeriod"/>
            </a:pPr>
            <a:r>
              <a:rPr lang="lv-LV" dirty="0"/>
              <a:t>Izveido json failus ar tulkojumiem:</a:t>
            </a:r>
          </a:p>
          <a:p>
            <a:pPr marL="800100" lvl="1" indent="-342900">
              <a:buFont typeface="+mj-lt"/>
              <a:buAutoNum type="arabicPeriod"/>
            </a:pPr>
            <a:r>
              <a:rPr lang="lv-LV" dirty="0"/>
              <a:t>Piemēram de.json</a:t>
            </a:r>
            <a:br>
              <a:rPr lang="lv-LV" dirty="0"/>
            </a:br>
            <a:r>
              <a:rPr lang="en-GB" dirty="0"/>
              <a:t>{ "welcome": "</a:t>
            </a:r>
            <a:r>
              <a:rPr lang="lv-LV" dirty="0"/>
              <a:t>Wilkommen</a:t>
            </a:r>
            <a:r>
              <a:rPr lang="en-GB" dirty="0"/>
              <a:t>", "greeting": "</a:t>
            </a:r>
            <a:r>
              <a:rPr lang="lv-LV" dirty="0"/>
              <a:t>Hallo</a:t>
            </a:r>
            <a:r>
              <a:rPr lang="en-GB" dirty="0"/>
              <a:t>" }</a:t>
            </a:r>
            <a:endParaRPr lang="lv-LV" dirty="0"/>
          </a:p>
          <a:p>
            <a:pPr marL="342900" indent="-342900">
              <a:buFont typeface="+mj-lt"/>
              <a:buAutoNum type="arabicPeriod"/>
            </a:pPr>
            <a:r>
              <a:rPr lang="lv-LV" dirty="0"/>
              <a:t>Instalēt </a:t>
            </a:r>
            <a:r>
              <a:rPr lang="en-GB" dirty="0"/>
              <a:t>i18n-js</a:t>
            </a:r>
            <a:r>
              <a:rPr lang="lv-LV" dirty="0"/>
              <a:t>, lai būtu iespējams dinamiski nomainīt valodu: </a:t>
            </a:r>
            <a:r>
              <a:rPr lang="en-GB" b="1" dirty="0"/>
              <a:t>import i18n from 'i18n-js’</a:t>
            </a:r>
            <a:endParaRPr lang="lv-LV" b="1" dirty="0"/>
          </a:p>
          <a:p>
            <a:pPr marL="342900" indent="-342900">
              <a:buFont typeface="+mj-lt"/>
              <a:buAutoNum type="arabicPeriod"/>
            </a:pPr>
            <a:r>
              <a:rPr lang="lv-LV" dirty="0"/>
              <a:t>Instalēt </a:t>
            </a:r>
            <a:r>
              <a:rPr lang="en-GB" dirty="0" err="1"/>
              <a:t>RNLocalize</a:t>
            </a:r>
            <a:r>
              <a:rPr lang="lv-LV" dirty="0"/>
              <a:t>, lai sistēma būtu iespējams atrast valodu: </a:t>
            </a:r>
            <a:r>
              <a:rPr lang="en-GB" b="1" dirty="0"/>
              <a:t>import * as </a:t>
            </a:r>
            <a:r>
              <a:rPr lang="en-GB" b="1" dirty="0" err="1"/>
              <a:t>RNLocalize</a:t>
            </a:r>
            <a:r>
              <a:rPr lang="en-GB" b="1" dirty="0"/>
              <a:t> from 'react-native-localize';</a:t>
            </a:r>
            <a:endParaRPr lang="lv-LV" b="1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b="1" dirty="0"/>
              <a:t>https://github.com/zoontek/react-native-localize</a:t>
            </a:r>
          </a:p>
          <a:p>
            <a:pPr marL="342900" indent="-342900">
              <a:buFont typeface="+mj-lt"/>
              <a:buAutoNum type="arabicPeriod"/>
            </a:pPr>
            <a:endParaRPr lang="lv-LV" dirty="0"/>
          </a:p>
          <a:p>
            <a:pPr marL="342900" indent="-342900">
              <a:buFont typeface="+mj-lt"/>
              <a:buAutoNum type="arabicPeriod"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116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A8DBC-54F4-784D-3CF1-EB35E9A0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https://app.i18nexus.com/</a:t>
            </a:r>
            <a:r>
              <a:rPr lang="lv-LV" dirty="0"/>
              <a:t> - vieta kur saglabāt valodas un frāzes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4872F-EB47-8461-1BF1-079F8792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Valodas nomaiņa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8375E-10D7-DD1C-B576-DF1060F9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6816D-EB36-7996-A214-AB0ADA43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08" y="1965325"/>
            <a:ext cx="6547759" cy="40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6AF789-0A4E-3835-9044-AFA0847D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" y="1484671"/>
            <a:ext cx="6066503" cy="653670"/>
          </a:xfrm>
        </p:spPr>
        <p:txBody>
          <a:bodyPr>
            <a:normAutofit/>
          </a:bodyPr>
          <a:lstStyle/>
          <a:p>
            <a:r>
              <a:rPr lang="en-GB" sz="1000" dirty="0">
                <a:hlinkClick r:id="rId2"/>
              </a:rPr>
              <a:t>https://stackoverflow.com/questions/36284453/react-native-text-going-off-my-screen-refusing-to-wrap-what-to-do</a:t>
            </a:r>
            <a:endParaRPr lang="lv-LV" sz="1000" dirty="0"/>
          </a:p>
          <a:p>
            <a:endParaRPr lang="en-GB" sz="10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FFC066-A50A-7D6D-5A0C-3F33F24F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Teksta garumu ierobežojums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48C98-A420-29C0-93EF-A27C65548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4999C-046C-D25A-DA42-8602B82E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34650"/>
            <a:ext cx="5714837" cy="2872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B2A49-4D5C-89E6-BE02-D4936B038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02" y="4148790"/>
            <a:ext cx="62683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5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EE704F-12E9-7AD0-F23F-A26DE90E5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https://www.npmjs.com/package/i18n-js</a:t>
            </a:r>
            <a:endParaRPr lang="lv-LV" dirty="0"/>
          </a:p>
          <a:p>
            <a:r>
              <a:rPr lang="en-GB" dirty="0">
                <a:hlinkClick r:id="rId3"/>
              </a:rPr>
              <a:t>https://github.com/zoontek/react-native-localize</a:t>
            </a:r>
            <a:endParaRPr lang="lv-LV" dirty="0"/>
          </a:p>
          <a:p>
            <a:r>
              <a:rPr lang="en-GB" dirty="0">
                <a:hlinkClick r:id="rId4"/>
              </a:rPr>
              <a:t>https://www.npmjs.com/package/npx</a:t>
            </a:r>
            <a:endParaRPr lang="lv-LV" dirty="0"/>
          </a:p>
          <a:p>
            <a:r>
              <a:rPr lang="en-GB" dirty="0">
                <a:hlinkClick r:id="rId5"/>
              </a:rPr>
              <a:t>https://fritz.ai/how-to-use-react-native-localize-in-react-native-apps/</a:t>
            </a:r>
            <a:endParaRPr lang="lv-LV" dirty="0"/>
          </a:p>
          <a:p>
            <a:r>
              <a:rPr lang="lv-LV" dirty="0">
                <a:hlinkClick r:id="rId6"/>
              </a:rPr>
              <a:t>https://app.i18nexus.com/</a:t>
            </a:r>
            <a:endParaRPr lang="lv-LV" dirty="0"/>
          </a:p>
          <a:p>
            <a:endParaRPr lang="lv-LV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27F19-655E-2DA6-2112-45919D7F2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344F4-847B-D02C-A6D0-C360C20A2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v-LV" dirty="0"/>
              <a:t>Avoti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547601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L_Ekspresis_PPT_pamatne</vt:lpstr>
      <vt:lpstr>PowerPoint Presentation</vt:lpstr>
      <vt:lpstr>PowerPoint Presentation</vt:lpstr>
      <vt:lpstr>Valodas nomaiņa</vt:lpstr>
      <vt:lpstr>Teksta garumu ierobežojums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Lasma Parma</dc:creator>
  <cp:lastModifiedBy>Lasma Parma</cp:lastModifiedBy>
  <cp:revision>2</cp:revision>
  <dcterms:created xsi:type="dcterms:W3CDTF">2024-10-06T07:27:53Z</dcterms:created>
  <dcterms:modified xsi:type="dcterms:W3CDTF">2024-10-12T19:33:51Z</dcterms:modified>
</cp:coreProperties>
</file>