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0" r:id="rId2"/>
    <p:sldId id="262" r:id="rId3"/>
    <p:sldId id="266" r:id="rId4"/>
    <p:sldId id="267" r:id="rId5"/>
    <p:sldId id="268" r:id="rId6"/>
    <p:sldId id="264"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B3635-156E-47E6-A269-F9EEFDDA3620}" v="11" dt="2024-10-20T12:49:29.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296" autoAdjust="0"/>
  </p:normalViewPr>
  <p:slideViewPr>
    <p:cSldViewPr snapToGrid="0">
      <p:cViewPr varScale="1">
        <p:scale>
          <a:sx n="62" d="100"/>
          <a:sy n="62" d="100"/>
        </p:scale>
        <p:origin x="171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ma Parma" userId="b83b0a090545dd2a" providerId="LiveId" clId="{8B1B3635-156E-47E6-A269-F9EEFDDA3620}"/>
    <pc:docChg chg="undo custSel addSld delSld modSld">
      <pc:chgData name="Lasma Parma" userId="b83b0a090545dd2a" providerId="LiveId" clId="{8B1B3635-156E-47E6-A269-F9EEFDDA3620}" dt="2024-10-20T12:53:23.243" v="121" actId="20577"/>
      <pc:docMkLst>
        <pc:docMk/>
      </pc:docMkLst>
      <pc:sldChg chg="addSp modSp mod modNotesTx">
        <pc:chgData name="Lasma Parma" userId="b83b0a090545dd2a" providerId="LiveId" clId="{8B1B3635-156E-47E6-A269-F9EEFDDA3620}" dt="2024-10-20T12:49:36.931" v="100" actId="6549"/>
        <pc:sldMkLst>
          <pc:docMk/>
          <pc:sldMk cId="2211613221" sldId="262"/>
        </pc:sldMkLst>
        <pc:spChg chg="mod">
          <ac:chgData name="Lasma Parma" userId="b83b0a090545dd2a" providerId="LiveId" clId="{8B1B3635-156E-47E6-A269-F9EEFDDA3620}" dt="2024-10-20T12:49:36.931" v="100" actId="6549"/>
          <ac:spMkLst>
            <pc:docMk/>
            <pc:sldMk cId="2211613221" sldId="262"/>
            <ac:spMk id="2" creationId="{13CC2957-B7EA-985D-7A5E-7C4519DD8A5F}"/>
          </ac:spMkLst>
        </pc:spChg>
        <pc:spChg chg="add">
          <ac:chgData name="Lasma Parma" userId="b83b0a090545dd2a" providerId="LiveId" clId="{8B1B3635-156E-47E6-A269-F9EEFDDA3620}" dt="2024-10-20T12:48:42.415" v="84"/>
          <ac:spMkLst>
            <pc:docMk/>
            <pc:sldMk cId="2211613221" sldId="262"/>
            <ac:spMk id="5" creationId="{DAF33A87-5AF5-493A-0077-533CFDCA2709}"/>
          </ac:spMkLst>
        </pc:spChg>
        <pc:spChg chg="add">
          <ac:chgData name="Lasma Parma" userId="b83b0a090545dd2a" providerId="LiveId" clId="{8B1B3635-156E-47E6-A269-F9EEFDDA3620}" dt="2024-10-20T12:48:46.587" v="85"/>
          <ac:spMkLst>
            <pc:docMk/>
            <pc:sldMk cId="2211613221" sldId="262"/>
            <ac:spMk id="6" creationId="{2FDFFAE6-0F4C-3A88-9DBF-28DD6B07997C}"/>
          </ac:spMkLst>
        </pc:spChg>
        <pc:spChg chg="add">
          <ac:chgData name="Lasma Parma" userId="b83b0a090545dd2a" providerId="LiveId" clId="{8B1B3635-156E-47E6-A269-F9EEFDDA3620}" dt="2024-10-20T12:49:20.613" v="90"/>
          <ac:spMkLst>
            <pc:docMk/>
            <pc:sldMk cId="2211613221" sldId="262"/>
            <ac:spMk id="7" creationId="{D7A6F67E-E6A1-AC6F-100D-081797BB430E}"/>
          </ac:spMkLst>
        </pc:spChg>
      </pc:sldChg>
      <pc:sldChg chg="modSp mod">
        <pc:chgData name="Lasma Parma" userId="b83b0a090545dd2a" providerId="LiveId" clId="{8B1B3635-156E-47E6-A269-F9EEFDDA3620}" dt="2024-10-20T12:43:27.187" v="30" actId="1076"/>
        <pc:sldMkLst>
          <pc:docMk/>
          <pc:sldMk cId="1098905262" sldId="264"/>
        </pc:sldMkLst>
        <pc:spChg chg="mod">
          <ac:chgData name="Lasma Parma" userId="b83b0a090545dd2a" providerId="LiveId" clId="{8B1B3635-156E-47E6-A269-F9EEFDDA3620}" dt="2024-10-20T12:43:25.307" v="29"/>
          <ac:spMkLst>
            <pc:docMk/>
            <pc:sldMk cId="1098905262" sldId="264"/>
            <ac:spMk id="2" creationId="{437A8DBC-54F4-784D-3CF1-EB35E9A0F044}"/>
          </ac:spMkLst>
        </pc:spChg>
        <pc:picChg chg="mod">
          <ac:chgData name="Lasma Parma" userId="b83b0a090545dd2a" providerId="LiveId" clId="{8B1B3635-156E-47E6-A269-F9EEFDDA3620}" dt="2024-10-20T12:43:27.187" v="30" actId="1076"/>
          <ac:picMkLst>
            <pc:docMk/>
            <pc:sldMk cId="1098905262" sldId="264"/>
            <ac:picMk id="6" creationId="{FC46816D-EB36-7996-A214-AB0ADA43DA11}"/>
          </ac:picMkLst>
        </pc:picChg>
      </pc:sldChg>
      <pc:sldChg chg="addSp delSp modSp new del mod">
        <pc:chgData name="Lasma Parma" userId="b83b0a090545dd2a" providerId="LiveId" clId="{8B1B3635-156E-47E6-A269-F9EEFDDA3620}" dt="2024-10-20T12:31:32.364" v="20" actId="2696"/>
        <pc:sldMkLst>
          <pc:docMk/>
          <pc:sldMk cId="280875584" sldId="266"/>
        </pc:sldMkLst>
        <pc:spChg chg="del">
          <ac:chgData name="Lasma Parma" userId="b83b0a090545dd2a" providerId="LiveId" clId="{8B1B3635-156E-47E6-A269-F9EEFDDA3620}" dt="2024-10-20T12:29:22.519" v="19" actId="26606"/>
          <ac:spMkLst>
            <pc:docMk/>
            <pc:sldMk cId="280875584" sldId="266"/>
            <ac:spMk id="2" creationId="{30C1D87E-BEE9-5D1B-421E-843B24B70481}"/>
          </ac:spMkLst>
        </pc:spChg>
        <pc:spChg chg="del">
          <ac:chgData name="Lasma Parma" userId="b83b0a090545dd2a" providerId="LiveId" clId="{8B1B3635-156E-47E6-A269-F9EEFDDA3620}" dt="2024-10-20T12:29:22.519" v="19" actId="26606"/>
          <ac:spMkLst>
            <pc:docMk/>
            <pc:sldMk cId="280875584" sldId="266"/>
            <ac:spMk id="3" creationId="{32C68223-09C2-EE58-9CE8-29F5F9FFA434}"/>
          </ac:spMkLst>
        </pc:spChg>
        <pc:spChg chg="mod">
          <ac:chgData name="Lasma Parma" userId="b83b0a090545dd2a" providerId="LiveId" clId="{8B1B3635-156E-47E6-A269-F9EEFDDA3620}" dt="2024-10-20T12:29:22.519" v="19" actId="26606"/>
          <ac:spMkLst>
            <pc:docMk/>
            <pc:sldMk cId="280875584" sldId="266"/>
            <ac:spMk id="4" creationId="{AE162876-563F-6954-3357-1AD381350158}"/>
          </ac:spMkLst>
        </pc:spChg>
        <pc:spChg chg="mod">
          <ac:chgData name="Lasma Parma" userId="b83b0a090545dd2a" providerId="LiveId" clId="{8B1B3635-156E-47E6-A269-F9EEFDDA3620}" dt="2024-10-20T12:29:22.519" v="19" actId="26606"/>
          <ac:spMkLst>
            <pc:docMk/>
            <pc:sldMk cId="280875584" sldId="266"/>
            <ac:spMk id="5" creationId="{BB371ABD-6452-C6BA-E75F-A9AF67C20A6A}"/>
          </ac:spMkLst>
        </pc:spChg>
        <pc:spChg chg="add">
          <ac:chgData name="Lasma Parma" userId="b83b0a090545dd2a" providerId="LiveId" clId="{8B1B3635-156E-47E6-A269-F9EEFDDA3620}" dt="2024-10-20T12:29:22.519" v="19" actId="26606"/>
          <ac:spMkLst>
            <pc:docMk/>
            <pc:sldMk cId="280875584" sldId="266"/>
            <ac:spMk id="12" creationId="{FCD54197-A335-E0F0-03CC-A293E4748E94}"/>
          </ac:spMkLst>
        </pc:spChg>
        <pc:picChg chg="add mod ord">
          <ac:chgData name="Lasma Parma" userId="b83b0a090545dd2a" providerId="LiveId" clId="{8B1B3635-156E-47E6-A269-F9EEFDDA3620}" dt="2024-10-20T12:29:22.519" v="19" actId="26606"/>
          <ac:picMkLst>
            <pc:docMk/>
            <pc:sldMk cId="280875584" sldId="266"/>
            <ac:picMk id="7" creationId="{6B91BB45-AE15-24CE-BD98-EA2B03EFCA3B}"/>
          </ac:picMkLst>
        </pc:picChg>
      </pc:sldChg>
      <pc:sldChg chg="delSp modSp new mod">
        <pc:chgData name="Lasma Parma" userId="b83b0a090545dd2a" providerId="LiveId" clId="{8B1B3635-156E-47E6-A269-F9EEFDDA3620}" dt="2024-10-20T12:53:23.243" v="121" actId="20577"/>
        <pc:sldMkLst>
          <pc:docMk/>
          <pc:sldMk cId="3023429608" sldId="266"/>
        </pc:sldMkLst>
        <pc:spChg chg="mod">
          <ac:chgData name="Lasma Parma" userId="b83b0a090545dd2a" providerId="LiveId" clId="{8B1B3635-156E-47E6-A269-F9EEFDDA3620}" dt="2024-10-20T12:53:23.243" v="121" actId="20577"/>
          <ac:spMkLst>
            <pc:docMk/>
            <pc:sldMk cId="3023429608" sldId="266"/>
            <ac:spMk id="2" creationId="{A188B73D-378D-F987-D2F7-79C92F9D0DAD}"/>
          </ac:spMkLst>
        </pc:spChg>
        <pc:spChg chg="del">
          <ac:chgData name="Lasma Parma" userId="b83b0a090545dd2a" providerId="LiveId" clId="{8B1B3635-156E-47E6-A269-F9EEFDDA3620}" dt="2024-10-20T12:53:06.761" v="116" actId="478"/>
          <ac:spMkLst>
            <pc:docMk/>
            <pc:sldMk cId="3023429608" sldId="266"/>
            <ac:spMk id="3" creationId="{3351ABB3-CCBA-B670-6669-B35CB536E3F7}"/>
          </ac:spMkLst>
        </pc:spChg>
        <pc:spChg chg="mod">
          <ac:chgData name="Lasma Parma" userId="b83b0a090545dd2a" providerId="LiveId" clId="{8B1B3635-156E-47E6-A269-F9EEFDDA3620}" dt="2024-10-20T12:53:17.290" v="117" actId="20577"/>
          <ac:spMkLst>
            <pc:docMk/>
            <pc:sldMk cId="3023429608" sldId="266"/>
            <ac:spMk id="5" creationId="{7E3A3B1D-0CAF-FBC1-209E-C54B00A9D8A5}"/>
          </ac:spMkLst>
        </pc:spChg>
      </pc:sldChg>
      <pc:sldChg chg="new del">
        <pc:chgData name="Lasma Parma" userId="b83b0a090545dd2a" providerId="LiveId" clId="{8B1B3635-156E-47E6-A269-F9EEFDDA3620}" dt="2024-10-20T12:35:38.593" v="26" actId="47"/>
        <pc:sldMkLst>
          <pc:docMk/>
          <pc:sldMk cId="3753117064" sldId="266"/>
        </pc:sldMkLst>
      </pc:sldChg>
      <pc:sldChg chg="modSp add del mod">
        <pc:chgData name="Lasma Parma" userId="b83b0a090545dd2a" providerId="LiveId" clId="{8B1B3635-156E-47E6-A269-F9EEFDDA3620}" dt="2024-10-20T12:35:41.528" v="27" actId="47"/>
        <pc:sldMkLst>
          <pc:docMk/>
          <pc:sldMk cId="358739471" sldId="267"/>
        </pc:sldMkLst>
        <pc:spChg chg="mod">
          <ac:chgData name="Lasma Parma" userId="b83b0a090545dd2a" providerId="LiveId" clId="{8B1B3635-156E-47E6-A269-F9EEFDDA3620}" dt="2024-10-20T12:31:58.437" v="24" actId="27636"/>
          <ac:spMkLst>
            <pc:docMk/>
            <pc:sldMk cId="358739471" sldId="267"/>
            <ac:spMk id="3" creationId="{5B0C4234-4493-3FE2-027B-7951C191435B}"/>
          </ac:spMkLst>
        </pc:spChg>
      </pc:sldChg>
    </pc:docChg>
  </pc:docChgLst>
  <pc:docChgLst>
    <pc:chgData name="Lasma Parma" userId="b83b0a090545dd2a" providerId="LiveId" clId="{42C3FECB-9A5C-4D62-8038-EDBF6133C109}"/>
    <pc:docChg chg="undo custSel addSld delSld modSld">
      <pc:chgData name="Lasma Parma" userId="b83b0a090545dd2a" providerId="LiveId" clId="{42C3FECB-9A5C-4D62-8038-EDBF6133C109}" dt="2024-10-12T18:47:23.120" v="670" actId="20577"/>
      <pc:docMkLst>
        <pc:docMk/>
      </pc:docMkLst>
      <pc:sldChg chg="addSp modSp mod">
        <pc:chgData name="Lasma Parma" userId="b83b0a090545dd2a" providerId="LiveId" clId="{42C3FECB-9A5C-4D62-8038-EDBF6133C109}" dt="2024-10-12T17:26:24.263" v="94" actId="20577"/>
        <pc:sldMkLst>
          <pc:docMk/>
          <pc:sldMk cId="1712344241" sldId="260"/>
        </pc:sldMkLst>
        <pc:spChg chg="add mod">
          <ac:chgData name="Lasma Parma" userId="b83b0a090545dd2a" providerId="LiveId" clId="{42C3FECB-9A5C-4D62-8038-EDBF6133C109}" dt="2024-10-06T17:00:09.098" v="18"/>
          <ac:spMkLst>
            <pc:docMk/>
            <pc:sldMk cId="1712344241" sldId="260"/>
            <ac:spMk id="2" creationId="{7AFE45B0-812D-CD09-6259-BAFB99ED0D67}"/>
          </ac:spMkLst>
        </pc:spChg>
        <pc:spChg chg="mod">
          <ac:chgData name="Lasma Parma" userId="b83b0a090545dd2a" providerId="LiveId" clId="{42C3FECB-9A5C-4D62-8038-EDBF6133C109}" dt="2024-10-12T17:26:24.263" v="94" actId="20577"/>
          <ac:spMkLst>
            <pc:docMk/>
            <pc:sldMk cId="1712344241" sldId="260"/>
            <ac:spMk id="5" creationId="{00000000-0000-0000-0000-000000000000}"/>
          </ac:spMkLst>
        </pc:spChg>
      </pc:sldChg>
      <pc:sldChg chg="addSp delSp modSp mod">
        <pc:chgData name="Lasma Parma" userId="b83b0a090545dd2a" providerId="LiveId" clId="{42C3FECB-9A5C-4D62-8038-EDBF6133C109}" dt="2024-10-12T17:38:39.894" v="346" actId="22"/>
        <pc:sldMkLst>
          <pc:docMk/>
          <pc:sldMk cId="1227203567" sldId="261"/>
        </pc:sldMkLst>
        <pc:spChg chg="add mod">
          <ac:chgData name="Lasma Parma" userId="b83b0a090545dd2a" providerId="LiveId" clId="{42C3FECB-9A5C-4D62-8038-EDBF6133C109}" dt="2024-10-12T17:33:27.522" v="345" actId="20577"/>
          <ac:spMkLst>
            <pc:docMk/>
            <pc:sldMk cId="1227203567" sldId="261"/>
            <ac:spMk id="2" creationId="{13CC2957-B7EA-985D-7A5E-7C4519DD8A5F}"/>
          </ac:spMkLst>
        </pc:spChg>
        <pc:spChg chg="mod">
          <ac:chgData name="Lasma Parma" userId="b83b0a090545dd2a" providerId="LiveId" clId="{42C3FECB-9A5C-4D62-8038-EDBF6133C109}" dt="2024-10-12T17:27:27.896" v="198" actId="20577"/>
          <ac:spMkLst>
            <pc:docMk/>
            <pc:sldMk cId="1227203567" sldId="261"/>
            <ac:spMk id="3" creationId="{47ACF55B-14C9-4BF2-FF48-54A0B0A233A5}"/>
          </ac:spMkLst>
        </pc:spChg>
        <pc:spChg chg="add">
          <ac:chgData name="Lasma Parma" userId="b83b0a090545dd2a" providerId="LiveId" clId="{42C3FECB-9A5C-4D62-8038-EDBF6133C109}" dt="2024-10-12T17:38:39.894" v="346" actId="22"/>
          <ac:spMkLst>
            <pc:docMk/>
            <pc:sldMk cId="1227203567" sldId="261"/>
            <ac:spMk id="6" creationId="{A58FE416-1DDD-D1F3-0A02-6FF9D1D06F5C}"/>
          </ac:spMkLst>
        </pc:spChg>
        <pc:spChg chg="del mod">
          <ac:chgData name="Lasma Parma" userId="b83b0a090545dd2a" providerId="LiveId" clId="{42C3FECB-9A5C-4D62-8038-EDBF6133C109}" dt="2024-10-12T17:17:48.081" v="76" actId="478"/>
          <ac:spMkLst>
            <pc:docMk/>
            <pc:sldMk cId="1227203567" sldId="261"/>
            <ac:spMk id="13" creationId="{6E67F925-C4A2-47F6-6525-3325EF50DBB9}"/>
          </ac:spMkLst>
        </pc:spChg>
        <pc:picChg chg="del">
          <ac:chgData name="Lasma Parma" userId="b83b0a090545dd2a" providerId="LiveId" clId="{42C3FECB-9A5C-4D62-8038-EDBF6133C109}" dt="2024-10-12T17:17:46.319" v="74" actId="478"/>
          <ac:picMkLst>
            <pc:docMk/>
            <pc:sldMk cId="1227203567" sldId="261"/>
            <ac:picMk id="10" creationId="{D368C20E-173A-0C4D-8559-5F735C3F6132}"/>
          </ac:picMkLst>
        </pc:picChg>
      </pc:sldChg>
      <pc:sldChg chg="addSp delSp modSp add mod">
        <pc:chgData name="Lasma Parma" userId="b83b0a090545dd2a" providerId="LiveId" clId="{42C3FECB-9A5C-4D62-8038-EDBF6133C109}" dt="2024-10-12T18:47:23.120" v="670" actId="20577"/>
        <pc:sldMkLst>
          <pc:docMk/>
          <pc:sldMk cId="2211613221" sldId="262"/>
        </pc:sldMkLst>
        <pc:spChg chg="mod">
          <ac:chgData name="Lasma Parma" userId="b83b0a090545dd2a" providerId="LiveId" clId="{42C3FECB-9A5C-4D62-8038-EDBF6133C109}" dt="2024-10-12T18:47:23.120" v="670" actId="20577"/>
          <ac:spMkLst>
            <pc:docMk/>
            <pc:sldMk cId="2211613221" sldId="262"/>
            <ac:spMk id="2" creationId="{13CC2957-B7EA-985D-7A5E-7C4519DD8A5F}"/>
          </ac:spMkLst>
        </pc:spChg>
        <pc:spChg chg="mod">
          <ac:chgData name="Lasma Parma" userId="b83b0a090545dd2a" providerId="LiveId" clId="{42C3FECB-9A5C-4D62-8038-EDBF6133C109}" dt="2024-10-12T17:38:53.776" v="371" actId="20577"/>
          <ac:spMkLst>
            <pc:docMk/>
            <pc:sldMk cId="2211613221" sldId="262"/>
            <ac:spMk id="3" creationId="{47ACF55B-14C9-4BF2-FF48-54A0B0A233A5}"/>
          </ac:spMkLst>
        </pc:spChg>
        <pc:spChg chg="add">
          <ac:chgData name="Lasma Parma" userId="b83b0a090545dd2a" providerId="LiveId" clId="{42C3FECB-9A5C-4D62-8038-EDBF6133C109}" dt="2024-10-12T18:44:45.967" v="531"/>
          <ac:spMkLst>
            <pc:docMk/>
            <pc:sldMk cId="2211613221" sldId="262"/>
            <ac:spMk id="5" creationId="{ADD3C269-3E28-6228-0F48-BF8D09DDA20D}"/>
          </ac:spMkLst>
        </pc:spChg>
        <pc:spChg chg="del">
          <ac:chgData name="Lasma Parma" userId="b83b0a090545dd2a" providerId="LiveId" clId="{42C3FECB-9A5C-4D62-8038-EDBF6133C109}" dt="2024-10-12T17:40:22.354" v="438" actId="478"/>
          <ac:spMkLst>
            <pc:docMk/>
            <pc:sldMk cId="2211613221" sldId="262"/>
            <ac:spMk id="6" creationId="{A58FE416-1DDD-D1F3-0A02-6FF9D1D06F5C}"/>
          </ac:spMkLst>
        </pc:spChg>
      </pc:sldChg>
      <pc:sldChg chg="modSp del mod">
        <pc:chgData name="Lasma Parma" userId="b83b0a090545dd2a" providerId="LiveId" clId="{42C3FECB-9A5C-4D62-8038-EDBF6133C109}" dt="2024-10-12T17:17:49.944" v="78" actId="47"/>
        <pc:sldMkLst>
          <pc:docMk/>
          <pc:sldMk cId="2561619379" sldId="263"/>
        </pc:sldMkLst>
        <pc:picChg chg="mod">
          <ac:chgData name="Lasma Parma" userId="b83b0a090545dd2a" providerId="LiveId" clId="{42C3FECB-9A5C-4D62-8038-EDBF6133C109}" dt="2024-10-06T17:00:58.524" v="21" actId="1076"/>
          <ac:picMkLst>
            <pc:docMk/>
            <pc:sldMk cId="2561619379" sldId="263"/>
            <ac:picMk id="12" creationId="{D7C39F1B-9868-7D65-D90C-3A01F3072362}"/>
          </ac:picMkLst>
        </pc:picChg>
      </pc:sldChg>
      <pc:sldChg chg="addSp modSp del mod">
        <pc:chgData name="Lasma Parma" userId="b83b0a090545dd2a" providerId="LiveId" clId="{42C3FECB-9A5C-4D62-8038-EDBF6133C109}" dt="2024-10-12T17:17:50.628" v="79" actId="47"/>
        <pc:sldMkLst>
          <pc:docMk/>
          <pc:sldMk cId="489764421" sldId="264"/>
        </pc:sldMkLst>
        <pc:spChg chg="mod">
          <ac:chgData name="Lasma Parma" userId="b83b0a090545dd2a" providerId="LiveId" clId="{42C3FECB-9A5C-4D62-8038-EDBF6133C109}" dt="2024-10-06T17:01:51.475" v="44" actId="14100"/>
          <ac:spMkLst>
            <pc:docMk/>
            <pc:sldMk cId="489764421" sldId="264"/>
            <ac:spMk id="2" creationId="{1E2A6F9D-6B7D-AA41-9A50-5C95062146BF}"/>
          </ac:spMkLst>
        </pc:spChg>
        <pc:picChg chg="add mod">
          <ac:chgData name="Lasma Parma" userId="b83b0a090545dd2a" providerId="LiveId" clId="{42C3FECB-9A5C-4D62-8038-EDBF6133C109}" dt="2024-10-06T17:01:58.697" v="47" actId="1076"/>
          <ac:picMkLst>
            <pc:docMk/>
            <pc:sldMk cId="489764421" sldId="264"/>
            <ac:picMk id="6" creationId="{294A5D3E-3D87-C57D-EEAF-B17EC9489E12}"/>
          </ac:picMkLst>
        </pc:picChg>
        <pc:picChg chg="mod">
          <ac:chgData name="Lasma Parma" userId="b83b0a090545dd2a" providerId="LiveId" clId="{42C3FECB-9A5C-4D62-8038-EDBF6133C109}" dt="2024-10-06T17:02:00.546" v="48" actId="1076"/>
          <ac:picMkLst>
            <pc:docMk/>
            <pc:sldMk cId="489764421" sldId="264"/>
            <ac:picMk id="8" creationId="{11369955-80AE-A6A7-0B92-DF66ACAA6CD3}"/>
          </ac:picMkLst>
        </pc:picChg>
        <pc:picChg chg="mod">
          <ac:chgData name="Lasma Parma" userId="b83b0a090545dd2a" providerId="LiveId" clId="{42C3FECB-9A5C-4D62-8038-EDBF6133C109}" dt="2024-10-06T17:01:34.087" v="36" actId="1076"/>
          <ac:picMkLst>
            <pc:docMk/>
            <pc:sldMk cId="489764421" sldId="264"/>
            <ac:picMk id="10" creationId="{50263D4A-F80B-787C-8BCE-9BAA80EAF5AC}"/>
          </ac:picMkLst>
        </pc:picChg>
      </pc:sldChg>
      <pc:sldChg chg="modSp del mod">
        <pc:chgData name="Lasma Parma" userId="b83b0a090545dd2a" providerId="LiveId" clId="{42C3FECB-9A5C-4D62-8038-EDBF6133C109}" dt="2024-10-12T17:17:51.946" v="80" actId="47"/>
        <pc:sldMkLst>
          <pc:docMk/>
          <pc:sldMk cId="415462715" sldId="265"/>
        </pc:sldMkLst>
        <pc:spChg chg="mod">
          <ac:chgData name="Lasma Parma" userId="b83b0a090545dd2a" providerId="LiveId" clId="{42C3FECB-9A5C-4D62-8038-EDBF6133C109}" dt="2024-10-06T17:02:26.495" v="49" actId="14100"/>
          <ac:spMkLst>
            <pc:docMk/>
            <pc:sldMk cId="415462715" sldId="265"/>
            <ac:spMk id="2" creationId="{EB327898-4BB5-4C49-1B9E-EDE1F2E1D447}"/>
          </ac:spMkLst>
        </pc:spChg>
        <pc:picChg chg="mod">
          <ac:chgData name="Lasma Parma" userId="b83b0a090545dd2a" providerId="LiveId" clId="{42C3FECB-9A5C-4D62-8038-EDBF6133C109}" dt="2024-10-06T17:02:33.309" v="51" actId="1076"/>
          <ac:picMkLst>
            <pc:docMk/>
            <pc:sldMk cId="415462715" sldId="265"/>
            <ac:picMk id="12" creationId="{26599BE4-2348-6614-ED14-11730B09E321}"/>
          </ac:picMkLst>
        </pc:picChg>
      </pc:sldChg>
      <pc:sldChg chg="modSp new del mod">
        <pc:chgData name="Lasma Parma" userId="b83b0a090545dd2a" providerId="LiveId" clId="{42C3FECB-9A5C-4D62-8038-EDBF6133C109}" dt="2024-10-12T17:17:52.753" v="81" actId="47"/>
        <pc:sldMkLst>
          <pc:docMk/>
          <pc:sldMk cId="3918919672" sldId="266"/>
        </pc:sldMkLst>
        <pc:spChg chg="mod">
          <ac:chgData name="Lasma Parma" userId="b83b0a090545dd2a" providerId="LiveId" clId="{42C3FECB-9A5C-4D62-8038-EDBF6133C109}" dt="2024-10-06T17:02:43.209" v="73" actId="20577"/>
          <ac:spMkLst>
            <pc:docMk/>
            <pc:sldMk cId="3918919672" sldId="266"/>
            <ac:spMk id="3" creationId="{0481C705-2316-4EA9-0AB5-00BFF3E5FE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B97FC-3CD2-423A-A17E-3464DCE88E80}" type="datetimeFigureOut">
              <a:rPr lang="en-GB" smtClean="0"/>
              <a:t>20/10/2024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44596-44C1-4A5F-9010-DF324657D7F4}" type="slidenum">
              <a:rPr lang="en-GB" smtClean="0"/>
              <a:t>‹#›</a:t>
            </a:fld>
            <a:endParaRPr lang="en-GB"/>
          </a:p>
        </p:txBody>
      </p:sp>
    </p:spTree>
    <p:extLst>
      <p:ext uri="{BB962C8B-B14F-4D97-AF65-F5344CB8AC3E}">
        <p14:creationId xmlns:p14="http://schemas.microsoft.com/office/powerpoint/2010/main" val="15621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Source Sans Pro" panose="020B0503030403020204" pitchFamily="34" charset="0"/>
              </a:rPr>
              <a:t>The </a:t>
            </a:r>
            <a:r>
              <a:rPr lang="en-GB" b="0" i="0" dirty="0" err="1">
                <a:solidFill>
                  <a:srgbClr val="333333"/>
                </a:solidFill>
                <a:effectLst/>
                <a:latin typeface="Source Sans Pro" panose="020B0503030403020204" pitchFamily="34" charset="0"/>
              </a:rPr>
              <a:t>Javascript</a:t>
            </a:r>
            <a:r>
              <a:rPr lang="en-GB" b="0" i="0" dirty="0">
                <a:solidFill>
                  <a:srgbClr val="333333"/>
                </a:solidFill>
                <a:effectLst/>
                <a:latin typeface="Source Sans Pro" panose="020B0503030403020204" pitchFamily="34" charset="0"/>
              </a:rPr>
              <a:t> library uses a native library (</a:t>
            </a:r>
            <a:r>
              <a:rPr lang="en-GB" b="0" i="0" dirty="0" err="1">
                <a:solidFill>
                  <a:srgbClr val="333333"/>
                </a:solidFill>
                <a:effectLst/>
                <a:latin typeface="Source Sans Pro" panose="020B0503030403020204" pitchFamily="34" charset="0"/>
              </a:rPr>
              <a:t>ReactLocalization</a:t>
            </a:r>
            <a:r>
              <a:rPr lang="en-GB" b="0" i="0" dirty="0">
                <a:solidFill>
                  <a:srgbClr val="333333"/>
                </a:solidFill>
                <a:effectLst/>
                <a:latin typeface="Source Sans Pro" panose="020B0503030403020204" pitchFamily="34" charset="0"/>
              </a:rPr>
              <a:t>) to get the current interface language, then it loads and displays the strings matching the current interface locale or the default language (the first one if a match is not found) if a specific localization can't be found.</a:t>
            </a:r>
          </a:p>
          <a:p>
            <a:pPr algn="l"/>
            <a:r>
              <a:rPr lang="en-GB" b="0" i="0" dirty="0">
                <a:solidFill>
                  <a:srgbClr val="333333"/>
                </a:solidFill>
                <a:effectLst/>
                <a:latin typeface="Source Sans Pro" panose="020B0503030403020204" pitchFamily="34" charset="0"/>
              </a:rPr>
              <a:t>It's possible to force a language different from the interface one.</a:t>
            </a:r>
          </a:p>
          <a:p>
            <a:endParaRPr lang="en-GB" dirty="0"/>
          </a:p>
        </p:txBody>
      </p:sp>
      <p:sp>
        <p:nvSpPr>
          <p:cNvPr id="4" name="Slide Number Placeholder 3"/>
          <p:cNvSpPr>
            <a:spLocks noGrp="1"/>
          </p:cNvSpPr>
          <p:nvPr>
            <p:ph type="sldNum" sz="quarter" idx="5"/>
          </p:nvPr>
        </p:nvSpPr>
        <p:spPr/>
        <p:txBody>
          <a:bodyPr/>
          <a:lstStyle/>
          <a:p>
            <a:fld id="{F5444596-44C1-4A5F-9010-DF324657D7F4}" type="slidenum">
              <a:rPr lang="en-GB" smtClean="0"/>
              <a:t>2</a:t>
            </a:fld>
            <a:endParaRPr lang="en-GB"/>
          </a:p>
        </p:txBody>
      </p:sp>
    </p:spTree>
    <p:extLst>
      <p:ext uri="{BB962C8B-B14F-4D97-AF65-F5344CB8AC3E}">
        <p14:creationId xmlns:p14="http://schemas.microsoft.com/office/powerpoint/2010/main" val="163049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1. </a:t>
            </a:r>
            <a:r>
              <a:rPr kumimoji="0" lang="en-US" altLang="en-US" sz="1200" b="1" i="0" u="none" strike="noStrike" cap="none" normalizeH="0" baseline="0" dirty="0" err="1">
                <a:ln>
                  <a:noFill/>
                </a:ln>
                <a:solidFill>
                  <a:schemeClr val="tx1"/>
                </a:solidFill>
                <a:effectLst/>
                <a:latin typeface="Arial" panose="020B0604020202020204" pitchFamily="34" charset="0"/>
              </a:rPr>
              <a:t>Objekts</a:t>
            </a:r>
            <a:r>
              <a:rPr kumimoji="0" lang="en-US"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Unicode MS"/>
              </a:rPr>
              <a:t>LANGUAGE_DETECTOR</a:t>
            </a:r>
            <a:r>
              <a:rPr kumimoji="0" lang="lv-LV" altLang="en-US" sz="1200" b="1" i="0" u="none" strike="noStrike" cap="none" normalizeH="0" baseline="0" dirty="0">
                <a:ln>
                  <a:noFill/>
                </a:ln>
                <a:solidFill>
                  <a:schemeClr val="tx1"/>
                </a:solidFill>
                <a:effectLst/>
                <a:latin typeface="Arial Unicode MS"/>
              </a:rPr>
              <a:t> - </a:t>
            </a:r>
            <a:r>
              <a:rPr kumimoji="0" lang="en-US" altLang="en-US" sz="1200" b="0" i="0" u="none" strike="noStrike" cap="none" normalizeH="0" baseline="0" dirty="0" err="1">
                <a:ln>
                  <a:noFill/>
                </a:ln>
                <a:solidFill>
                  <a:schemeClr val="tx1"/>
                </a:solidFill>
                <a:effectLst/>
                <a:latin typeface="Arial" panose="020B0604020202020204" pitchFamily="34" charset="0"/>
              </a:rPr>
              <a:t>Šis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objekts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tiek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izmantots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lai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pārvaldītu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lietotāja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valodas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noteikšanu</a:t>
            </a:r>
            <a:r>
              <a:rPr kumimoji="0" lang="en-US" altLang="en-US" sz="1200" b="0" i="0" u="none" strike="noStrike" cap="none" normalizeH="0" baseline="0" dirty="0">
                <a:ln>
                  <a:noFill/>
                </a:ln>
                <a:solidFill>
                  <a:schemeClr val="tx1"/>
                </a:solidFill>
                <a:effectLst/>
                <a:latin typeface="Arial" panose="020B0604020202020204" pitchFamily="34" charset="0"/>
              </a:rPr>
              <a:t> un </a:t>
            </a:r>
            <a:r>
              <a:rPr kumimoji="0" lang="en-US" altLang="en-US" sz="1200" b="0" i="0" u="none" strike="noStrike" cap="none" normalizeH="0" baseline="0" dirty="0" err="1">
                <a:ln>
                  <a:noFill/>
                </a:ln>
                <a:solidFill>
                  <a:schemeClr val="tx1"/>
                </a:solidFill>
                <a:effectLst/>
                <a:latin typeface="Arial" panose="020B0604020202020204" pitchFamily="34" charset="0"/>
              </a:rPr>
              <a:t>saglabāšanu</a:t>
            </a:r>
            <a:r>
              <a:rPr kumimoji="0" lang="en-US" altLang="en-US" sz="1200" b="0" i="0" u="none" strike="noStrike" cap="none" normalizeH="0" baseline="0" dirty="0">
                <a:ln>
                  <a:noFill/>
                </a:ln>
                <a:solidFill>
                  <a:schemeClr val="tx1"/>
                </a:solidFill>
                <a:effectLst/>
                <a:latin typeface="Arial" panose="020B0604020202020204" pitchFamily="34" charset="0"/>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2. type: "</a:t>
            </a:r>
            <a:r>
              <a:rPr kumimoji="0" lang="en-US" altLang="en-US" sz="1200" b="1" i="0" u="none" strike="noStrike" cap="none" normalizeH="0" baseline="0" dirty="0" err="1">
                <a:ln>
                  <a:noFill/>
                </a:ln>
                <a:solidFill>
                  <a:schemeClr val="tx1"/>
                </a:solidFill>
                <a:effectLst/>
                <a:latin typeface="Arial" panose="020B0604020202020204" pitchFamily="34" charset="0"/>
              </a:rPr>
              <a:t>languageDetector</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lv-LV"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Šī</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rinda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norāda</a:t>
            </a:r>
            <a:r>
              <a:rPr kumimoji="0" lang="en-US" altLang="en-US" sz="1200" b="0" i="0" u="none" strike="noStrike" cap="none" normalizeH="0" baseline="0" dirty="0">
                <a:ln>
                  <a:noFill/>
                </a:ln>
                <a:solidFill>
                  <a:schemeClr val="tx1"/>
                </a:solidFill>
                <a:effectLst/>
                <a:latin typeface="Arial" panose="020B0604020202020204" pitchFamily="34" charset="0"/>
              </a:rPr>
              <a:t>, ka </a:t>
            </a:r>
            <a:r>
              <a:rPr kumimoji="0" lang="en-US" altLang="en-US" sz="1200" b="0" i="0" u="none" strike="noStrike" cap="none" normalizeH="0" baseline="0" dirty="0" err="1">
                <a:ln>
                  <a:noFill/>
                </a:ln>
                <a:solidFill>
                  <a:schemeClr val="tx1"/>
                </a:solidFill>
                <a:effectLst/>
                <a:latin typeface="Arial" panose="020B0604020202020204" pitchFamily="34" charset="0"/>
              </a:rPr>
              <a:t>šis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objekts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paredzēts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valodas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noteikšanai</a:t>
            </a:r>
            <a:r>
              <a:rPr kumimoji="0" lang="en-US" altLang="en-US" sz="1200" b="0" i="0" u="none" strike="noStrike" cap="none" normalizeH="0" baseline="0" dirty="0">
                <a:ln>
                  <a:noFill/>
                </a:ln>
                <a:solidFill>
                  <a:schemeClr val="tx1"/>
                </a:solidFill>
                <a:effectLst/>
                <a:latin typeface="Arial" panose="020B0604020202020204" pitchFamily="34" charset="0"/>
              </a:rPr>
              <a:t>. Tas </a:t>
            </a:r>
            <a:r>
              <a:rPr kumimoji="0" lang="en-US" altLang="en-US" sz="1200" b="0" i="0" u="none" strike="noStrike" cap="none" normalizeH="0" baseline="0" dirty="0" err="1">
                <a:ln>
                  <a:noFill/>
                </a:ln>
                <a:solidFill>
                  <a:schemeClr val="tx1"/>
                </a:solidFill>
                <a:effectLst/>
                <a:latin typeface="Arial" panose="020B0604020202020204" pitchFamily="34" charset="0"/>
              </a:rPr>
              <a:t>bieži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tiek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izmantots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ar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pārvaldības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bibliotēkām</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piemēram</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Unicode MS"/>
              </a:rPr>
              <a:t>i18next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pateiktu</a:t>
            </a:r>
            <a:r>
              <a:rPr kumimoji="0" lang="en-US" altLang="en-US" sz="1200" b="0" i="0" u="none" strike="noStrike" cap="none" normalizeH="0" baseline="0" dirty="0">
                <a:ln>
                  <a:noFill/>
                </a:ln>
                <a:solidFill>
                  <a:schemeClr val="tx1"/>
                </a:solidFill>
                <a:effectLst/>
              </a:rPr>
              <a:t>, ka </a:t>
            </a:r>
            <a:r>
              <a:rPr kumimoji="0" lang="en-US" altLang="en-US" sz="1200" b="0" i="0" u="none" strike="noStrike" cap="none" normalizeH="0" baseline="0" dirty="0" err="1">
                <a:ln>
                  <a:noFill/>
                </a:ln>
                <a:solidFill>
                  <a:schemeClr val="tx1"/>
                </a:solidFill>
                <a:effectLst/>
              </a:rPr>
              <a:t>tas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atbild</a:t>
            </a:r>
            <a:r>
              <a:rPr kumimoji="0" lang="en-US" altLang="en-US" sz="1200" b="0" i="0" u="none" strike="noStrike" cap="none" normalizeH="0" baseline="0" dirty="0">
                <a:ln>
                  <a:noFill/>
                </a:ln>
                <a:solidFill>
                  <a:schemeClr val="tx1"/>
                </a:solidFill>
                <a:effectLst/>
              </a:rPr>
              <a:t> par </a:t>
            </a:r>
            <a:r>
              <a:rPr kumimoji="0" lang="en-US" altLang="en-US" sz="1200" b="0" i="0" u="none" strike="noStrike" cap="none" normalizeH="0" baseline="0" dirty="0" err="1">
                <a:ln>
                  <a:noFill/>
                </a:ln>
                <a:solidFill>
                  <a:schemeClr val="tx1"/>
                </a:solidFill>
                <a:effectLst/>
              </a:rPr>
              <a:t>valodas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detektēšanu</a:t>
            </a:r>
            <a:r>
              <a:rPr kumimoji="0" lang="en-US" altLang="en-US" sz="1200" b="0" i="0" u="none" strike="noStrike" cap="none" normalizeH="0" baseline="0" dirty="0">
                <a:ln>
                  <a:noFill/>
                </a:ln>
                <a:solidFill>
                  <a:schemeClr val="tx1"/>
                </a:solidFill>
                <a:effectLst/>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3. async: true</a:t>
            </a:r>
            <a:r>
              <a:rPr kumimoji="0" lang="lv-LV" altLang="en-US" sz="1200" b="1" i="0" u="none" strike="noStrike" cap="none" normalizeH="0" baseline="0" dirty="0">
                <a:ln>
                  <a:noFill/>
                </a:ln>
                <a:solidFill>
                  <a:schemeClr val="tx1"/>
                </a:solidFill>
                <a:effectLst/>
                <a:latin typeface="Arial" panose="020B0604020202020204" pitchFamily="34" charset="0"/>
              </a:rPr>
              <a:t> - </a:t>
            </a:r>
            <a:r>
              <a:rPr kumimoji="0" lang="en-US" altLang="en-US" sz="1200" b="0" i="0" u="none" strike="noStrike" cap="none" normalizeH="0" baseline="0" dirty="0" err="1">
                <a:ln>
                  <a:noFill/>
                </a:ln>
                <a:solidFill>
                  <a:schemeClr val="tx1"/>
                </a:solidFill>
                <a:effectLst/>
                <a:latin typeface="Arial" panose="020B0604020202020204" pitchFamily="34" charset="0"/>
              </a:rPr>
              <a:t>Norāda</a:t>
            </a:r>
            <a:r>
              <a:rPr kumimoji="0" lang="en-US" altLang="en-US" sz="1200" b="0" i="0" u="none" strike="noStrike" cap="none" normalizeH="0" baseline="0" dirty="0">
                <a:ln>
                  <a:noFill/>
                </a:ln>
                <a:solidFill>
                  <a:schemeClr val="tx1"/>
                </a:solidFill>
                <a:effectLst/>
                <a:latin typeface="Arial" panose="020B0604020202020204" pitchFamily="34" charset="0"/>
              </a:rPr>
              <a:t>, ka </a:t>
            </a:r>
            <a:r>
              <a:rPr kumimoji="0" lang="en-US" altLang="en-US" sz="1200" b="0" i="0" u="none" strike="noStrike" cap="none" normalizeH="0" baseline="0" dirty="0" err="1">
                <a:ln>
                  <a:noFill/>
                </a:ln>
                <a:solidFill>
                  <a:schemeClr val="tx1"/>
                </a:solidFill>
                <a:effectLst/>
                <a:latin typeface="Arial" panose="020B0604020202020204" pitchFamily="34" charset="0"/>
              </a:rPr>
              <a:t>valodas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noteikšanas</a:t>
            </a:r>
            <a:r>
              <a:rPr kumimoji="0" lang="en-US" altLang="en-US" sz="1200" b="0" i="0" u="none" strike="noStrike" cap="none" normalizeH="0" baseline="0" dirty="0">
                <a:ln>
                  <a:noFill/>
                </a:ln>
                <a:solidFill>
                  <a:schemeClr val="tx1"/>
                </a:solidFill>
                <a:effectLst/>
                <a:latin typeface="Arial" panose="020B0604020202020204" pitchFamily="34" charset="0"/>
              </a:rPr>
              <a:t> process </a:t>
            </a:r>
            <a:r>
              <a:rPr kumimoji="0" lang="en-US" altLang="en-US" sz="1200" b="0" i="0" u="none" strike="noStrike" cap="none" normalizeH="0" baseline="0" dirty="0" err="1">
                <a:ln>
                  <a:noFill/>
                </a:ln>
                <a:solidFill>
                  <a:schemeClr val="tx1"/>
                </a:solidFill>
                <a:effectLst/>
                <a:latin typeface="Arial" panose="020B0604020202020204" pitchFamily="34" charset="0"/>
              </a:rPr>
              <a:t>ir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asinhrons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tiek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izmantots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asinhronais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mehānisms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Unicode MS"/>
              </a:rPr>
              <a:t>AsyncStorage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lasītu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datus</a:t>
            </a:r>
            <a:r>
              <a:rPr kumimoji="0" lang="en-US" altLang="en-US" sz="1200" b="0" i="0" u="none" strike="noStrike" cap="none" normalizeH="0" baseline="0" dirty="0">
                <a:ln>
                  <a:noFill/>
                </a:ln>
                <a:solidFill>
                  <a:schemeClr val="tx1"/>
                </a:solidFill>
                <a:effectLst/>
              </a:rPr>
              <a:t> no </a:t>
            </a:r>
            <a:r>
              <a:rPr kumimoji="0" lang="en-US" altLang="en-US" sz="1200" b="0" i="0" u="none" strike="noStrike" cap="none" normalizeH="0" baseline="0" dirty="0" err="1">
                <a:ln>
                  <a:noFill/>
                </a:ln>
                <a:solidFill>
                  <a:schemeClr val="tx1"/>
                </a:solidFill>
                <a:effectLst/>
              </a:rPr>
              <a:t>lokālās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glabātuves</a:t>
            </a:r>
            <a:r>
              <a:rPr kumimoji="0" lang="en-US" altLang="en-US" sz="1200" b="0" i="0" u="none" strike="noStrike" cap="none" normalizeH="0" baseline="0" dirty="0">
                <a:ln>
                  <a:noFill/>
                </a:ln>
                <a:solidFill>
                  <a:schemeClr val="tx1"/>
                </a:solidFill>
                <a:effectLst/>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4. detect: callback =&gt; {...}</a:t>
            </a:r>
            <a:r>
              <a:rPr kumimoji="0" lang="lv-LV"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Šī</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funkcija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nosaka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valodu</a:t>
            </a:r>
            <a:r>
              <a:rPr kumimoji="0" lang="en-US" altLang="en-US" sz="1200" b="0" i="0" u="none" strike="noStrike" cap="none" normalizeH="0" baseline="0" dirty="0">
                <a:ln>
                  <a:noFill/>
                </a:ln>
                <a:solidFill>
                  <a:schemeClr val="tx1"/>
                </a:solidFill>
                <a:effectLst/>
                <a:latin typeface="Arial" panose="020B0604020202020204" pitchFamily="34" charset="0"/>
              </a:rPr>
              <a:t> un </a:t>
            </a:r>
            <a:r>
              <a:rPr kumimoji="0" lang="en-US" altLang="en-US" sz="1200" b="0" i="0" u="none" strike="noStrike" cap="none" normalizeH="0" baseline="0" dirty="0" err="1">
                <a:ln>
                  <a:noFill/>
                </a:ln>
                <a:solidFill>
                  <a:schemeClr val="tx1"/>
                </a:solidFill>
                <a:effectLst/>
                <a:latin typeface="Arial" panose="020B0604020202020204" pitchFamily="34" charset="0"/>
              </a:rPr>
              <a:t>izsauc</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funkciju</a:t>
            </a:r>
            <a:r>
              <a:rPr kumimoji="0" lang="en-US" altLang="en-US" sz="1200" b="0" i="0" u="none" strike="noStrike" cap="none" normalizeH="0" baseline="0" dirty="0">
                <a:ln>
                  <a:noFill/>
                </a:ln>
                <a:solidFill>
                  <a:schemeClr val="tx1"/>
                </a:solidFill>
                <a:effectLst/>
                <a:latin typeface="Arial" panose="020B0604020202020204" pitchFamily="34" charset="0"/>
              </a:rPr>
              <a:t> (callback), </a:t>
            </a:r>
            <a:r>
              <a:rPr kumimoji="0" lang="en-US" altLang="en-US" sz="1200" b="0" i="0" u="none" strike="noStrike" cap="none" normalizeH="0" baseline="0" dirty="0" err="1">
                <a:ln>
                  <a:noFill/>
                </a:ln>
                <a:solidFill>
                  <a:schemeClr val="tx1"/>
                </a:solidFill>
                <a:effectLst/>
                <a:latin typeface="Arial" panose="020B0604020202020204" pitchFamily="34" charset="0"/>
              </a:rPr>
              <a:t>lai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izmantotu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šo</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Tajā</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tiek</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izsaukts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Unicode MS"/>
              </a:rPr>
              <a:t>AsyncStorage.getItem</a:t>
            </a:r>
            <a:r>
              <a:rPr kumimoji="0" lang="en-US" altLang="en-US" sz="1200" b="0" i="0" u="none" strike="noStrike" cap="none" normalizeH="0" baseline="0" dirty="0">
                <a:ln>
                  <a:noFill/>
                </a:ln>
                <a:solidFill>
                  <a:schemeClr val="tx1"/>
                </a:solidFill>
                <a:effectLst/>
              </a:rPr>
              <a:t>, kas </a:t>
            </a:r>
            <a:r>
              <a:rPr kumimoji="0" lang="en-US" altLang="en-US" sz="1200" b="0" i="0" u="none" strike="noStrike" cap="none" normalizeH="0" baseline="0" dirty="0" err="1">
                <a:ln>
                  <a:noFill/>
                </a:ln>
                <a:solidFill>
                  <a:schemeClr val="tx1"/>
                </a:solidFill>
                <a:effectLst/>
              </a:rPr>
              <a:t>iegūst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lietotāja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iestatīto</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valodu</a:t>
            </a:r>
            <a:r>
              <a:rPr kumimoji="0" lang="en-US" altLang="en-US" sz="1200" b="0" i="0" u="none" strike="noStrike" cap="none" normalizeH="0" baseline="0" dirty="0">
                <a:ln>
                  <a:noFill/>
                </a:ln>
                <a:solidFill>
                  <a:schemeClr val="tx1"/>
                </a:solidFill>
                <a:effectLst/>
              </a:rPr>
              <a:t> no </a:t>
            </a:r>
            <a:r>
              <a:rPr kumimoji="0" lang="en-US" altLang="en-US" sz="1200" b="0" i="0" u="none" strike="noStrike" cap="none" normalizeH="0" baseline="0" dirty="0" err="1">
                <a:ln>
                  <a:noFill/>
                </a:ln>
                <a:solidFill>
                  <a:schemeClr val="tx1"/>
                </a:solidFill>
                <a:effectLst/>
              </a:rPr>
              <a:t>lokālās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glabātuves</a:t>
            </a:r>
            <a:endParaRPr lang="lv-LV" altLang="en-US" sz="12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Arial" panose="020B0604020202020204" pitchFamily="34" charset="0"/>
              </a:rPr>
              <a:t>AsyncStorage.getItem</a:t>
            </a:r>
            <a:r>
              <a:rPr kumimoji="0" lang="en-US" altLang="en-US" sz="1200" b="1" i="0" u="none" strike="noStrike" cap="none" normalizeH="0" baseline="0" dirty="0">
                <a:ln>
                  <a:noFill/>
                </a:ln>
                <a:solidFill>
                  <a:schemeClr val="tx1"/>
                </a:solidFill>
                <a:effectLst/>
                <a:latin typeface="Arial" panose="020B0604020202020204" pitchFamily="34" charset="0"/>
              </a:rPr>
              <a:t>("user-language", (err, language) =&gt; {...})</a:t>
            </a:r>
            <a:r>
              <a:rPr kumimoji="0" lang="en-US" altLang="en-US" sz="1200" b="0" i="0" u="none" strike="noStrike" cap="none" normalizeH="0" baseline="0" dirty="0">
                <a:ln>
                  <a:noFill/>
                </a:ln>
                <a:solidFill>
                  <a:schemeClr val="tx1"/>
                </a:solidFill>
                <a:effectLst/>
                <a:latin typeface="Arial" panose="020B0604020202020204" pitchFamily="34" charset="0"/>
              </a:rPr>
              <a:t>:</a:t>
            </a:r>
            <a:br>
              <a:rPr kumimoji="0" lang="en-US" altLang="en-US" sz="1200" b="0" i="0" u="none" strike="noStrike" cap="none" normalizeH="0" baseline="0" dirty="0">
                <a:ln>
                  <a:noFill/>
                </a:ln>
                <a:solidFill>
                  <a:schemeClr val="tx1"/>
                </a:solidFill>
                <a:effectLst/>
                <a:latin typeface="Arial" panose="020B0604020202020204" pitchFamily="34" charset="0"/>
              </a:rPr>
            </a:br>
            <a:r>
              <a:rPr lang="en-US" altLang="en-US" sz="1200" dirty="0" err="1">
                <a:solidFill>
                  <a:schemeClr val="tx1"/>
                </a:solidFill>
                <a:latin typeface="Arial" panose="020B0604020202020204" pitchFamily="34" charset="0"/>
              </a:rPr>
              <a:t>Šī</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rinda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pārbauda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vai</a:t>
            </a:r>
            <a:r>
              <a:rPr lang="en-US" altLang="en-US" sz="1200" dirty="0">
                <a:solidFill>
                  <a:schemeClr val="tx1"/>
                </a:solidFill>
                <a:latin typeface="Arial" panose="020B0604020202020204" pitchFamily="34" charset="0"/>
              </a:rPr>
              <a:t> </a:t>
            </a:r>
            <a:r>
              <a:rPr lang="en-US" altLang="en-US" sz="1200" b="1" dirty="0" err="1">
                <a:solidFill>
                  <a:schemeClr val="tx1"/>
                </a:solidFill>
                <a:latin typeface="Arial" panose="020B0604020202020204" pitchFamily="34" charset="0"/>
              </a:rPr>
              <a:t>AsyncStorage</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glabātuvē</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ir</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saglabāta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lietotāja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izvēlētā</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valoda</a:t>
            </a:r>
            <a:r>
              <a:rPr lang="en-US" altLang="en-US" sz="1200" dirty="0">
                <a:solidFill>
                  <a:schemeClr val="tx1"/>
                </a:solidFill>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Ja </a:t>
            </a:r>
            <a:r>
              <a:rPr lang="en-US" altLang="en-US" sz="1200" dirty="0" err="1">
                <a:solidFill>
                  <a:schemeClr val="tx1"/>
                </a:solidFill>
                <a:latin typeface="Arial" panose="020B0604020202020204" pitchFamily="34" charset="0"/>
              </a:rPr>
              <a:t>radās</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kļūda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vai</a:t>
            </a:r>
            <a:r>
              <a:rPr lang="en-US" altLang="en-US" sz="1200" dirty="0">
                <a:solidFill>
                  <a:schemeClr val="tx1"/>
                </a:solidFill>
                <a:latin typeface="Arial" panose="020B0604020202020204" pitchFamily="34" charset="0"/>
              </a:rPr>
              <a:t> nav </a:t>
            </a:r>
            <a:r>
              <a:rPr lang="en-US" altLang="en-US" sz="1200" dirty="0" err="1">
                <a:solidFill>
                  <a:schemeClr val="tx1"/>
                </a:solidFill>
                <a:latin typeface="Arial" panose="020B0604020202020204" pitchFamily="34" charset="0"/>
              </a:rPr>
              <a:t>saglabāta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valoda</a:t>
            </a:r>
            <a:r>
              <a:rPr lang="en-US" altLang="en-US" sz="1200" dirty="0">
                <a:solidFill>
                  <a:schemeClr val="tx1"/>
                </a:solidFill>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Ja </a:t>
            </a:r>
            <a:r>
              <a:rPr lang="en-US" altLang="en-US" sz="1200" dirty="0" err="1">
                <a:solidFill>
                  <a:schemeClr val="tx1"/>
                </a:solidFill>
                <a:latin typeface="Arial" panose="020B0604020202020204" pitchFamily="34" charset="0"/>
              </a:rPr>
              <a:t>ir</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kļūda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tā</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tiek</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parādīta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konsolē</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tikai</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izstrādes</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režīmā</a:t>
            </a:r>
            <a:r>
              <a:rPr lang="en-US" altLang="en-US" sz="1200" dirty="0">
                <a:solidFill>
                  <a:schemeClr val="tx1"/>
                </a:solidFill>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Ja </a:t>
            </a:r>
            <a:r>
              <a:rPr lang="en-US" altLang="en-US" sz="1200" dirty="0" err="1">
                <a:solidFill>
                  <a:schemeClr val="tx1"/>
                </a:solidFill>
                <a:latin typeface="Arial" panose="020B0604020202020204" pitchFamily="34" charset="0"/>
              </a:rPr>
              <a:t>valoda</a:t>
            </a:r>
            <a:r>
              <a:rPr lang="en-US" altLang="en-US" sz="1200" dirty="0">
                <a:solidFill>
                  <a:schemeClr val="tx1"/>
                </a:solidFill>
                <a:latin typeface="Arial" panose="020B0604020202020204" pitchFamily="34" charset="0"/>
              </a:rPr>
              <a:t> nav </a:t>
            </a:r>
            <a:r>
              <a:rPr lang="en-US" altLang="en-US" sz="1200" dirty="0" err="1">
                <a:solidFill>
                  <a:schemeClr val="tx1"/>
                </a:solidFill>
                <a:latin typeface="Arial" panose="020B0604020202020204" pitchFamily="34" charset="0"/>
              </a:rPr>
              <a:t>iestatīta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sistēma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izmanto</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noklusēto</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valodu</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izmantojot</a:t>
            </a:r>
            <a:r>
              <a:rPr lang="en-US" altLang="en-US" sz="1200" dirty="0">
                <a:solidFill>
                  <a:schemeClr val="tx1"/>
                </a:solidFill>
                <a:latin typeface="Arial" panose="020B0604020202020204" pitchFamily="34" charset="0"/>
              </a:rPr>
              <a:t> </a:t>
            </a:r>
            <a:r>
              <a:rPr lang="en-US" altLang="en-US" sz="1200" b="1" dirty="0" err="1">
                <a:solidFill>
                  <a:schemeClr val="tx1"/>
                </a:solidFill>
                <a:latin typeface="Arial" panose="020B0604020202020204" pitchFamily="34" charset="0"/>
              </a:rPr>
              <a:t>RNLocalize.findBestAvailableLanguage</a:t>
            </a:r>
            <a:r>
              <a:rPr lang="en-US" altLang="en-US" sz="1200" dirty="0">
                <a:solidFill>
                  <a:schemeClr val="tx1"/>
                </a:solidFill>
                <a:latin typeface="Arial" panose="020B0604020202020204" pitchFamily="34" charset="0"/>
              </a:rPr>
              <a:t>(LANG_CODES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Ja </a:t>
            </a:r>
            <a:r>
              <a:rPr lang="en-US" altLang="en-US" sz="1200" dirty="0" err="1">
                <a:solidFill>
                  <a:schemeClr val="tx1"/>
                </a:solidFill>
                <a:latin typeface="Arial" panose="020B0604020202020204" pitchFamily="34" charset="0"/>
              </a:rPr>
              <a:t>valoda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ir</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atrasta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funkcija</a:t>
            </a:r>
            <a:r>
              <a:rPr lang="en-US" altLang="en-US" sz="1200" dirty="0">
                <a:solidFill>
                  <a:schemeClr val="tx1"/>
                </a:solidFill>
                <a:latin typeface="Arial" panose="020B0604020202020204" pitchFamily="34" charset="0"/>
              </a:rPr>
              <a:t> </a:t>
            </a:r>
            <a:r>
              <a:rPr lang="en-US" altLang="en-US" sz="1200" b="1" dirty="0">
                <a:solidFill>
                  <a:schemeClr val="tx1"/>
                </a:solidFill>
                <a:latin typeface="Arial" panose="020B0604020202020204" pitchFamily="34" charset="0"/>
              </a:rPr>
              <a:t>callback</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tiks</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izsaukta</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ar</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atrasto</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valodu</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lai</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tā</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tiktu</a:t>
            </a:r>
            <a:r>
              <a:rPr lang="en-US" altLang="en-US" sz="1200" dirty="0">
                <a:solidFill>
                  <a:schemeClr val="tx1"/>
                </a:solidFill>
                <a:latin typeface="Arial" panose="020B0604020202020204" pitchFamily="34" charset="0"/>
              </a:rPr>
              <a:t> </a:t>
            </a:r>
            <a:r>
              <a:rPr lang="en-US" altLang="en-US" sz="1200" dirty="0" err="1">
                <a:solidFill>
                  <a:schemeClr val="tx1"/>
                </a:solidFill>
                <a:latin typeface="Arial" panose="020B0604020202020204" pitchFamily="34" charset="0"/>
              </a:rPr>
              <a:t>iestatīta</a:t>
            </a:r>
            <a:r>
              <a:rPr lang="en-US" altLang="en-US" sz="1200" b="1" dirty="0">
                <a:solidFill>
                  <a:schemeClr val="tx1"/>
                </a:solidFill>
                <a:latin typeface="Arial" panose="020B0604020202020204" pitchFamily="34" charset="0"/>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5. </a:t>
            </a:r>
            <a:r>
              <a:rPr kumimoji="0" lang="en-US" altLang="en-US" sz="1200" b="1" i="0" u="none" strike="noStrike" cap="none" normalizeH="0" baseline="0" dirty="0" err="1">
                <a:ln>
                  <a:noFill/>
                </a:ln>
                <a:solidFill>
                  <a:schemeClr val="tx1"/>
                </a:solidFill>
                <a:effectLst/>
                <a:latin typeface="Arial" panose="020B0604020202020204" pitchFamily="34" charset="0"/>
              </a:rPr>
              <a:t>init</a:t>
            </a:r>
            <a:r>
              <a:rPr kumimoji="0" lang="en-US" altLang="en-US" sz="1200" b="1" i="0" u="none" strike="noStrike" cap="none" normalizeH="0" baseline="0" dirty="0">
                <a:ln>
                  <a:noFill/>
                </a:ln>
                <a:solidFill>
                  <a:schemeClr val="tx1"/>
                </a:solidFill>
                <a:effectLst/>
                <a:latin typeface="Arial" panose="020B0604020202020204" pitchFamily="34" charset="0"/>
              </a:rPr>
              <a:t>: () =&gt; {}</a:t>
            </a:r>
            <a:r>
              <a:rPr kumimoji="0" lang="lv-LV"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Šī</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metode</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tukša</a:t>
            </a:r>
            <a:r>
              <a:rPr kumimoji="0" lang="en-US" altLang="en-US" sz="1200" b="0" i="0" u="none" strike="noStrike" cap="none" normalizeH="0" baseline="0" dirty="0">
                <a:ln>
                  <a:noFill/>
                </a:ln>
                <a:solidFill>
                  <a:schemeClr val="tx1"/>
                </a:solidFill>
                <a:effectLst/>
                <a:latin typeface="Arial" panose="020B0604020202020204" pitchFamily="34" charset="0"/>
              </a:rPr>
              <a:t> un var </a:t>
            </a:r>
            <a:r>
              <a:rPr kumimoji="0" lang="en-US" altLang="en-US" sz="1200" b="0" i="0" u="none" strike="noStrike" cap="none" normalizeH="0" baseline="0" dirty="0" err="1">
                <a:ln>
                  <a:noFill/>
                </a:ln>
                <a:solidFill>
                  <a:schemeClr val="tx1"/>
                </a:solidFill>
                <a:effectLst/>
                <a:latin typeface="Arial" panose="020B0604020202020204" pitchFamily="34" charset="0"/>
              </a:rPr>
              <a:t>tikt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izmantota</a:t>
            </a:r>
            <a:r>
              <a:rPr kumimoji="0" lang="en-US" altLang="en-US" sz="1200" b="0" i="0" u="none" strike="noStrike" cap="none" normalizeH="0" baseline="0" dirty="0">
                <a:ln>
                  <a:noFill/>
                </a:ln>
                <a:solidFill>
                  <a:schemeClr val="tx1"/>
                </a:solidFill>
                <a:effectLst/>
                <a:latin typeface="Arial" panose="020B0604020202020204" pitchFamily="34" charset="0"/>
              </a:rPr>
              <a:t>, ja </a:t>
            </a:r>
            <a:r>
              <a:rPr kumimoji="0" lang="en-US" altLang="en-US" sz="1200" b="0" i="0" u="none" strike="noStrike" cap="none" normalizeH="0" baseline="0" dirty="0" err="1">
                <a:ln>
                  <a:noFill/>
                </a:ln>
                <a:solidFill>
                  <a:schemeClr val="tx1"/>
                </a:solidFill>
                <a:effectLst/>
                <a:latin typeface="Arial" panose="020B0604020202020204" pitchFamily="34" charset="0"/>
              </a:rPr>
              <a:t>ir</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nepieciešams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veikt</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kādus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sākotnējos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iestatījumus</a:t>
            </a:r>
            <a:r>
              <a:rPr kumimoji="0" lang="en-US" altLang="en-US" sz="1200" b="0" i="0" u="none" strike="noStrike" cap="none" normalizeH="0" baseline="0" dirty="0">
                <a:ln>
                  <a:noFill/>
                </a:ln>
                <a:solidFill>
                  <a:schemeClr val="tx1"/>
                </a:solidFill>
                <a:effectLst/>
                <a:latin typeface="Arial" panose="020B0604020202020204" pitchFamily="34" charset="0"/>
              </a:rPr>
              <a:t>,</a:t>
            </a:r>
            <a:endParaRPr kumimoji="0" lang="lv-LV"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6. </a:t>
            </a:r>
            <a:r>
              <a:rPr kumimoji="0" lang="en-US" altLang="en-US" sz="1200" b="1" i="0" u="none" strike="noStrike" cap="none" normalizeH="0" baseline="0" dirty="0" err="1">
                <a:ln>
                  <a:noFill/>
                </a:ln>
                <a:solidFill>
                  <a:schemeClr val="tx1"/>
                </a:solidFill>
                <a:effectLst/>
                <a:latin typeface="Arial" panose="020B0604020202020204" pitchFamily="34" charset="0"/>
              </a:rPr>
              <a:t>cacheUserLanguage</a:t>
            </a:r>
            <a:r>
              <a:rPr kumimoji="0" lang="en-US" altLang="en-US" sz="1200" b="1" i="0" u="none" strike="noStrike" cap="none" normalizeH="0" baseline="0" dirty="0">
                <a:ln>
                  <a:noFill/>
                </a:ln>
                <a:solidFill>
                  <a:schemeClr val="tx1"/>
                </a:solidFill>
                <a:effectLst/>
                <a:latin typeface="Arial" panose="020B0604020202020204" pitchFamily="34" charset="0"/>
              </a:rPr>
              <a:t>: language =&gt; {...}</a:t>
            </a:r>
            <a:r>
              <a:rPr kumimoji="0" lang="lv-LV"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Šī</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funkcija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saglabā</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lietotāja</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izvēlēto</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valodu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Unicode MS"/>
              </a:rPr>
              <a:t>AsyncStorage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glabātuvē</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lai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nākamajā</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lietošanas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reizē</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sistēma</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varētu</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automātiski</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iestatīt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šo</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rPr>
              <a:t>valodu</a:t>
            </a:r>
            <a:r>
              <a:rPr kumimoji="0" lang="en-US" altLang="en-US" sz="1200" b="0" i="0" u="none" strike="noStrike" cap="none" normalizeH="0" baseline="0" dirty="0">
                <a:ln>
                  <a:noFill/>
                </a:ln>
                <a:solidFill>
                  <a:schemeClr val="tx1"/>
                </a:solidFill>
                <a:effectLst/>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Arial" panose="020B0604020202020204" pitchFamily="34" charset="0"/>
              </a:rPr>
              <a:t>Detalizēts</a:t>
            </a:r>
            <a:r>
              <a:rPr kumimoji="0" lang="en-US"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rPr>
              <a:t>apraksts</a:t>
            </a:r>
            <a:r>
              <a:rPr kumimoji="0" lang="en-US" altLang="en-US" sz="12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javascript</a:t>
            </a:r>
            <a:endParaRPr kumimoji="0" lang="en-US" altLang="en-U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Unicode MS"/>
              </a:rPr>
              <a:t>AsyncStorage.setItem</a:t>
            </a:r>
            <a:r>
              <a:rPr kumimoji="0" lang="en-US" altLang="en-US" sz="1200" b="0" i="0" u="none" strike="noStrike" cap="none" normalizeH="0" baseline="0" dirty="0">
                <a:ln>
                  <a:noFill/>
                </a:ln>
                <a:solidFill>
                  <a:schemeClr val="tx1"/>
                </a:solidFill>
                <a:effectLst/>
                <a:latin typeface="Arial Unicode MS"/>
              </a:rPr>
              <a:t>("user-language", language);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chemeClr val="tx1"/>
                </a:solidFill>
              </a:rPr>
              <a:t>Šis</a:t>
            </a:r>
            <a:r>
              <a:rPr lang="en-US" altLang="en-US" sz="1200" dirty="0">
                <a:solidFill>
                  <a:schemeClr val="tx1"/>
                </a:solidFill>
              </a:rPr>
              <a:t> </a:t>
            </a:r>
            <a:r>
              <a:rPr lang="en-US" altLang="en-US" sz="1200" dirty="0" err="1">
                <a:solidFill>
                  <a:schemeClr val="tx1"/>
                </a:solidFill>
              </a:rPr>
              <a:t>kods</a:t>
            </a:r>
            <a:r>
              <a:rPr lang="en-US" altLang="en-US" sz="1200" dirty="0">
                <a:solidFill>
                  <a:schemeClr val="tx1"/>
                </a:solidFill>
              </a:rPr>
              <a:t> </a:t>
            </a:r>
            <a:r>
              <a:rPr lang="en-US" altLang="en-US" sz="1200" dirty="0" err="1">
                <a:solidFill>
                  <a:schemeClr val="tx1"/>
                </a:solidFill>
              </a:rPr>
              <a:t>saglabā</a:t>
            </a:r>
            <a:r>
              <a:rPr lang="en-US" altLang="en-US" sz="1200" dirty="0">
                <a:solidFill>
                  <a:schemeClr val="tx1"/>
                </a:solidFill>
              </a:rPr>
              <a:t> </a:t>
            </a:r>
            <a:r>
              <a:rPr lang="en-US" altLang="en-US" sz="1200" dirty="0" err="1">
                <a:solidFill>
                  <a:schemeClr val="tx1"/>
                </a:solidFill>
              </a:rPr>
              <a:t>izvēlēto</a:t>
            </a:r>
            <a:r>
              <a:rPr lang="en-US" altLang="en-US" sz="1200" dirty="0">
                <a:solidFill>
                  <a:schemeClr val="tx1"/>
                </a:solidFill>
              </a:rPr>
              <a:t> </a:t>
            </a:r>
            <a:r>
              <a:rPr lang="en-US" altLang="en-US" sz="1200" dirty="0" err="1">
                <a:solidFill>
                  <a:schemeClr val="tx1"/>
                </a:solidFill>
              </a:rPr>
              <a:t>valodu</a:t>
            </a:r>
            <a:r>
              <a:rPr lang="en-US" altLang="en-US" sz="1200" dirty="0">
                <a:solidFill>
                  <a:schemeClr val="tx1"/>
                </a:solidFill>
              </a:rPr>
              <a:t> </a:t>
            </a:r>
            <a:r>
              <a:rPr lang="en-US" altLang="en-US" sz="1200" dirty="0" err="1">
                <a:solidFill>
                  <a:schemeClr val="tx1"/>
                </a:solidFill>
              </a:rPr>
              <a:t>lokālajā</a:t>
            </a:r>
            <a:r>
              <a:rPr lang="en-US" altLang="en-US" sz="1200" dirty="0">
                <a:solidFill>
                  <a:schemeClr val="tx1"/>
                </a:solidFill>
              </a:rPr>
              <a:t> </a:t>
            </a:r>
            <a:r>
              <a:rPr lang="en-US" altLang="en-US" sz="1200" dirty="0" err="1">
                <a:solidFill>
                  <a:schemeClr val="tx1"/>
                </a:solidFill>
              </a:rPr>
              <a:t>glabātuvē</a:t>
            </a:r>
            <a:r>
              <a:rPr lang="en-US" altLang="en-US" sz="1200" dirty="0">
                <a:solidFill>
                  <a:schemeClr val="tx1"/>
                </a:solidFill>
              </a:rPr>
              <a:t> </a:t>
            </a:r>
            <a:r>
              <a:rPr lang="en-US" altLang="en-US" sz="1200" dirty="0" err="1">
                <a:solidFill>
                  <a:schemeClr val="tx1"/>
                </a:solidFill>
              </a:rPr>
              <a:t>zem</a:t>
            </a:r>
            <a:r>
              <a:rPr lang="en-US" altLang="en-US" sz="1200" dirty="0">
                <a:solidFill>
                  <a:schemeClr val="tx1"/>
                </a:solidFill>
              </a:rPr>
              <a:t> </a:t>
            </a:r>
            <a:r>
              <a:rPr lang="en-US" altLang="en-US" sz="1200" dirty="0" err="1">
                <a:solidFill>
                  <a:schemeClr val="tx1"/>
                </a:solidFill>
              </a:rPr>
              <a:t>atslēgas</a:t>
            </a:r>
            <a:r>
              <a:rPr lang="en-US" altLang="en-US" sz="1200" dirty="0">
                <a:solidFill>
                  <a:schemeClr val="tx1"/>
                </a:solidFill>
              </a:rPr>
              <a:t> "user-language", </a:t>
            </a:r>
            <a:r>
              <a:rPr lang="en-US" altLang="en-US" sz="1200" dirty="0" err="1">
                <a:solidFill>
                  <a:schemeClr val="tx1"/>
                </a:solidFill>
              </a:rPr>
              <a:t>lai</a:t>
            </a:r>
            <a:r>
              <a:rPr lang="en-US" altLang="en-US" sz="1200" dirty="0">
                <a:solidFill>
                  <a:schemeClr val="tx1"/>
                </a:solidFill>
              </a:rPr>
              <a:t> </a:t>
            </a:r>
            <a:r>
              <a:rPr lang="en-US" altLang="en-US" sz="1200" dirty="0" err="1">
                <a:solidFill>
                  <a:schemeClr val="tx1"/>
                </a:solidFill>
              </a:rPr>
              <a:t>nākotnē</a:t>
            </a:r>
            <a:r>
              <a:rPr lang="en-US" altLang="en-US" sz="1200" dirty="0">
                <a:solidFill>
                  <a:schemeClr val="tx1"/>
                </a:solidFill>
              </a:rPr>
              <a:t> to </a:t>
            </a:r>
            <a:r>
              <a:rPr lang="en-US" altLang="en-US" sz="1200" dirty="0" err="1">
                <a:solidFill>
                  <a:schemeClr val="tx1"/>
                </a:solidFill>
              </a:rPr>
              <a:t>varētu</a:t>
            </a:r>
            <a:r>
              <a:rPr lang="en-US" altLang="en-US" sz="1200" dirty="0">
                <a:solidFill>
                  <a:schemeClr val="tx1"/>
                </a:solidFill>
              </a:rPr>
              <a:t> </a:t>
            </a:r>
            <a:r>
              <a:rPr lang="en-US" altLang="en-US" sz="1200" dirty="0" err="1">
                <a:solidFill>
                  <a:schemeClr val="tx1"/>
                </a:solidFill>
              </a:rPr>
              <a:t>izmantot</a:t>
            </a:r>
            <a:r>
              <a:rPr lang="en-US" altLang="en-US" sz="1200" dirty="0">
                <a:solidFill>
                  <a:schemeClr val="tx1"/>
                </a:solidFill>
              </a:rPr>
              <a:t> bez </a:t>
            </a:r>
            <a:r>
              <a:rPr lang="en-US" altLang="en-US" sz="1200" dirty="0" err="1">
                <a:solidFill>
                  <a:schemeClr val="tx1"/>
                </a:solidFill>
              </a:rPr>
              <a:t>atkārtotas</a:t>
            </a:r>
            <a:r>
              <a:rPr lang="en-US" altLang="en-US" sz="1200" dirty="0">
                <a:solidFill>
                  <a:schemeClr val="tx1"/>
                </a:solidFill>
              </a:rPr>
              <a:t> </a:t>
            </a:r>
            <a:r>
              <a:rPr lang="en-US" altLang="en-US" sz="1200" dirty="0" err="1">
                <a:solidFill>
                  <a:schemeClr val="tx1"/>
                </a:solidFill>
              </a:rPr>
              <a:t>valodas</a:t>
            </a:r>
            <a:r>
              <a:rPr lang="en-US" altLang="en-US" sz="1200" dirty="0">
                <a:solidFill>
                  <a:schemeClr val="tx1"/>
                </a:solidFill>
              </a:rPr>
              <a:t> </a:t>
            </a:r>
            <a:r>
              <a:rPr lang="en-US" altLang="en-US" sz="1200" dirty="0" err="1">
                <a:solidFill>
                  <a:schemeClr val="tx1"/>
                </a:solidFill>
              </a:rPr>
              <a:t>izvēles</a:t>
            </a:r>
            <a:r>
              <a:rPr lang="en-US" altLang="en-US" sz="1200" dirty="0">
                <a:solidFill>
                  <a:schemeClr val="tx1"/>
                </a:solidFill>
              </a:rPr>
              <a:t>.</a:t>
            </a:r>
          </a:p>
          <a:p>
            <a:endParaRPr lang="en-GB" dirty="0"/>
          </a:p>
        </p:txBody>
      </p:sp>
      <p:sp>
        <p:nvSpPr>
          <p:cNvPr id="4" name="Slide Number Placeholder 3"/>
          <p:cNvSpPr>
            <a:spLocks noGrp="1"/>
          </p:cNvSpPr>
          <p:nvPr>
            <p:ph type="sldNum" sz="quarter" idx="5"/>
          </p:nvPr>
        </p:nvSpPr>
        <p:spPr/>
        <p:txBody>
          <a:bodyPr/>
          <a:lstStyle/>
          <a:p>
            <a:fld id="{F5444596-44C1-4A5F-9010-DF324657D7F4}" type="slidenum">
              <a:rPr lang="en-GB" smtClean="0"/>
              <a:t>4</a:t>
            </a:fld>
            <a:endParaRPr lang="en-GB"/>
          </a:p>
        </p:txBody>
      </p:sp>
    </p:spTree>
    <p:extLst>
      <p:ext uri="{BB962C8B-B14F-4D97-AF65-F5344CB8AC3E}">
        <p14:creationId xmlns:p14="http://schemas.microsoft.com/office/powerpoint/2010/main" val="131749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b="1" dirty="0"/>
              <a:t>i18n.use(LANGUAGE_DETECTOR)</a:t>
            </a:r>
          </a:p>
          <a:p>
            <a:pPr>
              <a:buFont typeface="Arial" panose="020B0604020202020204" pitchFamily="34" charset="0"/>
              <a:buChar char="•"/>
            </a:pPr>
            <a:r>
              <a:rPr lang="lv-LV" dirty="0"/>
              <a:t>Šī rinda pievieno iepriekš definēto valodas noteicēju (LANGUAGE_DETECTOR) i18n iestatījumos.</a:t>
            </a:r>
          </a:p>
          <a:p>
            <a:pPr>
              <a:buFont typeface="Arial" panose="020B0604020202020204" pitchFamily="34" charset="0"/>
              <a:buChar char="•"/>
            </a:pPr>
            <a:r>
              <a:rPr lang="lv-LV" dirty="0"/>
              <a:t>LANGUAGE_DETECTOR ir atbildīgs par valodas automātisku noteikšanu, vai nu no ierīces iestatījumiem vai saglabātās valodas lokālajā glabātuvē (AsyncStorage), kā jau tika skaidrots iepriekš.</a:t>
            </a:r>
          </a:p>
          <a:p>
            <a:r>
              <a:rPr lang="lv-LV" b="1" dirty="0"/>
              <a:t>2. .use(initReactI18next)</a:t>
            </a:r>
          </a:p>
          <a:p>
            <a:pPr>
              <a:buFont typeface="Arial" panose="020B0604020202020204" pitchFamily="34" charset="0"/>
              <a:buChar char="•"/>
            </a:pPr>
            <a:r>
              <a:rPr lang="lv-LV" dirty="0"/>
              <a:t>Šis solis integrē i18next ar React, izmantojot react-i18next. Tas ļauj izmantot i18next funkcionalitāti React komponentos, piemēram, ar useTranslation āķi vai Translation komponentu.</a:t>
            </a:r>
          </a:p>
          <a:p>
            <a:r>
              <a:rPr lang="lv-LV" b="1" dirty="0"/>
              <a:t>3. .init({...})</a:t>
            </a:r>
          </a:p>
          <a:p>
            <a:pPr>
              <a:buFont typeface="Arial" panose="020B0604020202020204" pitchFamily="34" charset="0"/>
              <a:buChar char="•"/>
            </a:pPr>
            <a:r>
              <a:rPr lang="lv-LV" dirty="0"/>
              <a:t>Šī funkcija inicializē i18next ar konkrētiem iestatījumiem un konfigurācijām.</a:t>
            </a:r>
          </a:p>
          <a:p>
            <a:r>
              <a:rPr lang="lv-LV" b="1" dirty="0"/>
              <a:t>resources: LANGUAGES</a:t>
            </a:r>
          </a:p>
          <a:p>
            <a:pPr>
              <a:buFont typeface="Arial" panose="020B0604020202020204" pitchFamily="34" charset="0"/>
              <a:buChar char="•"/>
            </a:pPr>
            <a:r>
              <a:rPr lang="lv-LV" dirty="0"/>
              <a:t>Šī opcija norāda pieejamos tulkojumus (resources) vairākām valodām. LANGUAGES šeit ir objekts, kas satur tulkojumus dažādām valodām.</a:t>
            </a:r>
          </a:p>
          <a:p>
            <a:endParaRPr lang="en-GB" dirty="0"/>
          </a:p>
        </p:txBody>
      </p:sp>
      <p:sp>
        <p:nvSpPr>
          <p:cNvPr id="4" name="Slide Number Placeholder 3"/>
          <p:cNvSpPr>
            <a:spLocks noGrp="1"/>
          </p:cNvSpPr>
          <p:nvPr>
            <p:ph type="sldNum" sz="quarter" idx="5"/>
          </p:nvPr>
        </p:nvSpPr>
        <p:spPr/>
        <p:txBody>
          <a:bodyPr/>
          <a:lstStyle/>
          <a:p>
            <a:fld id="{F5444596-44C1-4A5F-9010-DF324657D7F4}" type="slidenum">
              <a:rPr lang="en-GB" smtClean="0"/>
              <a:t>5</a:t>
            </a:fld>
            <a:endParaRPr lang="en-GB"/>
          </a:p>
        </p:txBody>
      </p:sp>
    </p:spTree>
    <p:extLst>
      <p:ext uri="{BB962C8B-B14F-4D97-AF65-F5344CB8AC3E}">
        <p14:creationId xmlns:p14="http://schemas.microsoft.com/office/powerpoint/2010/main" val="24886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b="1" dirty="0"/>
              <a:t>const LANGUAGES = [{ code: "en", label: "English" }, { code: "fr", label: "Français" }];</a:t>
            </a:r>
          </a:p>
          <a:p>
            <a:pPr>
              <a:buFont typeface="Arial" panose="020B0604020202020204" pitchFamily="34" charset="0"/>
              <a:buChar char="•"/>
            </a:pPr>
            <a:r>
              <a:rPr lang="lv-LV" dirty="0"/>
              <a:t>Šis masīvs LANGUAGES satur pieejamās valodas ar katras valodas unikālu kodu (code, piemēram, "en" angļu valodai) un ekrānā redzamo nosaukumu (label, piemēram, "English").</a:t>
            </a:r>
          </a:p>
          <a:p>
            <a:r>
              <a:rPr lang="lv-LV" b="1" dirty="0"/>
              <a:t>2. const { i18n } = useTranslation();</a:t>
            </a:r>
          </a:p>
          <a:p>
            <a:pPr>
              <a:buFont typeface="Arial" panose="020B0604020202020204" pitchFamily="34" charset="0"/>
              <a:buChar char="•"/>
            </a:pPr>
            <a:r>
              <a:rPr lang="lv-LV" dirty="0"/>
              <a:t>Izmanto useTranslation āķi, lai iegūtu i18n objektu no react-i18next. i18n objekts satur funkcijas, piemēram, changeLanguage, kas ļauj mainīt pašreizējo valodu, kā arī pašreizējo iestatīto valodu (i18n.language).</a:t>
            </a:r>
          </a:p>
          <a:p>
            <a:r>
              <a:rPr lang="lv-LV" b="1" dirty="0"/>
              <a:t>3. const selectedLanguageCode = i18n.language;</a:t>
            </a:r>
          </a:p>
          <a:p>
            <a:pPr>
              <a:buFont typeface="Arial" panose="020B0604020202020204" pitchFamily="34" charset="0"/>
              <a:buChar char="•"/>
            </a:pPr>
            <a:r>
              <a:rPr lang="lv-LV" dirty="0"/>
              <a:t>Šī rinda saglabā pašreizējo valodas kodu, ko i18next izmanto, un to var izmantot, lai salīdzinātu un parādītu, kura valoda pašlaik ir atlasīta. Piemēram, ja i18n.language ir "en", tas nozīmē, ka angļu valoda ir aktīva.</a:t>
            </a:r>
          </a:p>
          <a:p>
            <a:r>
              <a:rPr lang="lv-LV" b="1" dirty="0"/>
              <a:t>4. const setLanguage = code =&gt; { return i18n.changeLanguage(code); };</a:t>
            </a:r>
          </a:p>
          <a:p>
            <a:pPr>
              <a:buFont typeface="Arial" panose="020B0604020202020204" pitchFamily="34" charset="0"/>
              <a:buChar char="•"/>
            </a:pPr>
            <a:r>
              <a:rPr lang="lv-LV" dirty="0"/>
              <a:t>Šī funkcija maina pašreizējo valodu, izsaucot i18n.changeLanguage un pārslēdzoties uz valodu, kuras kodu (code) tai nodod. Kad lietotājs nospiež uz valodas pogas, šī funkcija tiek aktivizēta, pārslēdzot lietotnes valodu.</a:t>
            </a:r>
          </a:p>
          <a:p>
            <a:endParaRPr lang="en-GB" dirty="0"/>
          </a:p>
        </p:txBody>
      </p:sp>
      <p:sp>
        <p:nvSpPr>
          <p:cNvPr id="4" name="Slide Number Placeholder 3"/>
          <p:cNvSpPr>
            <a:spLocks noGrp="1"/>
          </p:cNvSpPr>
          <p:nvPr>
            <p:ph type="sldNum" sz="quarter" idx="5"/>
          </p:nvPr>
        </p:nvSpPr>
        <p:spPr/>
        <p:txBody>
          <a:bodyPr/>
          <a:lstStyle/>
          <a:p>
            <a:fld id="{F5444596-44C1-4A5F-9010-DF324657D7F4}" type="slidenum">
              <a:rPr lang="en-GB" smtClean="0"/>
              <a:t>6</a:t>
            </a:fld>
            <a:endParaRPr lang="en-GB"/>
          </a:p>
        </p:txBody>
      </p:sp>
    </p:spTree>
    <p:extLst>
      <p:ext uri="{BB962C8B-B14F-4D97-AF65-F5344CB8AC3E}">
        <p14:creationId xmlns:p14="http://schemas.microsoft.com/office/powerpoint/2010/main" val="2489526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9"/>
            <a:ext cx="12192000" cy="6856661"/>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spTree>
    <p:extLst>
      <p:ext uri="{BB962C8B-B14F-4D97-AF65-F5344CB8AC3E}">
        <p14:creationId xmlns:p14="http://schemas.microsoft.com/office/powerpoint/2010/main" val="125049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67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3172622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332499673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376223590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308550937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278528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159143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dalu_slaids_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113343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pic>
        <p:nvPicPr>
          <p:cNvPr id="8" name="Picture 7"/>
          <p:cNvPicPr>
            <a:picLocks noChangeAspect="1"/>
          </p:cNvPicPr>
          <p:nvPr userDrawn="1"/>
        </p:nvPicPr>
        <p:blipFill>
          <a:blip r:embed="rId3"/>
          <a:stretch>
            <a:fillRect/>
          </a:stretch>
        </p:blipFill>
        <p:spPr>
          <a:xfrm>
            <a:off x="10082022" y="5213542"/>
            <a:ext cx="1660159" cy="1174732"/>
          </a:xfrm>
          <a:prstGeom prst="rect">
            <a:avLst/>
          </a:prstGeom>
        </p:spPr>
      </p:pic>
    </p:spTree>
    <p:extLst>
      <p:ext uri="{BB962C8B-B14F-4D97-AF65-F5344CB8AC3E}">
        <p14:creationId xmlns:p14="http://schemas.microsoft.com/office/powerpoint/2010/main" val="135592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183501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Tehniskā universitāte</a:t>
            </a:r>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406196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14400" y="2547427"/>
            <a:ext cx="10236200" cy="1470025"/>
          </a:xfrm>
        </p:spPr>
        <p:txBody>
          <a:bodyPr>
            <a:noAutofit/>
          </a:bodyPr>
          <a:lstStyle>
            <a:lvl1pPr algn="l">
              <a:defRPr sz="5500" b="1" i="0">
                <a:solidFill>
                  <a:srgbClr val="005551"/>
                </a:solidFill>
                <a:latin typeface="Arial"/>
                <a:cs typeface="Arial"/>
              </a:defRPr>
            </a:lvl1pPr>
          </a:lstStyle>
          <a:p>
            <a:r>
              <a:rPr lang="lv-LV" dirty="0"/>
              <a:t>Nodaļas </a:t>
            </a:r>
            <a:br>
              <a:rPr lang="lv-LV" dirty="0"/>
            </a:br>
            <a:r>
              <a:rPr lang="lv-LV" dirty="0"/>
              <a:t>nosaukums</a:t>
            </a:r>
            <a:endParaRPr lang="en-US" dirty="0"/>
          </a:p>
        </p:txBody>
      </p:sp>
    </p:spTree>
    <p:extLst>
      <p:ext uri="{BB962C8B-B14F-4D97-AF65-F5344CB8AC3E}">
        <p14:creationId xmlns:p14="http://schemas.microsoft.com/office/powerpoint/2010/main" val="23125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6693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Rīgas </a:t>
            </a:r>
            <a:r>
              <a:rPr lang="en-US" dirty="0" err="1"/>
              <a:t>Tehniskā</a:t>
            </a:r>
            <a:r>
              <a:rPr lang="en-US" dirty="0"/>
              <a:t> </a:t>
            </a:r>
            <a:r>
              <a:rPr lang="en-US" dirty="0" err="1"/>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118016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428987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Rīgas </a:t>
            </a:r>
            <a:r>
              <a:rPr lang="en-US" dirty="0" err="1"/>
              <a:t>Tehniskā</a:t>
            </a:r>
            <a:r>
              <a:rPr lang="en-US" dirty="0"/>
              <a:t> </a:t>
            </a:r>
            <a:r>
              <a:rPr lang="en-US" dirty="0" err="1"/>
              <a:t>universitāte</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2601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en-US" dirty="0"/>
              <a:t>Rīgas Tehniskā universitāte</a:t>
            </a:r>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179027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zoontek/react-native-localize"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spin.atomicobject.com/react-native-localiz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i18nexus.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amanhimself.dev/blog/multi-language-support-in-react-native-with-react-i18ne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ackoverflow.com/questions/36284453/react-native-text-going-off-my-screen-refusing-to-wrap-what-to-do"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ontek/react-native-localize" TargetMode="External"/><Relationship Id="rId2" Type="http://schemas.openxmlformats.org/officeDocument/2006/relationships/hyperlink" Target="https://www.npmjs.com/package/i18n-js" TargetMode="External"/><Relationship Id="rId1" Type="http://schemas.openxmlformats.org/officeDocument/2006/relationships/slideLayout" Target="../slideLayouts/slideLayout8.xml"/><Relationship Id="rId6" Type="http://schemas.openxmlformats.org/officeDocument/2006/relationships/hyperlink" Target="https://app.i18nexus.com/" TargetMode="External"/><Relationship Id="rId5" Type="http://schemas.openxmlformats.org/officeDocument/2006/relationships/hyperlink" Target="https://fritz.ai/how-to-use-react-native-localize-in-react-native-apps/" TargetMode="External"/><Relationship Id="rId4" Type="http://schemas.openxmlformats.org/officeDocument/2006/relationships/hyperlink" Target="https://www.npmjs.com/package/n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46667" y="4162426"/>
            <a:ext cx="10619316" cy="850638"/>
          </a:xfrm>
        </p:spPr>
        <p:txBody>
          <a:bodyPr/>
          <a:lstStyle/>
          <a:p>
            <a:r>
              <a:rPr lang="lv-LV" dirty="0"/>
              <a:t>Rīgas Tehniskās universitātes</a:t>
            </a:r>
            <a:endParaRPr lang="en-GB" dirty="0"/>
          </a:p>
          <a:p>
            <a:r>
              <a:rPr lang="lv-LV" dirty="0"/>
              <a:t>Datorzinātnes, informācijas tehnoloģijas un enerģētikas fakultāte</a:t>
            </a:r>
          </a:p>
          <a:p>
            <a:r>
              <a:rPr lang="lv-LV" dirty="0"/>
              <a:t>Helge Parma 211RDC046</a:t>
            </a:r>
          </a:p>
          <a:p>
            <a:endParaRPr lang="lv-LV" dirty="0"/>
          </a:p>
          <a:p>
            <a:endParaRPr lang="en-US" sz="1200" dirty="0"/>
          </a:p>
        </p:txBody>
      </p:sp>
      <p:sp>
        <p:nvSpPr>
          <p:cNvPr id="5" name="Text Placeholder 4"/>
          <p:cNvSpPr>
            <a:spLocks noGrp="1"/>
          </p:cNvSpPr>
          <p:nvPr>
            <p:ph type="body" sz="quarter" idx="16"/>
          </p:nvPr>
        </p:nvSpPr>
        <p:spPr>
          <a:xfrm>
            <a:off x="874185" y="1362074"/>
            <a:ext cx="10619316" cy="2352675"/>
          </a:xfrm>
        </p:spPr>
        <p:txBody>
          <a:bodyPr>
            <a:normAutofit/>
          </a:bodyPr>
          <a:lstStyle/>
          <a:p>
            <a:r>
              <a:rPr lang="lv-LV" dirty="0"/>
              <a:t>Valodas maiņa</a:t>
            </a:r>
            <a:endParaRPr lang="en-US" dirty="0"/>
          </a:p>
        </p:txBody>
      </p:sp>
    </p:spTree>
    <p:extLst>
      <p:ext uri="{BB962C8B-B14F-4D97-AF65-F5344CB8AC3E}">
        <p14:creationId xmlns:p14="http://schemas.microsoft.com/office/powerpoint/2010/main" val="171234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0F66CB-B858-F7ED-3583-00A8648ACFBB}"/>
              </a:ext>
            </a:extLst>
          </p:cNvPr>
          <p:cNvSpPr>
            <a:spLocks noGrp="1"/>
          </p:cNvSpPr>
          <p:nvPr>
            <p:ph type="sldNum" sz="quarter" idx="4"/>
          </p:nvPr>
        </p:nvSpPr>
        <p:spPr>
          <a:xfrm>
            <a:off x="609599" y="6272743"/>
            <a:ext cx="3296356" cy="365125"/>
          </a:xfrm>
        </p:spPr>
        <p:txBody>
          <a:bodyP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A6A6A6"/>
                </a:solidFill>
                <a:effectLst/>
                <a:uLnTx/>
                <a:uFillTx/>
                <a:latin typeface="Arial"/>
                <a:ea typeface="+mn-ea"/>
                <a:cs typeface="Arial"/>
              </a:rPr>
              <a:t>Rīgas Tehniskā universitāte</a:t>
            </a:r>
          </a:p>
        </p:txBody>
      </p:sp>
      <p:sp>
        <p:nvSpPr>
          <p:cNvPr id="3" name="Title 2">
            <a:extLst>
              <a:ext uri="{FF2B5EF4-FFF2-40B4-BE49-F238E27FC236}">
                <a16:creationId xmlns:a16="http://schemas.microsoft.com/office/drawing/2014/main" id="{47ACF55B-14C9-4BF2-FF48-54A0B0A233A5}"/>
              </a:ext>
            </a:extLst>
          </p:cNvPr>
          <p:cNvSpPr>
            <a:spLocks noGrp="1"/>
          </p:cNvSpPr>
          <p:nvPr>
            <p:ph type="body" sz="quarter" idx="11"/>
          </p:nvPr>
        </p:nvSpPr>
        <p:spPr>
          <a:xfrm>
            <a:off x="609600" y="419100"/>
            <a:ext cx="10972800" cy="990600"/>
          </a:xfrm>
        </p:spPr>
        <p:txBody>
          <a:bodyPr>
            <a:normAutofit/>
          </a:bodyPr>
          <a:lstStyle/>
          <a:p>
            <a:r>
              <a:rPr lang="lv-LV" dirty="0"/>
              <a:t>Noklusējuma valoda maiņa applikācijā</a:t>
            </a:r>
            <a:endParaRPr lang="en-GB" dirty="0"/>
          </a:p>
        </p:txBody>
      </p:sp>
      <p:sp>
        <p:nvSpPr>
          <p:cNvPr id="2" name="TextBox 1">
            <a:extLst>
              <a:ext uri="{FF2B5EF4-FFF2-40B4-BE49-F238E27FC236}">
                <a16:creationId xmlns:a16="http://schemas.microsoft.com/office/drawing/2014/main" id="{13CC2957-B7EA-985D-7A5E-7C4519DD8A5F}"/>
              </a:ext>
            </a:extLst>
          </p:cNvPr>
          <p:cNvSpPr txBox="1"/>
          <p:nvPr/>
        </p:nvSpPr>
        <p:spPr>
          <a:xfrm>
            <a:off x="727068" y="1409700"/>
            <a:ext cx="11464931" cy="3970318"/>
          </a:xfrm>
          <a:prstGeom prst="rect">
            <a:avLst/>
          </a:prstGeom>
          <a:noFill/>
        </p:spPr>
        <p:txBody>
          <a:bodyPr wrap="square" rtlCol="0">
            <a:spAutoFit/>
          </a:bodyPr>
          <a:lstStyle/>
          <a:p>
            <a:r>
              <a:rPr lang="lv-LV" dirty="0"/>
              <a:t>Izmantojot react native un bibliotēku: </a:t>
            </a:r>
            <a:r>
              <a:rPr lang="lv-LV" b="1" dirty="0"/>
              <a:t>react-native-localize</a:t>
            </a:r>
          </a:p>
          <a:p>
            <a:pPr marL="342900" indent="-342900">
              <a:buFont typeface="+mj-lt"/>
              <a:buAutoNum type="arabicPeriod"/>
            </a:pPr>
            <a:r>
              <a:rPr lang="lv-LV" dirty="0"/>
              <a:t>Ieinstalēt bibliotēku : </a:t>
            </a:r>
            <a:r>
              <a:rPr lang="lv-LV" b="1" dirty="0"/>
              <a:t>npm install --save react-native-localize</a:t>
            </a:r>
          </a:p>
          <a:p>
            <a:pPr marL="342900" indent="-342900">
              <a:buFont typeface="+mj-lt"/>
              <a:buAutoNum type="arabicPeriod"/>
            </a:pPr>
            <a:r>
              <a:rPr lang="lv-LV" dirty="0"/>
              <a:t>Izveido json failus ar tulkojumiem:</a:t>
            </a:r>
          </a:p>
          <a:p>
            <a:pPr marL="800100" lvl="1" indent="-342900">
              <a:buFont typeface="+mj-lt"/>
              <a:buAutoNum type="arabicPeriod"/>
            </a:pPr>
            <a:r>
              <a:rPr lang="lv-LV" dirty="0"/>
              <a:t>Piemēram de.json</a:t>
            </a:r>
            <a:br>
              <a:rPr lang="lv-LV" dirty="0"/>
            </a:br>
            <a:r>
              <a:rPr lang="en-GB" dirty="0"/>
              <a:t>{ "welcome": "</a:t>
            </a:r>
            <a:r>
              <a:rPr lang="lv-LV" dirty="0"/>
              <a:t>Wilkommen</a:t>
            </a:r>
            <a:r>
              <a:rPr lang="en-GB" dirty="0"/>
              <a:t>", "greeting": "</a:t>
            </a:r>
            <a:r>
              <a:rPr lang="lv-LV" dirty="0"/>
              <a:t>Hallo</a:t>
            </a:r>
            <a:r>
              <a:rPr lang="en-GB" dirty="0"/>
              <a:t>" }</a:t>
            </a:r>
            <a:endParaRPr lang="lv-LV" dirty="0"/>
          </a:p>
          <a:p>
            <a:pPr lvl="1"/>
            <a:r>
              <a:rPr lang="lv-LV" u="sng" dirty="0"/>
              <a:t>JS failā</a:t>
            </a:r>
          </a:p>
          <a:p>
            <a:pPr marL="342900" indent="-342900">
              <a:buFont typeface="+mj-lt"/>
              <a:buAutoNum type="arabicPeriod"/>
            </a:pPr>
            <a:r>
              <a:rPr lang="lv-LV" dirty="0"/>
              <a:t>Eksportē izveidoto teksta failus uz js failu: </a:t>
            </a:r>
            <a:r>
              <a:rPr lang="fr-FR" b="1" dirty="0"/>
              <a:t>import de from "./locales/de.json";</a:t>
            </a:r>
            <a:r>
              <a:rPr lang="lv-LV" b="1" dirty="0"/>
              <a:t> export de {  common, };</a:t>
            </a:r>
            <a:endParaRPr lang="lv-LV" dirty="0"/>
          </a:p>
          <a:p>
            <a:endParaRPr lang="lv-LV" dirty="0"/>
          </a:p>
          <a:p>
            <a:endParaRPr lang="lv-LV" dirty="0"/>
          </a:p>
          <a:p>
            <a:endParaRPr lang="lv-LV" dirty="0"/>
          </a:p>
          <a:p>
            <a:r>
              <a:rPr lang="lv-LV" b="1" dirty="0">
                <a:hlinkClick r:id="rId3"/>
              </a:rPr>
              <a:t>https://github.com/zoontek/react-native-localize</a:t>
            </a:r>
            <a:endParaRPr lang="lv-LV" b="1" dirty="0"/>
          </a:p>
          <a:p>
            <a:r>
              <a:rPr lang="en-GB" dirty="0">
                <a:hlinkClick r:id="rId4"/>
              </a:rPr>
              <a:t>Setting Up React Native Localization for Multi-Language Apps</a:t>
            </a:r>
            <a:endParaRPr lang="lv-LV" b="1" dirty="0"/>
          </a:p>
          <a:p>
            <a:pPr marL="342900" indent="-342900">
              <a:buFont typeface="+mj-lt"/>
              <a:buAutoNum type="arabicPeriod"/>
            </a:pPr>
            <a:endParaRPr lang="lv-LV" dirty="0"/>
          </a:p>
          <a:p>
            <a:pPr marL="342900" indent="-342900">
              <a:buFont typeface="+mj-lt"/>
              <a:buAutoNum type="arabicPeriod"/>
            </a:pPr>
            <a:endParaRPr lang="lv-LV" dirty="0"/>
          </a:p>
        </p:txBody>
      </p:sp>
    </p:spTree>
    <p:extLst>
      <p:ext uri="{BB962C8B-B14F-4D97-AF65-F5344CB8AC3E}">
        <p14:creationId xmlns:p14="http://schemas.microsoft.com/office/powerpoint/2010/main" val="221161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88B73D-378D-F987-D2F7-79C92F9D0DAD}"/>
              </a:ext>
            </a:extLst>
          </p:cNvPr>
          <p:cNvSpPr>
            <a:spLocks noGrp="1"/>
          </p:cNvSpPr>
          <p:nvPr>
            <p:ph sz="half" idx="1"/>
          </p:nvPr>
        </p:nvSpPr>
        <p:spPr>
          <a:xfrm>
            <a:off x="2879465" y="6272743"/>
            <a:ext cx="8953948" cy="282602"/>
          </a:xfrm>
        </p:spPr>
        <p:txBody>
          <a:bodyPr>
            <a:normAutofit fontScale="85000" lnSpcReduction="20000"/>
          </a:bodyPr>
          <a:lstStyle/>
          <a:p>
            <a:pPr marL="0" indent="0">
              <a:buNone/>
            </a:pPr>
            <a:r>
              <a:rPr lang="en-GB" dirty="0"/>
              <a:t>https://amanhimself.dev/blog/multi-language-support-in-react-native-with-react-i18next/</a:t>
            </a:r>
          </a:p>
        </p:txBody>
      </p:sp>
      <p:sp>
        <p:nvSpPr>
          <p:cNvPr id="4" name="Slide Number Placeholder 3">
            <a:extLst>
              <a:ext uri="{FF2B5EF4-FFF2-40B4-BE49-F238E27FC236}">
                <a16:creationId xmlns:a16="http://schemas.microsoft.com/office/drawing/2014/main" id="{A9A3AD09-5FE2-2DC8-6746-5A80AB41F907}"/>
              </a:ext>
            </a:extLst>
          </p:cNvPr>
          <p:cNvSpPr>
            <a:spLocks noGrp="1"/>
          </p:cNvSpPr>
          <p:nvPr>
            <p:ph type="sldNum" sz="quarter" idx="4"/>
          </p:nvPr>
        </p:nvSpPr>
        <p:spPr/>
        <p:txBody>
          <a:bodyPr/>
          <a:lstStyle/>
          <a:p>
            <a:r>
              <a:rPr lang="en-US"/>
              <a:t>Rīgas Tehniskā universitāte</a:t>
            </a:r>
            <a:endParaRPr lang="en-US" dirty="0"/>
          </a:p>
        </p:txBody>
      </p:sp>
      <p:sp>
        <p:nvSpPr>
          <p:cNvPr id="5" name="Text Placeholder 4">
            <a:extLst>
              <a:ext uri="{FF2B5EF4-FFF2-40B4-BE49-F238E27FC236}">
                <a16:creationId xmlns:a16="http://schemas.microsoft.com/office/drawing/2014/main" id="{7E3A3B1D-0CAF-FBC1-209E-C54B00A9D8A5}"/>
              </a:ext>
            </a:extLst>
          </p:cNvPr>
          <p:cNvSpPr>
            <a:spLocks noGrp="1"/>
          </p:cNvSpPr>
          <p:nvPr>
            <p:ph type="body" sz="quarter" idx="11"/>
          </p:nvPr>
        </p:nvSpPr>
        <p:spPr/>
        <p:txBody>
          <a:bodyPr/>
          <a:lstStyle/>
          <a:p>
            <a:r>
              <a:rPr lang="lv-LV" dirty="0"/>
              <a:t>Turpinājums</a:t>
            </a:r>
          </a:p>
        </p:txBody>
      </p:sp>
      <p:pic>
        <p:nvPicPr>
          <p:cNvPr id="6" name="Picture 5">
            <a:extLst>
              <a:ext uri="{FF2B5EF4-FFF2-40B4-BE49-F238E27FC236}">
                <a16:creationId xmlns:a16="http://schemas.microsoft.com/office/drawing/2014/main" id="{4D4B7AFD-24E5-77CA-EE0C-D55B214F2D53}"/>
              </a:ext>
            </a:extLst>
          </p:cNvPr>
          <p:cNvPicPr>
            <a:picLocks noChangeAspect="1"/>
          </p:cNvPicPr>
          <p:nvPr/>
        </p:nvPicPr>
        <p:blipFill>
          <a:blip r:embed="rId2"/>
          <a:stretch>
            <a:fillRect/>
          </a:stretch>
        </p:blipFill>
        <p:spPr>
          <a:xfrm>
            <a:off x="361148" y="1205280"/>
            <a:ext cx="5734850" cy="3543795"/>
          </a:xfrm>
          <a:prstGeom prst="rect">
            <a:avLst/>
          </a:prstGeom>
        </p:spPr>
      </p:pic>
      <p:sp>
        <p:nvSpPr>
          <p:cNvPr id="7" name="TextBox 6">
            <a:extLst>
              <a:ext uri="{FF2B5EF4-FFF2-40B4-BE49-F238E27FC236}">
                <a16:creationId xmlns:a16="http://schemas.microsoft.com/office/drawing/2014/main" id="{36CD72CE-BABC-E395-0F97-6B88BBA5ACFA}"/>
              </a:ext>
            </a:extLst>
          </p:cNvPr>
          <p:cNvSpPr txBox="1"/>
          <p:nvPr/>
        </p:nvSpPr>
        <p:spPr>
          <a:xfrm>
            <a:off x="6095999" y="1205280"/>
            <a:ext cx="6096001" cy="2862322"/>
          </a:xfrm>
          <a:prstGeom prst="rect">
            <a:avLst/>
          </a:prstGeom>
          <a:noFill/>
        </p:spPr>
        <p:txBody>
          <a:bodyPr wrap="square" rtlCol="0">
            <a:spAutoFit/>
          </a:bodyPr>
          <a:lstStyle/>
          <a:p>
            <a:r>
              <a:rPr lang="lv-LV" b="1" dirty="0"/>
              <a:t>Skaidrojumi:</a:t>
            </a:r>
          </a:p>
          <a:p>
            <a:pPr marL="285750" indent="-285750">
              <a:buFont typeface="Arial" panose="020B0604020202020204" pitchFamily="34" charset="0"/>
              <a:buChar char="•"/>
            </a:pPr>
            <a:r>
              <a:rPr lang="en-GB" dirty="0"/>
              <a:t>i18n no "i18next" </a:t>
            </a:r>
            <a:r>
              <a:rPr lang="en-GB" dirty="0" err="1"/>
              <a:t>ir</a:t>
            </a:r>
            <a:r>
              <a:rPr lang="en-GB" dirty="0"/>
              <a:t> </a:t>
            </a:r>
            <a:r>
              <a:rPr lang="en-GB" dirty="0" err="1"/>
              <a:t>galvenā</a:t>
            </a:r>
            <a:r>
              <a:rPr lang="en-GB" dirty="0"/>
              <a:t> </a:t>
            </a:r>
            <a:r>
              <a:rPr lang="en-GB" dirty="0" err="1"/>
              <a:t>internacionalizācijas</a:t>
            </a:r>
            <a:r>
              <a:rPr lang="en-GB" dirty="0"/>
              <a:t> </a:t>
            </a:r>
            <a:r>
              <a:rPr lang="en-GB" dirty="0" err="1"/>
              <a:t>bibliotēka</a:t>
            </a:r>
            <a:r>
              <a:rPr lang="en-GB" dirty="0"/>
              <a:t>.</a:t>
            </a:r>
          </a:p>
          <a:p>
            <a:pPr marL="285750" indent="-285750">
              <a:buFont typeface="Arial" panose="020B0604020202020204" pitchFamily="34" charset="0"/>
              <a:buChar char="•"/>
            </a:pPr>
            <a:r>
              <a:rPr lang="en-GB" dirty="0"/>
              <a:t>initReactI18next </a:t>
            </a:r>
            <a:r>
              <a:rPr lang="en-GB" dirty="0" err="1"/>
              <a:t>integrē</a:t>
            </a:r>
            <a:r>
              <a:rPr lang="en-GB" dirty="0"/>
              <a:t> i18next </a:t>
            </a:r>
            <a:r>
              <a:rPr lang="en-GB" dirty="0" err="1"/>
              <a:t>ar</a:t>
            </a:r>
            <a:r>
              <a:rPr lang="en-GB" dirty="0"/>
              <a:t> React.</a:t>
            </a:r>
            <a:endParaRPr lang="lv-LV" dirty="0"/>
          </a:p>
          <a:p>
            <a:pPr marL="285750" indent="-285750">
              <a:buFont typeface="Arial" panose="020B0604020202020204" pitchFamily="34" charset="0"/>
              <a:buChar char="•"/>
            </a:pPr>
            <a:r>
              <a:rPr lang="en-GB" dirty="0" err="1"/>
              <a:t>AsyncStorage</a:t>
            </a:r>
            <a:r>
              <a:rPr lang="en-GB" dirty="0"/>
              <a:t> no "@react-native-async-storage/async-storage" </a:t>
            </a:r>
            <a:r>
              <a:rPr lang="en-GB" dirty="0" err="1"/>
              <a:t>uzglabā</a:t>
            </a:r>
            <a:r>
              <a:rPr lang="en-GB" dirty="0"/>
              <a:t> </a:t>
            </a:r>
            <a:r>
              <a:rPr lang="en-GB" dirty="0" err="1"/>
              <a:t>datus</a:t>
            </a:r>
            <a:r>
              <a:rPr lang="en-GB" dirty="0"/>
              <a:t>, </a:t>
            </a:r>
            <a:r>
              <a:rPr lang="en-GB" dirty="0" err="1"/>
              <a:t>piemēram</a:t>
            </a:r>
            <a:r>
              <a:rPr lang="en-GB" dirty="0"/>
              <a:t>, </a:t>
            </a:r>
            <a:r>
              <a:rPr lang="en-GB" dirty="0" err="1"/>
              <a:t>izvēlēto</a:t>
            </a:r>
            <a:r>
              <a:rPr lang="en-GB" dirty="0"/>
              <a:t> </a:t>
            </a:r>
            <a:r>
              <a:rPr lang="en-GB" dirty="0" err="1"/>
              <a:t>valodu</a:t>
            </a:r>
            <a:r>
              <a:rPr lang="en-GB" dirty="0"/>
              <a:t>, </a:t>
            </a:r>
            <a:r>
              <a:rPr lang="en-GB" dirty="0" err="1"/>
              <a:t>pastāvīgi</a:t>
            </a:r>
            <a:r>
              <a:rPr lang="en-GB" dirty="0"/>
              <a:t>.</a:t>
            </a:r>
            <a:endParaRPr lang="lv-LV" dirty="0"/>
          </a:p>
          <a:p>
            <a:pPr marL="285750" indent="-285750">
              <a:buFont typeface="Arial" panose="020B0604020202020204" pitchFamily="34" charset="0"/>
              <a:buChar char="•"/>
            </a:pPr>
            <a:r>
              <a:rPr lang="en-GB" dirty="0" err="1"/>
              <a:t>RNLocalize</a:t>
            </a:r>
            <a:r>
              <a:rPr lang="en-GB" dirty="0"/>
              <a:t> no "react-native-localize" </a:t>
            </a:r>
            <a:r>
              <a:rPr lang="en-GB" dirty="0" err="1"/>
              <a:t>nodrošina</a:t>
            </a:r>
            <a:r>
              <a:rPr lang="en-GB" dirty="0"/>
              <a:t> </a:t>
            </a:r>
            <a:r>
              <a:rPr lang="en-GB" dirty="0" err="1"/>
              <a:t>funkcionalitāti</a:t>
            </a:r>
            <a:r>
              <a:rPr lang="en-GB" dirty="0"/>
              <a:t> </a:t>
            </a:r>
            <a:r>
              <a:rPr lang="en-GB" dirty="0" err="1"/>
              <a:t>ierīces</a:t>
            </a:r>
            <a:r>
              <a:rPr lang="en-GB" dirty="0"/>
              <a:t> </a:t>
            </a:r>
            <a:r>
              <a:rPr lang="en-GB" dirty="0" err="1"/>
              <a:t>lokalizācijas</a:t>
            </a:r>
            <a:r>
              <a:rPr lang="en-GB" dirty="0"/>
              <a:t> </a:t>
            </a:r>
            <a:r>
              <a:rPr lang="en-GB" dirty="0" err="1"/>
              <a:t>noteikšanai.Languages</a:t>
            </a:r>
            <a:endParaRPr lang="en-GB" dirty="0"/>
          </a:p>
        </p:txBody>
      </p:sp>
    </p:spTree>
    <p:extLst>
      <p:ext uri="{BB962C8B-B14F-4D97-AF65-F5344CB8AC3E}">
        <p14:creationId xmlns:p14="http://schemas.microsoft.com/office/powerpoint/2010/main" val="302342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66F4B-9A51-D5FD-145F-BBFDB0B36286}"/>
              </a:ext>
            </a:extLst>
          </p:cNvPr>
          <p:cNvSpPr>
            <a:spLocks noGrp="1"/>
          </p:cNvSpPr>
          <p:nvPr>
            <p:ph sz="half" idx="2"/>
          </p:nvPr>
        </p:nvSpPr>
        <p:spPr>
          <a:xfrm>
            <a:off x="5518673" y="1516828"/>
            <a:ext cx="6192819" cy="400184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err="1">
                <a:solidFill>
                  <a:schemeClr val="tx1"/>
                </a:solidFill>
                <a:latin typeface="+mn-lt"/>
                <a:cs typeface="+mn-cs"/>
              </a:rPr>
              <a:t>Kods</a:t>
            </a:r>
            <a:r>
              <a:rPr lang="en-US" altLang="en-US" dirty="0">
                <a:solidFill>
                  <a:schemeClr val="tx1"/>
                </a:solidFill>
                <a:latin typeface="+mn-lt"/>
                <a:cs typeface="+mn-cs"/>
              </a:rPr>
              <a:t> </a:t>
            </a:r>
            <a:r>
              <a:rPr lang="en-US" altLang="en-US" dirty="0" err="1">
                <a:solidFill>
                  <a:schemeClr val="tx1"/>
                </a:solidFill>
                <a:latin typeface="+mn-lt"/>
                <a:cs typeface="+mn-cs"/>
              </a:rPr>
              <a:t>vispirms</a:t>
            </a:r>
            <a:r>
              <a:rPr lang="en-US" altLang="en-US" dirty="0">
                <a:solidFill>
                  <a:schemeClr val="tx1"/>
                </a:solidFill>
                <a:latin typeface="+mn-lt"/>
                <a:cs typeface="+mn-cs"/>
              </a:rPr>
              <a:t> </a:t>
            </a:r>
            <a:r>
              <a:rPr lang="en-US" altLang="en-US" dirty="0" err="1">
                <a:solidFill>
                  <a:schemeClr val="tx1"/>
                </a:solidFill>
                <a:latin typeface="+mn-lt"/>
                <a:cs typeface="+mn-cs"/>
              </a:rPr>
              <a:t>mēģina</a:t>
            </a:r>
            <a:r>
              <a:rPr lang="en-US" altLang="en-US" dirty="0">
                <a:solidFill>
                  <a:schemeClr val="tx1"/>
                </a:solidFill>
                <a:latin typeface="+mn-lt"/>
                <a:cs typeface="+mn-cs"/>
              </a:rPr>
              <a:t> </a:t>
            </a:r>
            <a:r>
              <a:rPr lang="en-US" altLang="en-US" dirty="0" err="1">
                <a:solidFill>
                  <a:schemeClr val="tx1"/>
                </a:solidFill>
                <a:latin typeface="+mn-lt"/>
                <a:cs typeface="+mn-cs"/>
              </a:rPr>
              <a:t>ielādēt</a:t>
            </a:r>
            <a:r>
              <a:rPr lang="en-US" altLang="en-US" dirty="0">
                <a:solidFill>
                  <a:schemeClr val="tx1"/>
                </a:solidFill>
                <a:latin typeface="+mn-lt"/>
                <a:cs typeface="+mn-cs"/>
              </a:rPr>
              <a:t> </a:t>
            </a:r>
            <a:r>
              <a:rPr lang="en-US" altLang="en-US" dirty="0" err="1">
                <a:solidFill>
                  <a:schemeClr val="tx1"/>
                </a:solidFill>
                <a:latin typeface="+mn-lt"/>
                <a:cs typeface="+mn-cs"/>
              </a:rPr>
              <a:t>lietotāja</a:t>
            </a:r>
            <a:r>
              <a:rPr lang="en-US" altLang="en-US" dirty="0">
                <a:solidFill>
                  <a:schemeClr val="tx1"/>
                </a:solidFill>
                <a:latin typeface="+mn-lt"/>
                <a:cs typeface="+mn-cs"/>
              </a:rPr>
              <a:t> </a:t>
            </a:r>
            <a:r>
              <a:rPr lang="en-US" altLang="en-US" dirty="0" err="1">
                <a:solidFill>
                  <a:schemeClr val="tx1"/>
                </a:solidFill>
                <a:latin typeface="+mn-lt"/>
                <a:cs typeface="+mn-cs"/>
              </a:rPr>
              <a:t>izvēlēto</a:t>
            </a:r>
            <a:r>
              <a:rPr lang="en-US" altLang="en-US" dirty="0">
                <a:solidFill>
                  <a:schemeClr val="tx1"/>
                </a:solidFill>
                <a:latin typeface="+mn-lt"/>
                <a:cs typeface="+mn-cs"/>
              </a:rPr>
              <a:t> </a:t>
            </a:r>
            <a:r>
              <a:rPr lang="en-US" altLang="en-US" dirty="0" err="1">
                <a:solidFill>
                  <a:schemeClr val="tx1"/>
                </a:solidFill>
                <a:latin typeface="+mn-lt"/>
                <a:cs typeface="+mn-cs"/>
              </a:rPr>
              <a:t>valodu</a:t>
            </a:r>
            <a:r>
              <a:rPr lang="en-US" altLang="en-US" dirty="0">
                <a:solidFill>
                  <a:schemeClr val="tx1"/>
                </a:solidFill>
                <a:latin typeface="+mn-lt"/>
                <a:cs typeface="+mn-cs"/>
              </a:rPr>
              <a:t> no </a:t>
            </a:r>
            <a:r>
              <a:rPr lang="en-US" altLang="en-US" dirty="0" err="1">
                <a:solidFill>
                  <a:schemeClr val="tx1"/>
                </a:solidFill>
                <a:latin typeface="+mn-lt"/>
                <a:cs typeface="+mn-cs"/>
              </a:rPr>
              <a:t>lokālās</a:t>
            </a:r>
            <a:r>
              <a:rPr lang="en-US" altLang="en-US" dirty="0">
                <a:solidFill>
                  <a:schemeClr val="tx1"/>
                </a:solidFill>
                <a:latin typeface="+mn-lt"/>
                <a:cs typeface="+mn-cs"/>
              </a:rPr>
              <a:t> </a:t>
            </a:r>
            <a:r>
              <a:rPr lang="en-US" altLang="en-US" dirty="0" err="1">
                <a:solidFill>
                  <a:schemeClr val="tx1"/>
                </a:solidFill>
                <a:latin typeface="+mn-lt"/>
                <a:cs typeface="+mn-cs"/>
              </a:rPr>
              <a:t>glabātuves</a:t>
            </a:r>
            <a:r>
              <a:rPr lang="en-US" altLang="en-US" dirty="0">
                <a:solidFill>
                  <a:schemeClr val="tx1"/>
                </a:solidFill>
                <a:latin typeface="+mn-lt"/>
                <a:cs typeface="+mn-cs"/>
              </a:rPr>
              <a:t>.</a:t>
            </a:r>
            <a:endParaRPr lang="lv-LV" altLang="en-US" dirty="0">
              <a:solidFill>
                <a:schemeClr val="tx1"/>
              </a:solidFill>
              <a:latin typeface="+mn-lt"/>
              <a:cs typeface="+mn-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mn-lt"/>
              <a:cs typeface="+mn-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mn-lt"/>
                <a:cs typeface="+mn-cs"/>
              </a:rPr>
              <a:t>Ja nav </a:t>
            </a:r>
            <a:r>
              <a:rPr lang="en-US" altLang="en-US" dirty="0" err="1">
                <a:solidFill>
                  <a:schemeClr val="tx1"/>
                </a:solidFill>
                <a:latin typeface="+mn-lt"/>
                <a:cs typeface="+mn-cs"/>
              </a:rPr>
              <a:t>atrasta</a:t>
            </a:r>
            <a:r>
              <a:rPr lang="en-US" altLang="en-US" dirty="0">
                <a:solidFill>
                  <a:schemeClr val="tx1"/>
                </a:solidFill>
                <a:latin typeface="+mn-lt"/>
                <a:cs typeface="+mn-cs"/>
              </a:rPr>
              <a:t> </a:t>
            </a:r>
            <a:r>
              <a:rPr lang="en-US" altLang="en-US" dirty="0" err="1">
                <a:solidFill>
                  <a:schemeClr val="tx1"/>
                </a:solidFill>
                <a:latin typeface="+mn-lt"/>
                <a:cs typeface="+mn-cs"/>
              </a:rPr>
              <a:t>saglabāta</a:t>
            </a:r>
            <a:r>
              <a:rPr lang="en-US" altLang="en-US" dirty="0">
                <a:solidFill>
                  <a:schemeClr val="tx1"/>
                </a:solidFill>
                <a:latin typeface="+mn-lt"/>
                <a:cs typeface="+mn-cs"/>
              </a:rPr>
              <a:t> </a:t>
            </a:r>
            <a:r>
              <a:rPr lang="en-US" altLang="en-US" dirty="0" err="1">
                <a:solidFill>
                  <a:schemeClr val="tx1"/>
                </a:solidFill>
                <a:latin typeface="+mn-lt"/>
                <a:cs typeface="+mn-cs"/>
              </a:rPr>
              <a:t>valoda</a:t>
            </a:r>
            <a:r>
              <a:rPr lang="en-US" altLang="en-US" dirty="0">
                <a:solidFill>
                  <a:schemeClr val="tx1"/>
                </a:solidFill>
                <a:latin typeface="+mn-lt"/>
                <a:cs typeface="+mn-cs"/>
              </a:rPr>
              <a:t> </a:t>
            </a:r>
            <a:r>
              <a:rPr lang="en-US" altLang="en-US" dirty="0" err="1">
                <a:solidFill>
                  <a:schemeClr val="tx1"/>
                </a:solidFill>
                <a:latin typeface="+mn-lt"/>
                <a:cs typeface="+mn-cs"/>
              </a:rPr>
              <a:t>vai</a:t>
            </a:r>
            <a:r>
              <a:rPr lang="en-US" altLang="en-US" dirty="0">
                <a:solidFill>
                  <a:schemeClr val="tx1"/>
                </a:solidFill>
                <a:latin typeface="+mn-lt"/>
                <a:cs typeface="+mn-cs"/>
              </a:rPr>
              <a:t> </a:t>
            </a:r>
            <a:r>
              <a:rPr lang="en-US" altLang="en-US" dirty="0" err="1">
                <a:solidFill>
                  <a:schemeClr val="tx1"/>
                </a:solidFill>
                <a:latin typeface="+mn-lt"/>
                <a:cs typeface="+mn-cs"/>
              </a:rPr>
              <a:t>radās</a:t>
            </a:r>
            <a:r>
              <a:rPr lang="en-US" altLang="en-US" dirty="0">
                <a:solidFill>
                  <a:schemeClr val="tx1"/>
                </a:solidFill>
                <a:latin typeface="+mn-lt"/>
                <a:cs typeface="+mn-cs"/>
              </a:rPr>
              <a:t> </a:t>
            </a:r>
            <a:r>
              <a:rPr lang="en-US" altLang="en-US" dirty="0" err="1">
                <a:solidFill>
                  <a:schemeClr val="tx1"/>
                </a:solidFill>
                <a:latin typeface="+mn-lt"/>
                <a:cs typeface="+mn-cs"/>
              </a:rPr>
              <a:t>kļūda</a:t>
            </a:r>
            <a:r>
              <a:rPr lang="en-US" altLang="en-US" dirty="0">
                <a:solidFill>
                  <a:schemeClr val="tx1"/>
                </a:solidFill>
                <a:latin typeface="+mn-lt"/>
                <a:cs typeface="+mn-cs"/>
              </a:rPr>
              <a:t>, </a:t>
            </a:r>
            <a:r>
              <a:rPr lang="en-US" altLang="en-US" dirty="0" err="1">
                <a:solidFill>
                  <a:schemeClr val="tx1"/>
                </a:solidFill>
                <a:latin typeface="+mn-lt"/>
                <a:cs typeface="+mn-cs"/>
              </a:rPr>
              <a:t>sistēma</a:t>
            </a:r>
            <a:r>
              <a:rPr lang="en-US" altLang="en-US" dirty="0">
                <a:solidFill>
                  <a:schemeClr val="tx1"/>
                </a:solidFill>
                <a:latin typeface="+mn-lt"/>
                <a:cs typeface="+mn-cs"/>
              </a:rPr>
              <a:t> </a:t>
            </a:r>
            <a:r>
              <a:rPr lang="en-US" altLang="en-US" dirty="0" err="1">
                <a:solidFill>
                  <a:schemeClr val="tx1"/>
                </a:solidFill>
                <a:latin typeface="+mn-lt"/>
                <a:cs typeface="+mn-cs"/>
              </a:rPr>
              <a:t>mēģina</a:t>
            </a:r>
            <a:r>
              <a:rPr lang="en-US" altLang="en-US" dirty="0">
                <a:solidFill>
                  <a:schemeClr val="tx1"/>
                </a:solidFill>
                <a:latin typeface="+mn-lt"/>
                <a:cs typeface="+mn-cs"/>
              </a:rPr>
              <a:t> </a:t>
            </a:r>
            <a:r>
              <a:rPr lang="en-US" altLang="en-US" dirty="0" err="1">
                <a:solidFill>
                  <a:schemeClr val="tx1"/>
                </a:solidFill>
                <a:latin typeface="+mn-lt"/>
                <a:cs typeface="+mn-cs"/>
              </a:rPr>
              <a:t>noteikt</a:t>
            </a:r>
            <a:r>
              <a:rPr lang="en-US" altLang="en-US" dirty="0">
                <a:solidFill>
                  <a:schemeClr val="tx1"/>
                </a:solidFill>
                <a:latin typeface="+mn-lt"/>
                <a:cs typeface="+mn-cs"/>
              </a:rPr>
              <a:t> </a:t>
            </a:r>
            <a:r>
              <a:rPr lang="en-US" altLang="en-US" dirty="0" err="1">
                <a:solidFill>
                  <a:schemeClr val="tx1"/>
                </a:solidFill>
                <a:latin typeface="+mn-lt"/>
                <a:cs typeface="+mn-cs"/>
              </a:rPr>
              <a:t>labāko</a:t>
            </a:r>
            <a:r>
              <a:rPr lang="en-US" altLang="en-US" dirty="0">
                <a:solidFill>
                  <a:schemeClr val="tx1"/>
                </a:solidFill>
                <a:latin typeface="+mn-lt"/>
                <a:cs typeface="+mn-cs"/>
              </a:rPr>
              <a:t> </a:t>
            </a:r>
            <a:r>
              <a:rPr lang="en-US" altLang="en-US" dirty="0" err="1">
                <a:solidFill>
                  <a:schemeClr val="tx1"/>
                </a:solidFill>
                <a:latin typeface="+mn-lt"/>
                <a:cs typeface="+mn-cs"/>
              </a:rPr>
              <a:t>pieejamo</a:t>
            </a:r>
            <a:r>
              <a:rPr lang="en-US" altLang="en-US" dirty="0">
                <a:solidFill>
                  <a:schemeClr val="tx1"/>
                </a:solidFill>
                <a:latin typeface="+mn-lt"/>
                <a:cs typeface="+mn-cs"/>
              </a:rPr>
              <a:t> </a:t>
            </a:r>
            <a:r>
              <a:rPr lang="en-US" altLang="en-US" dirty="0" err="1">
                <a:solidFill>
                  <a:schemeClr val="tx1"/>
                </a:solidFill>
                <a:latin typeface="+mn-lt"/>
                <a:cs typeface="+mn-cs"/>
              </a:rPr>
              <a:t>valodu</a:t>
            </a:r>
            <a:r>
              <a:rPr lang="en-US" altLang="en-US" dirty="0">
                <a:solidFill>
                  <a:schemeClr val="tx1"/>
                </a:solidFill>
                <a:latin typeface="+mn-lt"/>
                <a:cs typeface="+mn-cs"/>
              </a:rPr>
              <a:t>, </a:t>
            </a:r>
            <a:r>
              <a:rPr lang="en-US" altLang="en-US" dirty="0" err="1">
                <a:solidFill>
                  <a:schemeClr val="tx1"/>
                </a:solidFill>
                <a:latin typeface="+mn-lt"/>
                <a:cs typeface="+mn-cs"/>
              </a:rPr>
              <a:t>izmantojot</a:t>
            </a:r>
            <a:r>
              <a:rPr lang="en-US" altLang="en-US" dirty="0">
                <a:solidFill>
                  <a:schemeClr val="tx1"/>
                </a:solidFill>
                <a:latin typeface="+mn-lt"/>
                <a:cs typeface="+mn-cs"/>
              </a:rPr>
              <a:t> </a:t>
            </a:r>
            <a:r>
              <a:rPr lang="en-US" altLang="en-US" dirty="0" err="1">
                <a:solidFill>
                  <a:schemeClr val="tx1"/>
                </a:solidFill>
                <a:latin typeface="+mn-lt"/>
                <a:cs typeface="+mn-cs"/>
              </a:rPr>
              <a:t>RNLocalize.findBestAvailableLanguage</a:t>
            </a:r>
            <a:r>
              <a:rPr lang="en-US" altLang="en-US" dirty="0">
                <a:solidFill>
                  <a:schemeClr val="tx1"/>
                </a:solidFill>
                <a:latin typeface="+mn-lt"/>
                <a:cs typeface="+mn-cs"/>
              </a:rPr>
              <a:t>.</a:t>
            </a:r>
            <a:endParaRPr lang="lv-LV" altLang="en-US" dirty="0">
              <a:solidFill>
                <a:schemeClr val="tx1"/>
              </a:solidFill>
              <a:latin typeface="+mn-lt"/>
              <a:cs typeface="+mn-c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mn-lt"/>
              <a:cs typeface="+mn-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err="1">
                <a:solidFill>
                  <a:schemeClr val="tx1"/>
                </a:solidFill>
                <a:latin typeface="+mn-lt"/>
                <a:cs typeface="+mn-cs"/>
              </a:rPr>
              <a:t>Lietotāja</a:t>
            </a:r>
            <a:r>
              <a:rPr lang="en-US" altLang="en-US" dirty="0">
                <a:solidFill>
                  <a:schemeClr val="tx1"/>
                </a:solidFill>
                <a:latin typeface="+mn-lt"/>
                <a:cs typeface="+mn-cs"/>
              </a:rPr>
              <a:t> </a:t>
            </a:r>
            <a:r>
              <a:rPr lang="en-US" altLang="en-US" dirty="0" err="1">
                <a:solidFill>
                  <a:schemeClr val="tx1"/>
                </a:solidFill>
                <a:latin typeface="+mn-lt"/>
                <a:cs typeface="+mn-cs"/>
              </a:rPr>
              <a:t>valoda</a:t>
            </a:r>
            <a:r>
              <a:rPr lang="en-US" altLang="en-US" dirty="0">
                <a:solidFill>
                  <a:schemeClr val="tx1"/>
                </a:solidFill>
                <a:latin typeface="+mn-lt"/>
                <a:cs typeface="+mn-cs"/>
              </a:rPr>
              <a:t> </a:t>
            </a:r>
            <a:r>
              <a:rPr lang="en-US" altLang="en-US" dirty="0" err="1">
                <a:solidFill>
                  <a:schemeClr val="tx1"/>
                </a:solidFill>
                <a:latin typeface="+mn-lt"/>
                <a:cs typeface="+mn-cs"/>
              </a:rPr>
              <a:t>tiek</a:t>
            </a:r>
            <a:r>
              <a:rPr lang="en-US" altLang="en-US" dirty="0">
                <a:solidFill>
                  <a:schemeClr val="tx1"/>
                </a:solidFill>
                <a:latin typeface="+mn-lt"/>
                <a:cs typeface="+mn-cs"/>
              </a:rPr>
              <a:t> </a:t>
            </a:r>
            <a:r>
              <a:rPr lang="en-US" altLang="en-US" dirty="0" err="1">
                <a:solidFill>
                  <a:schemeClr val="tx1"/>
                </a:solidFill>
                <a:latin typeface="+mn-lt"/>
                <a:cs typeface="+mn-cs"/>
              </a:rPr>
              <a:t>saglabāta</a:t>
            </a:r>
            <a:r>
              <a:rPr lang="en-US" altLang="en-US" dirty="0">
                <a:solidFill>
                  <a:schemeClr val="tx1"/>
                </a:solidFill>
                <a:latin typeface="+mn-lt"/>
                <a:cs typeface="+mn-cs"/>
              </a:rPr>
              <a:t>, </a:t>
            </a:r>
            <a:r>
              <a:rPr lang="en-US" altLang="en-US" dirty="0" err="1">
                <a:solidFill>
                  <a:schemeClr val="tx1"/>
                </a:solidFill>
                <a:latin typeface="+mn-lt"/>
                <a:cs typeface="+mn-cs"/>
              </a:rPr>
              <a:t>lai</a:t>
            </a:r>
            <a:r>
              <a:rPr lang="en-US" altLang="en-US" dirty="0">
                <a:solidFill>
                  <a:schemeClr val="tx1"/>
                </a:solidFill>
                <a:latin typeface="+mn-lt"/>
                <a:cs typeface="+mn-cs"/>
              </a:rPr>
              <a:t> </a:t>
            </a:r>
            <a:r>
              <a:rPr lang="en-US" altLang="en-US" dirty="0" err="1">
                <a:solidFill>
                  <a:schemeClr val="tx1"/>
                </a:solidFill>
                <a:latin typeface="+mn-lt"/>
                <a:cs typeface="+mn-cs"/>
              </a:rPr>
              <a:t>nākamreiz</a:t>
            </a:r>
            <a:r>
              <a:rPr lang="en-US" altLang="en-US" dirty="0">
                <a:solidFill>
                  <a:schemeClr val="tx1"/>
                </a:solidFill>
                <a:latin typeface="+mn-lt"/>
                <a:cs typeface="+mn-cs"/>
              </a:rPr>
              <a:t> </a:t>
            </a:r>
            <a:r>
              <a:rPr lang="en-US" altLang="en-US" dirty="0" err="1">
                <a:solidFill>
                  <a:schemeClr val="tx1"/>
                </a:solidFill>
                <a:latin typeface="+mn-lt"/>
                <a:cs typeface="+mn-cs"/>
              </a:rPr>
              <a:t>tā</a:t>
            </a:r>
            <a:r>
              <a:rPr lang="en-US" altLang="en-US" dirty="0">
                <a:solidFill>
                  <a:schemeClr val="tx1"/>
                </a:solidFill>
                <a:latin typeface="+mn-lt"/>
                <a:cs typeface="+mn-cs"/>
              </a:rPr>
              <a:t> </a:t>
            </a:r>
            <a:r>
              <a:rPr lang="en-US" altLang="en-US" dirty="0" err="1">
                <a:solidFill>
                  <a:schemeClr val="tx1"/>
                </a:solidFill>
                <a:latin typeface="+mn-lt"/>
                <a:cs typeface="+mn-cs"/>
              </a:rPr>
              <a:t>būtu</a:t>
            </a:r>
            <a:r>
              <a:rPr lang="en-US" altLang="en-US" dirty="0">
                <a:solidFill>
                  <a:schemeClr val="tx1"/>
                </a:solidFill>
                <a:latin typeface="+mn-lt"/>
                <a:cs typeface="+mn-cs"/>
              </a:rPr>
              <a:t> </a:t>
            </a:r>
            <a:r>
              <a:rPr lang="en-US" altLang="en-US" dirty="0" err="1">
                <a:solidFill>
                  <a:schemeClr val="tx1"/>
                </a:solidFill>
                <a:latin typeface="+mn-lt"/>
                <a:cs typeface="+mn-cs"/>
              </a:rPr>
              <a:t>pieejama</a:t>
            </a:r>
            <a:r>
              <a:rPr lang="en-US" altLang="en-US" dirty="0">
                <a:solidFill>
                  <a:schemeClr val="tx1"/>
                </a:solidFill>
                <a:latin typeface="+mn-lt"/>
                <a:cs typeface="+mn-cs"/>
              </a:rPr>
              <a:t> bez </a:t>
            </a:r>
            <a:r>
              <a:rPr lang="en-US" altLang="en-US" dirty="0" err="1">
                <a:solidFill>
                  <a:schemeClr val="tx1"/>
                </a:solidFill>
                <a:latin typeface="+mn-lt"/>
                <a:cs typeface="+mn-cs"/>
              </a:rPr>
              <a:t>nepieciešamības</a:t>
            </a:r>
            <a:r>
              <a:rPr lang="en-US" altLang="en-US" dirty="0">
                <a:solidFill>
                  <a:schemeClr val="tx1"/>
                </a:solidFill>
                <a:latin typeface="+mn-lt"/>
                <a:cs typeface="+mn-cs"/>
              </a:rPr>
              <a:t> </a:t>
            </a:r>
            <a:r>
              <a:rPr lang="en-US" altLang="en-US" dirty="0" err="1">
                <a:solidFill>
                  <a:schemeClr val="tx1"/>
                </a:solidFill>
                <a:latin typeface="+mn-lt"/>
                <a:cs typeface="+mn-cs"/>
              </a:rPr>
              <a:t>atkārtoti</a:t>
            </a:r>
            <a:r>
              <a:rPr lang="en-US" altLang="en-US" dirty="0">
                <a:solidFill>
                  <a:schemeClr val="tx1"/>
                </a:solidFill>
                <a:latin typeface="+mn-lt"/>
                <a:cs typeface="+mn-cs"/>
              </a:rPr>
              <a:t> </a:t>
            </a:r>
            <a:r>
              <a:rPr lang="en-US" altLang="en-US" dirty="0" err="1">
                <a:solidFill>
                  <a:schemeClr val="tx1"/>
                </a:solidFill>
                <a:latin typeface="+mn-lt"/>
                <a:cs typeface="+mn-cs"/>
              </a:rPr>
              <a:t>izvēlēties</a:t>
            </a:r>
            <a:r>
              <a:rPr lang="en-US" altLang="en-US" dirty="0">
                <a:solidFill>
                  <a:schemeClr val="tx1"/>
                </a:solidFill>
                <a:latin typeface="Ap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o"/>
            </a:endParaRPr>
          </a:p>
          <a:p>
            <a:endParaRPr lang="lv-LV" dirty="0">
              <a:latin typeface="Apo"/>
            </a:endParaRPr>
          </a:p>
          <a:p>
            <a:endParaRPr lang="en-GB" dirty="0">
              <a:latin typeface="Apo"/>
            </a:endParaRPr>
          </a:p>
        </p:txBody>
      </p:sp>
      <p:sp>
        <p:nvSpPr>
          <p:cNvPr id="4" name="Slide Number Placeholder 3">
            <a:extLst>
              <a:ext uri="{FF2B5EF4-FFF2-40B4-BE49-F238E27FC236}">
                <a16:creationId xmlns:a16="http://schemas.microsoft.com/office/drawing/2014/main" id="{E9E95E01-03C1-7477-354A-B78F9619EF6C}"/>
              </a:ext>
            </a:extLst>
          </p:cNvPr>
          <p:cNvSpPr>
            <a:spLocks noGrp="1"/>
          </p:cNvSpPr>
          <p:nvPr>
            <p:ph type="sldNum" sz="quarter" idx="4"/>
          </p:nvPr>
        </p:nvSpPr>
        <p:spPr/>
        <p:txBody>
          <a:bodyPr/>
          <a:lstStyle/>
          <a:p>
            <a:r>
              <a:rPr lang="en-US"/>
              <a:t>Rīgas Tehniskā universitāte</a:t>
            </a:r>
            <a:endParaRPr lang="en-US" dirty="0"/>
          </a:p>
        </p:txBody>
      </p:sp>
      <p:pic>
        <p:nvPicPr>
          <p:cNvPr id="7" name="Picture 6">
            <a:extLst>
              <a:ext uri="{FF2B5EF4-FFF2-40B4-BE49-F238E27FC236}">
                <a16:creationId xmlns:a16="http://schemas.microsoft.com/office/drawing/2014/main" id="{F3C8A5DB-8AFA-2970-E142-13A6ED3BC4E8}"/>
              </a:ext>
            </a:extLst>
          </p:cNvPr>
          <p:cNvPicPr>
            <a:picLocks noChangeAspect="1"/>
          </p:cNvPicPr>
          <p:nvPr/>
        </p:nvPicPr>
        <p:blipFill>
          <a:blip r:embed="rId3"/>
          <a:stretch>
            <a:fillRect/>
          </a:stretch>
        </p:blipFill>
        <p:spPr>
          <a:xfrm>
            <a:off x="480508" y="538330"/>
            <a:ext cx="4693921" cy="5160486"/>
          </a:xfrm>
          <a:prstGeom prst="rect">
            <a:avLst/>
          </a:prstGeom>
        </p:spPr>
      </p:pic>
    </p:spTree>
    <p:extLst>
      <p:ext uri="{BB962C8B-B14F-4D97-AF65-F5344CB8AC3E}">
        <p14:creationId xmlns:p14="http://schemas.microsoft.com/office/powerpoint/2010/main" val="2994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5D02D1-638E-2BB4-24BC-8FF28CA0942B}"/>
              </a:ext>
            </a:extLst>
          </p:cNvPr>
          <p:cNvSpPr>
            <a:spLocks noGrp="1"/>
          </p:cNvSpPr>
          <p:nvPr>
            <p:ph idx="1"/>
          </p:nvPr>
        </p:nvSpPr>
        <p:spPr>
          <a:xfrm>
            <a:off x="4733364" y="1453932"/>
            <a:ext cx="6849035" cy="3950136"/>
          </a:xfrm>
        </p:spPr>
        <p:txBody>
          <a:bodyPr/>
          <a:lstStyle/>
          <a:p>
            <a:endParaRPr lang="en-GB" dirty="0"/>
          </a:p>
        </p:txBody>
      </p:sp>
      <p:sp>
        <p:nvSpPr>
          <p:cNvPr id="3" name="Title 2">
            <a:extLst>
              <a:ext uri="{FF2B5EF4-FFF2-40B4-BE49-F238E27FC236}">
                <a16:creationId xmlns:a16="http://schemas.microsoft.com/office/drawing/2014/main" id="{40AA8ABA-79BC-BB37-2BD3-5560B6703FB3}"/>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91B8BCCC-950B-F9E5-CDB6-16E4AD5853FC}"/>
              </a:ext>
            </a:extLst>
          </p:cNvPr>
          <p:cNvSpPr>
            <a:spLocks noGrp="1"/>
          </p:cNvSpPr>
          <p:nvPr>
            <p:ph type="sldNum" sz="quarter" idx="4"/>
          </p:nvPr>
        </p:nvSpPr>
        <p:spPr/>
        <p:txBody>
          <a:bodyPr/>
          <a:lstStyle/>
          <a:p>
            <a:r>
              <a:rPr lang="en-US"/>
              <a:t>Rīgas Tehniskā universitāte</a:t>
            </a:r>
            <a:endParaRPr lang="en-US" dirty="0"/>
          </a:p>
        </p:txBody>
      </p:sp>
      <p:pic>
        <p:nvPicPr>
          <p:cNvPr id="6" name="Picture 5">
            <a:extLst>
              <a:ext uri="{FF2B5EF4-FFF2-40B4-BE49-F238E27FC236}">
                <a16:creationId xmlns:a16="http://schemas.microsoft.com/office/drawing/2014/main" id="{01E78ABA-4EFC-FB71-982C-50FCC9F1C4C4}"/>
              </a:ext>
            </a:extLst>
          </p:cNvPr>
          <p:cNvPicPr>
            <a:picLocks noChangeAspect="1"/>
          </p:cNvPicPr>
          <p:nvPr/>
        </p:nvPicPr>
        <p:blipFill>
          <a:blip r:embed="rId3"/>
          <a:stretch>
            <a:fillRect/>
          </a:stretch>
        </p:blipFill>
        <p:spPr>
          <a:xfrm>
            <a:off x="609599" y="1221882"/>
            <a:ext cx="4586345" cy="4963628"/>
          </a:xfrm>
          <a:prstGeom prst="rect">
            <a:avLst/>
          </a:prstGeom>
        </p:spPr>
      </p:pic>
    </p:spTree>
    <p:extLst>
      <p:ext uri="{BB962C8B-B14F-4D97-AF65-F5344CB8AC3E}">
        <p14:creationId xmlns:p14="http://schemas.microsoft.com/office/powerpoint/2010/main" val="247741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A8DBC-54F4-784D-3CF1-EB35E9A0F044}"/>
              </a:ext>
            </a:extLst>
          </p:cNvPr>
          <p:cNvSpPr>
            <a:spLocks noGrp="1"/>
          </p:cNvSpPr>
          <p:nvPr>
            <p:ph idx="1"/>
          </p:nvPr>
        </p:nvSpPr>
        <p:spPr>
          <a:xfrm>
            <a:off x="182880" y="5887400"/>
            <a:ext cx="10527197" cy="770685"/>
          </a:xfrm>
        </p:spPr>
        <p:txBody>
          <a:bodyPr>
            <a:normAutofit/>
          </a:bodyPr>
          <a:lstStyle/>
          <a:p>
            <a:r>
              <a:rPr lang="en-GB" sz="1100" dirty="0">
                <a:hlinkClick r:id="rId3"/>
              </a:rPr>
              <a:t>https://app.i18nexus.com/</a:t>
            </a:r>
            <a:r>
              <a:rPr lang="lv-LV" sz="1100" dirty="0"/>
              <a:t> - vieta kur saglabāt valodas un frāzes</a:t>
            </a:r>
          </a:p>
          <a:p>
            <a:r>
              <a:rPr lang="en-GB" sz="1100" dirty="0">
                <a:hlinkClick r:id="rId4"/>
              </a:rPr>
              <a:t>How to Offer Multi-language Support in a React Native App | </a:t>
            </a:r>
            <a:r>
              <a:rPr lang="en-GB" sz="1100" dirty="0" err="1">
                <a:hlinkClick r:id="rId4"/>
              </a:rPr>
              <a:t>amanhimself.dev</a:t>
            </a:r>
            <a:endParaRPr lang="lv-LV" sz="1100" dirty="0"/>
          </a:p>
          <a:p>
            <a:endParaRPr lang="en-GB" sz="1100" dirty="0"/>
          </a:p>
        </p:txBody>
      </p:sp>
      <p:sp>
        <p:nvSpPr>
          <p:cNvPr id="3" name="Title 2">
            <a:extLst>
              <a:ext uri="{FF2B5EF4-FFF2-40B4-BE49-F238E27FC236}">
                <a16:creationId xmlns:a16="http://schemas.microsoft.com/office/drawing/2014/main" id="{7044872F-EB47-8461-1BF1-079F87925E66}"/>
              </a:ext>
            </a:extLst>
          </p:cNvPr>
          <p:cNvSpPr>
            <a:spLocks noGrp="1"/>
          </p:cNvSpPr>
          <p:nvPr>
            <p:ph type="title"/>
          </p:nvPr>
        </p:nvSpPr>
        <p:spPr/>
        <p:txBody>
          <a:bodyPr/>
          <a:lstStyle/>
          <a:p>
            <a:r>
              <a:rPr lang="lv-LV" dirty="0"/>
              <a:t>Valodas nomaiņa</a:t>
            </a:r>
            <a:endParaRPr lang="en-GB" dirty="0"/>
          </a:p>
        </p:txBody>
      </p:sp>
      <p:sp>
        <p:nvSpPr>
          <p:cNvPr id="4" name="Slide Number Placeholder 3">
            <a:extLst>
              <a:ext uri="{FF2B5EF4-FFF2-40B4-BE49-F238E27FC236}">
                <a16:creationId xmlns:a16="http://schemas.microsoft.com/office/drawing/2014/main" id="{A0C8375E-10D7-DD1C-B576-DF1060F97C06}"/>
              </a:ext>
            </a:extLst>
          </p:cNvPr>
          <p:cNvSpPr>
            <a:spLocks noGrp="1"/>
          </p:cNvSpPr>
          <p:nvPr>
            <p:ph type="sldNum" sz="quarter" idx="4"/>
          </p:nvPr>
        </p:nvSpPr>
        <p:spPr/>
        <p:txBody>
          <a:bodyPr/>
          <a:lstStyle/>
          <a:p>
            <a:r>
              <a:rPr lang="en-US"/>
              <a:t>Rīgas Tehniskā universitāte</a:t>
            </a:r>
            <a:endParaRPr lang="en-US" dirty="0"/>
          </a:p>
        </p:txBody>
      </p:sp>
      <p:sp>
        <p:nvSpPr>
          <p:cNvPr id="5" name="TextBox 4">
            <a:extLst>
              <a:ext uri="{FF2B5EF4-FFF2-40B4-BE49-F238E27FC236}">
                <a16:creationId xmlns:a16="http://schemas.microsoft.com/office/drawing/2014/main" id="{F5530D98-D4E7-5DE4-74AA-D9E1DC4108DA}"/>
              </a:ext>
            </a:extLst>
          </p:cNvPr>
          <p:cNvSpPr txBox="1"/>
          <p:nvPr/>
        </p:nvSpPr>
        <p:spPr>
          <a:xfrm>
            <a:off x="355002" y="1473798"/>
            <a:ext cx="5099125" cy="646331"/>
          </a:xfrm>
          <a:prstGeom prst="rect">
            <a:avLst/>
          </a:prstGeom>
          <a:noFill/>
        </p:spPr>
        <p:txBody>
          <a:bodyPr wrap="square" rtlCol="0">
            <a:spAutoFit/>
          </a:bodyPr>
          <a:lstStyle/>
          <a:p>
            <a:r>
              <a:rPr lang="lv-LV" dirty="0"/>
              <a:t>Izmanto iepriekšējā kodu, lieot klāt, mportētjot React, react-native -&gt; saskarnses izveidei.</a:t>
            </a:r>
            <a:endParaRPr lang="en-GB" dirty="0"/>
          </a:p>
        </p:txBody>
      </p:sp>
      <p:pic>
        <p:nvPicPr>
          <p:cNvPr id="7" name="Picture 6">
            <a:extLst>
              <a:ext uri="{FF2B5EF4-FFF2-40B4-BE49-F238E27FC236}">
                <a16:creationId xmlns:a16="http://schemas.microsoft.com/office/drawing/2014/main" id="{35FCA256-B386-77D6-B4E1-089E32DD0C24}"/>
              </a:ext>
            </a:extLst>
          </p:cNvPr>
          <p:cNvPicPr>
            <a:picLocks noChangeAspect="1"/>
          </p:cNvPicPr>
          <p:nvPr/>
        </p:nvPicPr>
        <p:blipFill>
          <a:blip r:embed="rId5"/>
          <a:stretch>
            <a:fillRect/>
          </a:stretch>
        </p:blipFill>
        <p:spPr>
          <a:xfrm>
            <a:off x="6737875" y="847852"/>
            <a:ext cx="5083590" cy="5326346"/>
          </a:xfrm>
          <a:prstGeom prst="rect">
            <a:avLst/>
          </a:prstGeom>
        </p:spPr>
      </p:pic>
    </p:spTree>
    <p:extLst>
      <p:ext uri="{BB962C8B-B14F-4D97-AF65-F5344CB8AC3E}">
        <p14:creationId xmlns:p14="http://schemas.microsoft.com/office/powerpoint/2010/main" val="10989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6AF789-0A4E-3835-9044-AFA0847D3D69}"/>
              </a:ext>
            </a:extLst>
          </p:cNvPr>
          <p:cNvSpPr>
            <a:spLocks noGrp="1"/>
          </p:cNvSpPr>
          <p:nvPr>
            <p:ph idx="1"/>
          </p:nvPr>
        </p:nvSpPr>
        <p:spPr>
          <a:xfrm>
            <a:off x="216309" y="1484671"/>
            <a:ext cx="6066503" cy="653670"/>
          </a:xfrm>
        </p:spPr>
        <p:txBody>
          <a:bodyPr>
            <a:normAutofit/>
          </a:bodyPr>
          <a:lstStyle/>
          <a:p>
            <a:r>
              <a:rPr lang="en-GB" sz="1000" dirty="0">
                <a:hlinkClick r:id="rId2"/>
              </a:rPr>
              <a:t>https://stackoverflow.com/questions/36284453/react-native-text-going-off-my-screen-refusing-to-wrap-what-to-do</a:t>
            </a:r>
            <a:endParaRPr lang="lv-LV" sz="1000" dirty="0"/>
          </a:p>
          <a:p>
            <a:endParaRPr lang="en-GB" sz="1000" dirty="0"/>
          </a:p>
          <a:p>
            <a:endParaRPr lang="en-GB" dirty="0"/>
          </a:p>
        </p:txBody>
      </p:sp>
      <p:sp>
        <p:nvSpPr>
          <p:cNvPr id="3" name="Title 2">
            <a:extLst>
              <a:ext uri="{FF2B5EF4-FFF2-40B4-BE49-F238E27FC236}">
                <a16:creationId xmlns:a16="http://schemas.microsoft.com/office/drawing/2014/main" id="{4EFFC066-A50A-7D6D-5A0C-3F33F24F1A38}"/>
              </a:ext>
            </a:extLst>
          </p:cNvPr>
          <p:cNvSpPr>
            <a:spLocks noGrp="1"/>
          </p:cNvSpPr>
          <p:nvPr>
            <p:ph type="title"/>
          </p:nvPr>
        </p:nvSpPr>
        <p:spPr/>
        <p:txBody>
          <a:bodyPr/>
          <a:lstStyle/>
          <a:p>
            <a:r>
              <a:rPr lang="lv-LV" dirty="0"/>
              <a:t>Teksta garumu ierobežojums</a:t>
            </a:r>
            <a:endParaRPr lang="en-GB" dirty="0"/>
          </a:p>
        </p:txBody>
      </p:sp>
      <p:sp>
        <p:nvSpPr>
          <p:cNvPr id="4" name="Slide Number Placeholder 3">
            <a:extLst>
              <a:ext uri="{FF2B5EF4-FFF2-40B4-BE49-F238E27FC236}">
                <a16:creationId xmlns:a16="http://schemas.microsoft.com/office/drawing/2014/main" id="{BA948C98-A420-29C0-93EF-A27C65548918}"/>
              </a:ext>
            </a:extLst>
          </p:cNvPr>
          <p:cNvSpPr>
            <a:spLocks noGrp="1"/>
          </p:cNvSpPr>
          <p:nvPr>
            <p:ph type="sldNum" sz="quarter" idx="4"/>
          </p:nvPr>
        </p:nvSpPr>
        <p:spPr/>
        <p:txBody>
          <a:bodyPr/>
          <a:lstStyle/>
          <a:p>
            <a:r>
              <a:rPr lang="en-US"/>
              <a:t>Rīgas Tehniskā universitāte</a:t>
            </a:r>
            <a:endParaRPr lang="en-US" dirty="0"/>
          </a:p>
        </p:txBody>
      </p:sp>
      <p:pic>
        <p:nvPicPr>
          <p:cNvPr id="6" name="Picture 5">
            <a:extLst>
              <a:ext uri="{FF2B5EF4-FFF2-40B4-BE49-F238E27FC236}">
                <a16:creationId xmlns:a16="http://schemas.microsoft.com/office/drawing/2014/main" id="{7BF4999C-046C-D25A-DA42-8602B82E87F2}"/>
              </a:ext>
            </a:extLst>
          </p:cNvPr>
          <p:cNvPicPr>
            <a:picLocks noChangeAspect="1"/>
          </p:cNvPicPr>
          <p:nvPr/>
        </p:nvPicPr>
        <p:blipFill>
          <a:blip r:embed="rId3"/>
          <a:stretch>
            <a:fillRect/>
          </a:stretch>
        </p:blipFill>
        <p:spPr>
          <a:xfrm>
            <a:off x="6095999" y="1134650"/>
            <a:ext cx="5714837" cy="2872262"/>
          </a:xfrm>
          <a:prstGeom prst="rect">
            <a:avLst/>
          </a:prstGeom>
        </p:spPr>
      </p:pic>
      <p:pic>
        <p:nvPicPr>
          <p:cNvPr id="11" name="Picture 10">
            <a:extLst>
              <a:ext uri="{FF2B5EF4-FFF2-40B4-BE49-F238E27FC236}">
                <a16:creationId xmlns:a16="http://schemas.microsoft.com/office/drawing/2014/main" id="{57EB2A49-4D5C-89E6-BE02-D4936B038822}"/>
              </a:ext>
            </a:extLst>
          </p:cNvPr>
          <p:cNvPicPr>
            <a:picLocks noChangeAspect="1"/>
          </p:cNvPicPr>
          <p:nvPr/>
        </p:nvPicPr>
        <p:blipFill>
          <a:blip r:embed="rId4"/>
          <a:stretch>
            <a:fillRect/>
          </a:stretch>
        </p:blipFill>
        <p:spPr>
          <a:xfrm>
            <a:off x="5419902" y="4148790"/>
            <a:ext cx="6268325" cy="1514686"/>
          </a:xfrm>
          <a:prstGeom prst="rect">
            <a:avLst/>
          </a:prstGeom>
        </p:spPr>
      </p:pic>
    </p:spTree>
    <p:extLst>
      <p:ext uri="{BB962C8B-B14F-4D97-AF65-F5344CB8AC3E}">
        <p14:creationId xmlns:p14="http://schemas.microsoft.com/office/powerpoint/2010/main" val="386225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E704F-12E9-7AD0-F23F-A26DE90E50B2}"/>
              </a:ext>
            </a:extLst>
          </p:cNvPr>
          <p:cNvSpPr>
            <a:spLocks noGrp="1"/>
          </p:cNvSpPr>
          <p:nvPr>
            <p:ph sz="half" idx="1"/>
          </p:nvPr>
        </p:nvSpPr>
        <p:spPr>
          <a:xfrm>
            <a:off x="609600" y="1600201"/>
            <a:ext cx="10972800" cy="4525963"/>
          </a:xfrm>
        </p:spPr>
        <p:txBody>
          <a:bodyPr/>
          <a:lstStyle/>
          <a:p>
            <a:r>
              <a:rPr lang="en-GB" dirty="0">
                <a:hlinkClick r:id="rId2"/>
              </a:rPr>
              <a:t>https://www.npmjs.com/package/i18n-js</a:t>
            </a:r>
            <a:endParaRPr lang="lv-LV" dirty="0"/>
          </a:p>
          <a:p>
            <a:r>
              <a:rPr lang="en-GB" dirty="0">
                <a:hlinkClick r:id="rId3"/>
              </a:rPr>
              <a:t>https://github.com/zoontek/react-native-localize</a:t>
            </a:r>
            <a:endParaRPr lang="lv-LV" dirty="0"/>
          </a:p>
          <a:p>
            <a:r>
              <a:rPr lang="en-GB" dirty="0">
                <a:hlinkClick r:id="rId4"/>
              </a:rPr>
              <a:t>https://www.npmjs.com/package/npx</a:t>
            </a:r>
            <a:endParaRPr lang="lv-LV" dirty="0"/>
          </a:p>
          <a:p>
            <a:r>
              <a:rPr lang="en-GB" dirty="0">
                <a:hlinkClick r:id="rId5"/>
              </a:rPr>
              <a:t>https://fritz.ai/how-to-use-react-native-localize-in-react-native-apps/</a:t>
            </a:r>
            <a:endParaRPr lang="lv-LV" dirty="0"/>
          </a:p>
          <a:p>
            <a:r>
              <a:rPr lang="lv-LV" dirty="0">
                <a:hlinkClick r:id="rId6"/>
              </a:rPr>
              <a:t>https://app.i18nexus.com/</a:t>
            </a:r>
            <a:endParaRPr lang="lv-LV" dirty="0"/>
          </a:p>
          <a:p>
            <a:endParaRPr lang="lv-LV" dirty="0"/>
          </a:p>
          <a:p>
            <a:endParaRPr lang="en-GB" dirty="0"/>
          </a:p>
        </p:txBody>
      </p:sp>
      <p:sp>
        <p:nvSpPr>
          <p:cNvPr id="4" name="Slide Number Placeholder 3">
            <a:extLst>
              <a:ext uri="{FF2B5EF4-FFF2-40B4-BE49-F238E27FC236}">
                <a16:creationId xmlns:a16="http://schemas.microsoft.com/office/drawing/2014/main" id="{6B327F19-655E-2DA6-2112-45919D7F2F15}"/>
              </a:ext>
            </a:extLst>
          </p:cNvPr>
          <p:cNvSpPr>
            <a:spLocks noGrp="1"/>
          </p:cNvSpPr>
          <p:nvPr>
            <p:ph type="sldNum" sz="quarter" idx="4"/>
          </p:nvPr>
        </p:nvSpPr>
        <p:spPr/>
        <p:txBody>
          <a:bodyPr/>
          <a:lstStyle/>
          <a:p>
            <a:r>
              <a:rPr lang="en-US"/>
              <a:t>Rīgas Tehniskā universitāte</a:t>
            </a:r>
            <a:endParaRPr lang="en-US" dirty="0"/>
          </a:p>
        </p:txBody>
      </p:sp>
      <p:sp>
        <p:nvSpPr>
          <p:cNvPr id="5" name="Text Placeholder 4">
            <a:extLst>
              <a:ext uri="{FF2B5EF4-FFF2-40B4-BE49-F238E27FC236}">
                <a16:creationId xmlns:a16="http://schemas.microsoft.com/office/drawing/2014/main" id="{CE4344F4-847B-D02C-A6D0-C360C20A2E38}"/>
              </a:ext>
            </a:extLst>
          </p:cNvPr>
          <p:cNvSpPr>
            <a:spLocks noGrp="1"/>
          </p:cNvSpPr>
          <p:nvPr>
            <p:ph type="body" sz="quarter" idx="11"/>
          </p:nvPr>
        </p:nvSpPr>
        <p:spPr/>
        <p:txBody>
          <a:bodyPr/>
          <a:lstStyle/>
          <a:p>
            <a:r>
              <a:rPr lang="lv-LV" dirty="0"/>
              <a:t>Avoti</a:t>
            </a:r>
            <a:endParaRPr lang="en-GB" dirty="0"/>
          </a:p>
        </p:txBody>
      </p:sp>
    </p:spTree>
    <p:extLst>
      <p:ext uri="{BB962C8B-B14F-4D97-AF65-F5344CB8AC3E}">
        <p14:creationId xmlns:p14="http://schemas.microsoft.com/office/powerpoint/2010/main" val="881547601"/>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TotalTime>
  <Words>1049</Words>
  <Application>Microsoft Office PowerPoint</Application>
  <PresentationFormat>Widescreen</PresentationFormat>
  <Paragraphs>86</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Apo</vt:lpstr>
      <vt:lpstr>Aptos</vt:lpstr>
      <vt:lpstr>Arial</vt:lpstr>
      <vt:lpstr>Arial Unicode MS</vt:lpstr>
      <vt:lpstr>Source Sans Pro</vt:lpstr>
      <vt:lpstr>Wingdings</vt:lpstr>
      <vt:lpstr>L_Ekspresis_PPT_pamatne</vt:lpstr>
      <vt:lpstr>PowerPoint Presentation</vt:lpstr>
      <vt:lpstr>PowerPoint Presentation</vt:lpstr>
      <vt:lpstr>PowerPoint Presentation</vt:lpstr>
      <vt:lpstr>PowerPoint Presentation</vt:lpstr>
      <vt:lpstr>PowerPoint Presentation</vt:lpstr>
      <vt:lpstr>Valodas nomaiņa</vt:lpstr>
      <vt:lpstr>Teksta garumu ierobežojums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Lasma Parma</dc:creator>
  <cp:lastModifiedBy>Lasma Parma</cp:lastModifiedBy>
  <cp:revision>4</cp:revision>
  <dcterms:created xsi:type="dcterms:W3CDTF">2024-10-06T07:27:53Z</dcterms:created>
  <dcterms:modified xsi:type="dcterms:W3CDTF">2024-10-20T14:06:37Z</dcterms:modified>
</cp:coreProperties>
</file>