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13.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3.xml" ContentType="application/vnd.openxmlformats-officedocument.presentationml.notesSlide+xml"/>
  <Override PartName="/ppt/notesSlides/notesSlide1.xml" ContentType="application/vnd.openxmlformats-officedocument.presentationml.notesSlide+xml"/>
  <Override PartName="/ppt/slides/slide13.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17.xml" ContentType="application/vnd.openxmlformats-officedocument.presentationml.slideLayout+xml"/>
  <Override PartName="/ppt/slideLayouts/slideLayout23.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1.xml" ContentType="application/vnd.openxmlformats-officedocument.presentationml.slideLayout+xml"/>
  <Override PartName="/ppt/media/image129.gif" ContentType="image/gif"/>
  <Override PartName="/ppt/media/image125.gif" ContentType="image/gif"/>
  <Override PartName="/ppt/media/image124.gif" ContentType="image/gif"/>
  <Override PartName="/ppt/media/image123.gif" ContentType="image/gif"/>
  <Override PartName="/ppt/media/image122.gif" ContentType="image/gif"/>
  <Override PartName="/ppt/media/image121.gif" ContentType="image/gif"/>
  <Override PartName="/ppt/media/image120.gif" ContentType="image/gif"/>
  <Override PartName="/ppt/media/image115.gif" ContentType="image/gif"/>
  <Override PartName="/ppt/media/image114.gif" ContentType="image/gif"/>
  <Override PartName="/ppt/media/image113.png" ContentType="image/png"/>
  <Override PartName="/ppt/media/image112.png" ContentType="image/png"/>
  <Override PartName="/ppt/media/image111.png" ContentType="image/png"/>
  <Override PartName="/ppt/media/image110.png" ContentType="image/png"/>
  <Override PartName="/ppt/media/image105.png" ContentType="image/png"/>
  <Override PartName="/ppt/media/image104.png" ContentType="image/png"/>
  <Override PartName="/ppt/media/image103.png" ContentType="image/png"/>
  <Override PartName="/ppt/media/image102.png" ContentType="image/png"/>
  <Override PartName="/ppt/media/image101.png" ContentType="image/png"/>
  <Override PartName="/ppt/media/image100.png" ContentType="image/png"/>
  <Override PartName="/ppt/media/image97.png" ContentType="image/png"/>
  <Override PartName="/ppt/media/image96.png" ContentType="image/png"/>
  <Override PartName="/ppt/media/image19.gif" ContentType="image/gif"/>
  <Override PartName="/ppt/media/image4.jpeg" ContentType="image/jpeg"/>
  <Override PartName="/ppt/media/image95.png" ContentType="image/png"/>
  <Override PartName="/ppt/media/image18.gif" ContentType="image/gif"/>
  <Override PartName="/ppt/media/image94.png" ContentType="image/png"/>
  <Override PartName="/ppt/media/image17.gif" ContentType="image/gif"/>
  <Override PartName="/ppt/media/image93.png" ContentType="image/png"/>
  <Override PartName="/ppt/media/image16.gif" ContentType="image/gif"/>
  <Override PartName="/ppt/media/image92.png" ContentType="image/png"/>
  <Override PartName="/ppt/media/image21.png" ContentType="image/png"/>
  <Override PartName="/ppt/media/image79.png" ContentType="image/png"/>
  <Override PartName="/ppt/media/image74.png" ContentType="image/png"/>
  <Override PartName="/ppt/media/image73.png" ContentType="image/png"/>
  <Override PartName="/ppt/media/image15.gif" ContentType="image/gif"/>
  <Override PartName="/ppt/media/image91.png" ContentType="image/png"/>
  <Override PartName="/ppt/media/image128.gif" ContentType="image/gif"/>
  <Override PartName="/ppt/media/image72.gif" ContentType="image/gif"/>
  <Override PartName="/ppt/media/image14.gif" ContentType="image/gif"/>
  <Override PartName="/ppt/media/image90.png" ContentType="image/png"/>
  <Override PartName="/ppt/media/image127.gif" ContentType="image/gif"/>
  <Override PartName="/ppt/media/image71.gif" ContentType="image/gif"/>
  <Override PartName="/ppt/media/image126.gif" ContentType="image/gif"/>
  <Override PartName="/ppt/media/image70.gif" ContentType="image/gif"/>
  <Override PartName="/ppt/media/image87.png" ContentType="image/png"/>
  <Override PartName="/ppt/media/image10.gif" ContentType="image/gif"/>
  <Override PartName="/ppt/media/image68.gif" ContentType="image/gif"/>
  <Override PartName="/ppt/media/image86.png" ContentType="image/png"/>
  <Override PartName="/ppt/media/image67.gif" ContentType="image/gif"/>
  <Override PartName="/ppt/media/image85.png" ContentType="image/png"/>
  <Override PartName="/ppt/media/image66.gif" ContentType="image/gif"/>
  <Override PartName="/ppt/media/image84.png" ContentType="image/png"/>
  <Override PartName="/ppt/media/image65.gif" ContentType="image/gif"/>
  <Override PartName="/ppt/media/image82.png" ContentType="image/png"/>
  <Override PartName="/ppt/media/image119.gif" ContentType="image/gif"/>
  <Override PartName="/ppt/media/image63.gif" ContentType="image/gif"/>
  <Override PartName="/ppt/media/image81.png" ContentType="image/png"/>
  <Override PartName="/ppt/media/image118.gif" ContentType="image/gif"/>
  <Override PartName="/ppt/media/image62.gif" ContentType="image/gif"/>
  <Override PartName="/ppt/media/image80.png" ContentType="image/png"/>
  <Override PartName="/ppt/media/image117.gif" ContentType="image/gif"/>
  <Override PartName="/ppt/media/image61.gif" ContentType="image/gif"/>
  <Override PartName="/ppt/media/image116.gif" ContentType="image/gif"/>
  <Override PartName="/ppt/media/image60.gif" ContentType="image/gif"/>
  <Override PartName="/ppt/media/image75.png" ContentType="image/png"/>
  <Override PartName="/ppt/media/image56.gif" ContentType="image/gif"/>
  <Override PartName="/ppt/media/image54.png" ContentType="image/png"/>
  <Override PartName="/ppt/media/image48.png" ContentType="image/png"/>
  <Override PartName="/ppt/media/image45.png" ContentType="image/png"/>
  <Override PartName="/ppt/media/image44.png" ContentType="image/png"/>
  <Override PartName="/ppt/media/image43.png" ContentType="image/png"/>
  <Override PartName="/ppt/media/image42.png" ContentType="image/png"/>
  <Override PartName="/ppt/media/image99.png" ContentType="image/png"/>
  <Override PartName="/ppt/media/image41.png" ContentType="image/png"/>
  <Override PartName="/ppt/media/image98.png" ContentType="image/png"/>
  <Override PartName="/ppt/media/image40.png" ContentType="image/png"/>
  <Override PartName="/ppt/media/image39.png" ContentType="image/png"/>
  <Override PartName="/ppt/media/image37.png" ContentType="image/png"/>
  <Override PartName="/ppt/media/image36.png" ContentType="image/png"/>
  <Override PartName="/ppt/media/image35.png" ContentType="image/png"/>
  <Override PartName="/ppt/media/image34.png" ContentType="image/png"/>
  <Override PartName="/ppt/media/image9.gif" ContentType="image/gif"/>
  <Override PartName="/ppt/media/image13.gif" ContentType="image/gif"/>
  <Override PartName="/ppt/media/image32.png" ContentType="image/png"/>
  <Override PartName="/ppt/media/image8.gif" ContentType="image/gif"/>
  <Override PartName="/ppt/media/image12.gif" ContentType="image/gif"/>
  <Override PartName="/ppt/media/image89.png" ContentType="image/png"/>
  <Override PartName="/ppt/media/image31.png" ContentType="image/png"/>
  <Override PartName="/ppt/media/image7.gif" ContentType="image/gif"/>
  <Override PartName="/ppt/media/image69.gif" ContentType="image/gif"/>
  <Override PartName="/ppt/media/image11.gif" ContentType="image/gif"/>
  <Override PartName="/ppt/media/image88.png" ContentType="image/png"/>
  <Override PartName="/ppt/media/image30.png" ContentType="image/png"/>
  <Override PartName="/ppt/media/image2.png" ContentType="image/png"/>
  <Override PartName="/ppt/media/image108.png" ContentType="image/png"/>
  <Override PartName="/ppt/media/image52.png" ContentType="image/png"/>
  <Override PartName="/ppt/media/image27.png" ContentType="image/png"/>
  <Override PartName="/ppt/media/image24.png" ContentType="image/png"/>
  <Override PartName="/ppt/media/image1.jpeg" ContentType="image/jpeg"/>
  <Override PartName="/ppt/media/image3.png" ContentType="image/png"/>
  <Override PartName="/ppt/media/image109.png" ContentType="image/png"/>
  <Override PartName="/ppt/media/image53.png" ContentType="image/png"/>
  <Override PartName="/ppt/media/image28.png" ContentType="image/png"/>
  <Override PartName="/ppt/media/image38.png" ContentType="image/png"/>
  <Override PartName="/ppt/media/image33.png" ContentType="image/png"/>
  <Override PartName="/ppt/media/image23.png" ContentType="image/png"/>
  <Override PartName="/ppt/media/image20.gif" ContentType="image/gif"/>
  <Override PartName="/ppt/media/image78.png" ContentType="image/png"/>
  <Override PartName="/ppt/media/image59.gif" ContentType="image/gif"/>
  <Override PartName="/ppt/media/image77.png" ContentType="image/png"/>
  <Override PartName="/ppt/media/image58.gif" ContentType="image/gif"/>
  <Override PartName="/ppt/media/image76.png" ContentType="image/png"/>
  <Override PartName="/ppt/media/image57.gif" ContentType="image/gif"/>
  <Override PartName="/ppt/media/image22.png" ContentType="image/png"/>
  <Override PartName="/ppt/media/image107.png" ContentType="image/png"/>
  <Override PartName="/ppt/media/image51.png" ContentType="image/png"/>
  <Override PartName="/ppt/media/image26.png" ContentType="image/png"/>
  <Override PartName="/ppt/media/image29.png" ContentType="image/png"/>
  <Override PartName="/ppt/media/image6.png" ContentType="image/png"/>
  <Override PartName="/ppt/media/image106.png" ContentType="image/png"/>
  <Override PartName="/ppt/media/image50.png" ContentType="image/png"/>
  <Override PartName="/ppt/media/image25.png" ContentType="image/png"/>
  <Override PartName="/ppt/media/image49.png" ContentType="image/png"/>
  <Override PartName="/ppt/media/image55.png" ContentType="image/png"/>
  <Override PartName="/ppt/media/image5.png" ContentType="image/png"/>
  <Override PartName="/ppt/media/image46.png" ContentType="image/png"/>
  <Override PartName="/ppt/media/image47.png" ContentType="image/png"/>
  <Override PartName="/ppt/media/image83.png" ContentType="image/png"/>
  <Override PartName="/ppt/media/image64.gif" ContentType="image/gif"/>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 name="PlaceHolder 1"/>
          <p:cNvSpPr>
            <a:spLocks noGrp="1"/>
          </p:cNvSpPr>
          <p:nvPr>
            <p:ph type="body"/>
          </p:nvPr>
        </p:nvSpPr>
        <p:spPr>
          <a:xfrm>
            <a:off x="756000" y="5078520"/>
            <a:ext cx="6047640" cy="4811040"/>
          </a:xfrm>
          <a:prstGeom prst="rect">
            <a:avLst/>
          </a:prstGeom>
        </p:spPr>
        <p:txBody>
          <a:bodyPr lIns="0" rIns="0" tIns="0" bIns="0"/>
          <a:p>
            <a:r>
              <a:rPr lang="en-IN" sz="2000">
                <a:latin typeface="Arial"/>
              </a:rPr>
              <a:t>Click to edit the notes format</a:t>
            </a:r>
            <a:endParaRPr/>
          </a:p>
        </p:txBody>
      </p:sp>
      <p:sp>
        <p:nvSpPr>
          <p:cNvPr id="76" name="PlaceHolder 2"/>
          <p:cNvSpPr>
            <a:spLocks noGrp="1"/>
          </p:cNvSpPr>
          <p:nvPr>
            <p:ph type="hdr"/>
          </p:nvPr>
        </p:nvSpPr>
        <p:spPr>
          <a:xfrm>
            <a:off x="0" y="0"/>
            <a:ext cx="3280320" cy="534240"/>
          </a:xfrm>
          <a:prstGeom prst="rect">
            <a:avLst/>
          </a:prstGeom>
        </p:spPr>
        <p:txBody>
          <a:bodyPr lIns="0" rIns="0" tIns="0" bIns="0"/>
          <a:p>
            <a:r>
              <a:rPr lang="en-IN" sz="1400">
                <a:latin typeface="Times New Roman"/>
              </a:rPr>
              <a:t>&lt;header&gt;</a:t>
            </a:r>
            <a:endParaRPr/>
          </a:p>
        </p:txBody>
      </p:sp>
      <p:sp>
        <p:nvSpPr>
          <p:cNvPr id="77" name="PlaceHolder 3"/>
          <p:cNvSpPr>
            <a:spLocks noGrp="1"/>
          </p:cNvSpPr>
          <p:nvPr>
            <p:ph type="dt"/>
          </p:nvPr>
        </p:nvSpPr>
        <p:spPr>
          <a:xfrm>
            <a:off x="4279320" y="0"/>
            <a:ext cx="3280320" cy="534240"/>
          </a:xfrm>
          <a:prstGeom prst="rect">
            <a:avLst/>
          </a:prstGeom>
        </p:spPr>
        <p:txBody>
          <a:bodyPr lIns="0" rIns="0" tIns="0" bIns="0"/>
          <a:p>
            <a:pPr algn="r"/>
            <a:r>
              <a:rPr lang="en-IN" sz="1400">
                <a:latin typeface="Times New Roman"/>
              </a:rPr>
              <a:t>&lt;date/time&gt;</a:t>
            </a:r>
            <a:endParaRPr/>
          </a:p>
        </p:txBody>
      </p:sp>
      <p:sp>
        <p:nvSpPr>
          <p:cNvPr id="78" name="PlaceHolder 4"/>
          <p:cNvSpPr>
            <a:spLocks noGrp="1"/>
          </p:cNvSpPr>
          <p:nvPr>
            <p:ph type="ftr"/>
          </p:nvPr>
        </p:nvSpPr>
        <p:spPr>
          <a:xfrm>
            <a:off x="0" y="10157400"/>
            <a:ext cx="3280320" cy="534240"/>
          </a:xfrm>
          <a:prstGeom prst="rect">
            <a:avLst/>
          </a:prstGeom>
        </p:spPr>
        <p:txBody>
          <a:bodyPr lIns="0" rIns="0" tIns="0" bIns="0" anchor="b"/>
          <a:p>
            <a:r>
              <a:rPr lang="en-IN" sz="1400">
                <a:latin typeface="Times New Roman"/>
              </a:rPr>
              <a:t>&lt;footer&gt;</a:t>
            </a:r>
            <a:endParaRPr/>
          </a:p>
        </p:txBody>
      </p:sp>
      <p:sp>
        <p:nvSpPr>
          <p:cNvPr id="79" name="PlaceHolder 5"/>
          <p:cNvSpPr>
            <a:spLocks noGrp="1"/>
          </p:cNvSpPr>
          <p:nvPr>
            <p:ph type="sldNum"/>
          </p:nvPr>
        </p:nvSpPr>
        <p:spPr>
          <a:xfrm>
            <a:off x="4279320" y="10157400"/>
            <a:ext cx="3280320" cy="534240"/>
          </a:xfrm>
          <a:prstGeom prst="rect">
            <a:avLst/>
          </a:prstGeom>
        </p:spPr>
        <p:txBody>
          <a:bodyPr lIns="0" rIns="0" tIns="0" bIns="0" anchor="b"/>
          <a:p>
            <a:pPr algn="r"/>
            <a:fld id="{04A63BBE-793E-4386-A19D-CAF37153C7B4}" type="slidenum">
              <a:rPr lang="en-IN"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8" name="PlaceHolder 1"/>
          <p:cNvSpPr>
            <a:spLocks noGrp="1"/>
          </p:cNvSpPr>
          <p:nvPr>
            <p:ph type="body"/>
          </p:nvPr>
        </p:nvSpPr>
        <p:spPr>
          <a:xfrm>
            <a:off x="685800" y="4343400"/>
            <a:ext cx="5484960" cy="4113360"/>
          </a:xfrm>
          <a:prstGeom prst="rect">
            <a:avLst/>
          </a:prstGeom>
        </p:spPr>
        <p:txBody>
          <a:bodyPr lIns="0" rIns="0" tIns="0" bIns="0"/>
          <a:p>
            <a:endParaRPr/>
          </a:p>
        </p:txBody>
      </p:sp>
      <p:sp>
        <p:nvSpPr>
          <p:cNvPr id="249" name="CustomShape 2"/>
          <p:cNvSpPr/>
          <p:nvPr/>
        </p:nvSpPr>
        <p:spPr>
          <a:xfrm>
            <a:off x="3884760" y="8685360"/>
            <a:ext cx="2970360" cy="455760"/>
          </a:xfrm>
          <a:prstGeom prst="rect">
            <a:avLst/>
          </a:prstGeom>
          <a:noFill/>
          <a:ln>
            <a:noFill/>
          </a:ln>
        </p:spPr>
        <p:txBody>
          <a:bodyPr lIns="90000" rIns="90000" tIns="45000" bIns="45000" anchor="b"/>
          <a:p>
            <a:pPr algn="r">
              <a:lnSpc>
                <a:spcPct val="100000"/>
              </a:lnSpc>
            </a:pPr>
            <a:fld id="{C4E0358C-BD27-47B7-B5EC-D50AB692F798}" type="slidenum">
              <a:rPr lang="en-IN" sz="1200">
                <a:solidFill>
                  <a:srgbClr val="000000"/>
                </a:solidFill>
                <a:latin typeface="+mn-lt"/>
                <a:ea typeface="+mn-ea"/>
              </a:rPr>
              <a:t>&lt;number&gt;</a:t>
            </a:fld>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8" name="PlaceHolder 1"/>
          <p:cNvSpPr>
            <a:spLocks noGrp="1"/>
          </p:cNvSpPr>
          <p:nvPr>
            <p:ph type="body"/>
          </p:nvPr>
        </p:nvSpPr>
        <p:spPr>
          <a:xfrm>
            <a:off x="685800" y="4343400"/>
            <a:ext cx="5484960" cy="4113360"/>
          </a:xfrm>
          <a:prstGeom prst="rect">
            <a:avLst/>
          </a:prstGeom>
        </p:spPr>
        <p:txBody>
          <a:bodyPr lIns="0" rIns="0" tIns="0" bIns="0"/>
          <a:p>
            <a:endParaRPr/>
          </a:p>
        </p:txBody>
      </p:sp>
      <p:sp>
        <p:nvSpPr>
          <p:cNvPr id="259" name="CustomShape 2"/>
          <p:cNvSpPr/>
          <p:nvPr/>
        </p:nvSpPr>
        <p:spPr>
          <a:xfrm>
            <a:off x="3884760" y="8685360"/>
            <a:ext cx="2970360" cy="455760"/>
          </a:xfrm>
          <a:prstGeom prst="rect">
            <a:avLst/>
          </a:prstGeom>
          <a:noFill/>
          <a:ln>
            <a:noFill/>
          </a:ln>
        </p:spPr>
        <p:txBody>
          <a:bodyPr lIns="90000" rIns="90000" tIns="45000" bIns="45000" anchor="b"/>
          <a:p>
            <a:pPr algn="r">
              <a:lnSpc>
                <a:spcPct val="100000"/>
              </a:lnSpc>
            </a:pPr>
            <a:fld id="{36E89D54-164D-4BAD-B7CD-2BD652E34BC2}" type="slidenum">
              <a:rPr lang="en-IN" sz="1200">
                <a:solidFill>
                  <a:srgbClr val="000000"/>
                </a:solidFill>
                <a:latin typeface="+mn-lt"/>
                <a:ea typeface="+mn-ea"/>
              </a:rPr>
              <a:t>&lt;number&gt;</a:t>
            </a:fld>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0" name="PlaceHolder 1"/>
          <p:cNvSpPr>
            <a:spLocks noGrp="1"/>
          </p:cNvSpPr>
          <p:nvPr>
            <p:ph type="body"/>
          </p:nvPr>
        </p:nvSpPr>
        <p:spPr>
          <a:xfrm>
            <a:off x="685800" y="4343400"/>
            <a:ext cx="5484960" cy="4113360"/>
          </a:xfrm>
          <a:prstGeom prst="rect">
            <a:avLst/>
          </a:prstGeom>
        </p:spPr>
        <p:txBody>
          <a:bodyPr lIns="0" rIns="0" tIns="0" bIns="0"/>
          <a:p>
            <a:endParaRPr/>
          </a:p>
        </p:txBody>
      </p:sp>
      <p:sp>
        <p:nvSpPr>
          <p:cNvPr id="251" name="CustomShape 2"/>
          <p:cNvSpPr/>
          <p:nvPr/>
        </p:nvSpPr>
        <p:spPr>
          <a:xfrm>
            <a:off x="3884760" y="8685360"/>
            <a:ext cx="2970360" cy="455760"/>
          </a:xfrm>
          <a:prstGeom prst="rect">
            <a:avLst/>
          </a:prstGeom>
          <a:noFill/>
          <a:ln>
            <a:noFill/>
          </a:ln>
        </p:spPr>
        <p:txBody>
          <a:bodyPr lIns="90000" rIns="90000" tIns="45000" bIns="45000" anchor="b"/>
          <a:p>
            <a:pPr algn="r">
              <a:lnSpc>
                <a:spcPct val="100000"/>
              </a:lnSpc>
            </a:pPr>
            <a:fld id="{742945BE-0FF3-4893-B02B-5556082770CD}" type="slidenum">
              <a:rPr lang="en-IN" sz="1200">
                <a:solidFill>
                  <a:srgbClr val="000000"/>
                </a:solidFill>
                <a:latin typeface="+mn-lt"/>
                <a:ea typeface="+mn-ea"/>
              </a:rPr>
              <a:t>&lt;number&gt;</a:t>
            </a:fld>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2" name="PlaceHolder 1"/>
          <p:cNvSpPr>
            <a:spLocks noGrp="1"/>
          </p:cNvSpPr>
          <p:nvPr>
            <p:ph type="body"/>
          </p:nvPr>
        </p:nvSpPr>
        <p:spPr>
          <a:xfrm>
            <a:off x="685800" y="4343400"/>
            <a:ext cx="5484960" cy="4113360"/>
          </a:xfrm>
          <a:prstGeom prst="rect">
            <a:avLst/>
          </a:prstGeom>
        </p:spPr>
        <p:txBody>
          <a:bodyPr lIns="0" rIns="0" tIns="0" bIns="0"/>
          <a:p>
            <a:endParaRPr/>
          </a:p>
        </p:txBody>
      </p:sp>
      <p:sp>
        <p:nvSpPr>
          <p:cNvPr id="253" name="CustomShape 2"/>
          <p:cNvSpPr/>
          <p:nvPr/>
        </p:nvSpPr>
        <p:spPr>
          <a:xfrm>
            <a:off x="3884760" y="8685360"/>
            <a:ext cx="2970360" cy="455760"/>
          </a:xfrm>
          <a:prstGeom prst="rect">
            <a:avLst/>
          </a:prstGeom>
          <a:noFill/>
          <a:ln>
            <a:noFill/>
          </a:ln>
        </p:spPr>
        <p:txBody>
          <a:bodyPr lIns="90000" rIns="90000" tIns="45000" bIns="45000" anchor="b"/>
          <a:p>
            <a:pPr algn="r">
              <a:lnSpc>
                <a:spcPct val="100000"/>
              </a:lnSpc>
            </a:pPr>
            <a:fld id="{1EFCFCD7-83FC-4CF5-A318-171F7EF64963}" type="slidenum">
              <a:rPr lang="en-IN" sz="1200">
                <a:solidFill>
                  <a:srgbClr val="000000"/>
                </a:solidFill>
                <a:latin typeface="+mn-lt"/>
                <a:ea typeface="+mn-ea"/>
              </a:rPr>
              <a:t>&lt;number&gt;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4" name="PlaceHolder 1"/>
          <p:cNvSpPr>
            <a:spLocks noGrp="1"/>
          </p:cNvSpPr>
          <p:nvPr>
            <p:ph type="body"/>
          </p:nvPr>
        </p:nvSpPr>
        <p:spPr>
          <a:xfrm>
            <a:off x="685800" y="4343400"/>
            <a:ext cx="5484960" cy="4113360"/>
          </a:xfrm>
          <a:prstGeom prst="rect">
            <a:avLst/>
          </a:prstGeom>
        </p:spPr>
        <p:txBody>
          <a:bodyPr lIns="0" rIns="0" tIns="0" bIns="0"/>
          <a:p>
            <a:endParaRPr/>
          </a:p>
        </p:txBody>
      </p:sp>
      <p:sp>
        <p:nvSpPr>
          <p:cNvPr id="255" name="CustomShape 2"/>
          <p:cNvSpPr/>
          <p:nvPr/>
        </p:nvSpPr>
        <p:spPr>
          <a:xfrm>
            <a:off x="3884760" y="8685360"/>
            <a:ext cx="2970360" cy="455760"/>
          </a:xfrm>
          <a:prstGeom prst="rect">
            <a:avLst/>
          </a:prstGeom>
          <a:noFill/>
          <a:ln>
            <a:noFill/>
          </a:ln>
        </p:spPr>
        <p:txBody>
          <a:bodyPr lIns="90000" rIns="90000" tIns="45000" bIns="45000" anchor="b"/>
          <a:p>
            <a:pPr algn="r">
              <a:lnSpc>
                <a:spcPct val="100000"/>
              </a:lnSpc>
            </a:pPr>
            <a:fld id="{C112A80B-93B8-4096-A777-9B954E1B5F42}" type="slidenum">
              <a:rPr lang="en-IN" sz="1200">
                <a:solidFill>
                  <a:srgbClr val="000000"/>
                </a:solidFill>
                <a:latin typeface="+mn-lt"/>
                <a:ea typeface="+mn-ea"/>
              </a:rPr>
              <a:t>&lt;number&gt;</a:t>
            </a:fld>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6" name="PlaceHolder 1"/>
          <p:cNvSpPr>
            <a:spLocks noGrp="1"/>
          </p:cNvSpPr>
          <p:nvPr>
            <p:ph type="body"/>
          </p:nvPr>
        </p:nvSpPr>
        <p:spPr>
          <a:xfrm>
            <a:off x="685800" y="4343400"/>
            <a:ext cx="5484960" cy="4113360"/>
          </a:xfrm>
          <a:prstGeom prst="rect">
            <a:avLst/>
          </a:prstGeom>
        </p:spPr>
        <p:txBody>
          <a:bodyPr lIns="0" rIns="0" tIns="0" bIns="0"/>
          <a:p>
            <a:endParaRPr/>
          </a:p>
        </p:txBody>
      </p:sp>
      <p:sp>
        <p:nvSpPr>
          <p:cNvPr id="257" name="CustomShape 2"/>
          <p:cNvSpPr/>
          <p:nvPr/>
        </p:nvSpPr>
        <p:spPr>
          <a:xfrm>
            <a:off x="3884760" y="8685360"/>
            <a:ext cx="2970360" cy="455760"/>
          </a:xfrm>
          <a:prstGeom prst="rect">
            <a:avLst/>
          </a:prstGeom>
          <a:noFill/>
          <a:ln>
            <a:noFill/>
          </a:ln>
        </p:spPr>
        <p:txBody>
          <a:bodyPr lIns="90000" rIns="90000" tIns="45000" bIns="45000" anchor="b"/>
          <a:p>
            <a:pPr algn="r">
              <a:lnSpc>
                <a:spcPct val="100000"/>
              </a:lnSpc>
            </a:pPr>
            <a:fld id="{2F6C443B-C21A-43BD-B853-D6F23FC54DBA}" type="slidenum">
              <a:rPr lang="en-IN" sz="1200">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2" name="PlaceHolder 2"/>
          <p:cNvSpPr>
            <a:spLocks noGrp="1"/>
          </p:cNvSpPr>
          <p:nvPr>
            <p:ph type="body"/>
          </p:nvPr>
        </p:nvSpPr>
        <p:spPr>
          <a:xfrm>
            <a:off x="457200" y="1604520"/>
            <a:ext cx="8229240" cy="3976920"/>
          </a:xfrm>
          <a:prstGeom prst="rect">
            <a:avLst/>
          </a:prstGeom>
        </p:spPr>
        <p:txBody>
          <a:bodyPr lIns="0" rIns="0" tIns="0" bIns="0"/>
          <a:p>
            <a:endParaRPr/>
          </a:p>
        </p:txBody>
      </p:sp>
      <p:sp>
        <p:nvSpPr>
          <p:cNvPr id="33" name="PlaceHolder 3"/>
          <p:cNvSpPr>
            <a:spLocks noGrp="1"/>
          </p:cNvSpPr>
          <p:nvPr>
            <p:ph type="body"/>
          </p:nvPr>
        </p:nvSpPr>
        <p:spPr>
          <a:xfrm>
            <a:off x="457200" y="1604520"/>
            <a:ext cx="8229240" cy="3976920"/>
          </a:xfrm>
          <a:prstGeom prst="rect">
            <a:avLst/>
          </a:prstGeom>
        </p:spPr>
        <p:txBody>
          <a:bodyPr lIns="0" rIns="0" tIns="0" bIns="0"/>
          <a:p>
            <a:endParaRPr/>
          </a:p>
        </p:txBody>
      </p:sp>
      <p:pic>
        <p:nvPicPr>
          <p:cNvPr id="34" name="" descr=""/>
          <p:cNvPicPr/>
          <p:nvPr/>
        </p:nvPicPr>
        <p:blipFill>
          <a:blip r:embed="rId2"/>
          <a:stretch>
            <a:fillRect/>
          </a:stretch>
        </p:blipFill>
        <p:spPr>
          <a:xfrm>
            <a:off x="2079360" y="1604160"/>
            <a:ext cx="4984200" cy="3976920"/>
          </a:xfrm>
          <a:prstGeom prst="rect">
            <a:avLst/>
          </a:prstGeom>
          <a:ln>
            <a:noFill/>
          </a:ln>
        </p:spPr>
      </p:pic>
      <p:pic>
        <p:nvPicPr>
          <p:cNvPr id="35" name="" descr=""/>
          <p:cNvPicPr/>
          <p:nvPr/>
        </p:nvPicPr>
        <p:blipFill>
          <a:blip r:embed="rId3"/>
          <a:stretch>
            <a:fillRect/>
          </a:stretch>
        </p:blipFill>
        <p:spPr>
          <a:xfrm>
            <a:off x="2079360" y="1604160"/>
            <a:ext cx="498420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2"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4" name="PlaceHolder 2"/>
          <p:cNvSpPr>
            <a:spLocks noGrp="1"/>
          </p:cNvSpPr>
          <p:nvPr>
            <p:ph type="body"/>
          </p:nvPr>
        </p:nvSpPr>
        <p:spPr>
          <a:xfrm>
            <a:off x="457200" y="1604520"/>
            <a:ext cx="8229240" cy="397692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6" name="PlaceHolder 2"/>
          <p:cNvSpPr>
            <a:spLocks noGrp="1"/>
          </p:cNvSpPr>
          <p:nvPr>
            <p:ph type="body"/>
          </p:nvPr>
        </p:nvSpPr>
        <p:spPr>
          <a:xfrm>
            <a:off x="457200" y="1604520"/>
            <a:ext cx="4015800" cy="3976920"/>
          </a:xfrm>
          <a:prstGeom prst="rect">
            <a:avLst/>
          </a:prstGeom>
        </p:spPr>
        <p:txBody>
          <a:bodyPr lIns="0" rIns="0" tIns="0" bIns="0"/>
          <a:p>
            <a:endParaRPr/>
          </a:p>
        </p:txBody>
      </p:sp>
      <p:sp>
        <p:nvSpPr>
          <p:cNvPr id="47" name="PlaceHolder 3"/>
          <p:cNvSpPr>
            <a:spLocks noGrp="1"/>
          </p:cNvSpPr>
          <p:nvPr>
            <p:ph type="body"/>
          </p:nvPr>
        </p:nvSpPr>
        <p:spPr>
          <a:xfrm>
            <a:off x="4674240" y="1604520"/>
            <a:ext cx="4015800" cy="397692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2"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3" name="PlaceHolder 4"/>
          <p:cNvSpPr>
            <a:spLocks noGrp="1"/>
          </p:cNvSpPr>
          <p:nvPr>
            <p:ph type="body"/>
          </p:nvPr>
        </p:nvSpPr>
        <p:spPr>
          <a:xfrm>
            <a:off x="4674240" y="1604520"/>
            <a:ext cx="4015800" cy="397692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5" name="PlaceHolder 2"/>
          <p:cNvSpPr>
            <a:spLocks noGrp="1"/>
          </p:cNvSpPr>
          <p:nvPr>
            <p:ph type="body"/>
          </p:nvPr>
        </p:nvSpPr>
        <p:spPr>
          <a:xfrm>
            <a:off x="457200" y="1604520"/>
            <a:ext cx="4015800" cy="3976920"/>
          </a:xfrm>
          <a:prstGeom prst="rect">
            <a:avLst/>
          </a:prstGeom>
        </p:spPr>
        <p:txBody>
          <a:bodyPr lIns="0" rIns="0" tIns="0" bIns="0"/>
          <a:p>
            <a:endParaRPr/>
          </a:p>
        </p:txBody>
      </p:sp>
      <p:sp>
        <p:nvSpPr>
          <p:cNvPr id="5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7"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1"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3"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64"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8"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69"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1" name="PlaceHolder 2"/>
          <p:cNvSpPr>
            <a:spLocks noGrp="1"/>
          </p:cNvSpPr>
          <p:nvPr>
            <p:ph type="body"/>
          </p:nvPr>
        </p:nvSpPr>
        <p:spPr>
          <a:xfrm>
            <a:off x="457200" y="1604520"/>
            <a:ext cx="8229240" cy="3976920"/>
          </a:xfrm>
          <a:prstGeom prst="rect">
            <a:avLst/>
          </a:prstGeom>
        </p:spPr>
        <p:txBody>
          <a:bodyPr lIns="0" rIns="0" tIns="0" bIns="0"/>
          <a:p>
            <a:endParaRPr/>
          </a:p>
        </p:txBody>
      </p:sp>
      <p:sp>
        <p:nvSpPr>
          <p:cNvPr id="72" name="PlaceHolder 3"/>
          <p:cNvSpPr>
            <a:spLocks noGrp="1"/>
          </p:cNvSpPr>
          <p:nvPr>
            <p:ph type="body"/>
          </p:nvPr>
        </p:nvSpPr>
        <p:spPr>
          <a:xfrm>
            <a:off x="457200" y="1604520"/>
            <a:ext cx="8229240" cy="3976920"/>
          </a:xfrm>
          <a:prstGeom prst="rect">
            <a:avLst/>
          </a:prstGeom>
        </p:spPr>
        <p:txBody>
          <a:bodyPr lIns="0" rIns="0" tIns="0" bIns="0"/>
          <a:p>
            <a:endParaRPr/>
          </a:p>
        </p:txBody>
      </p:sp>
      <p:pic>
        <p:nvPicPr>
          <p:cNvPr id="73" name="" descr=""/>
          <p:cNvPicPr/>
          <p:nvPr/>
        </p:nvPicPr>
        <p:blipFill>
          <a:blip r:embed="rId2"/>
          <a:stretch>
            <a:fillRect/>
          </a:stretch>
        </p:blipFill>
        <p:spPr>
          <a:xfrm>
            <a:off x="2079360" y="1604160"/>
            <a:ext cx="4984200" cy="3976920"/>
          </a:xfrm>
          <a:prstGeom prst="rect">
            <a:avLst/>
          </a:prstGeom>
          <a:ln>
            <a:noFill/>
          </a:ln>
        </p:spPr>
      </p:pic>
      <p:pic>
        <p:nvPicPr>
          <p:cNvPr id="74" name="" descr=""/>
          <p:cNvPicPr/>
          <p:nvPr/>
        </p:nvPicPr>
        <p:blipFill>
          <a:blip r:embed="rId3"/>
          <a:stretch>
            <a:fillRect/>
          </a:stretch>
        </p:blipFill>
        <p:spPr>
          <a:xfrm>
            <a:off x="2079360" y="1604160"/>
            <a:ext cx="4984200" cy="397692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 name="PlaceHolder 2"/>
          <p:cNvSpPr>
            <a:spLocks noGrp="1"/>
          </p:cNvSpPr>
          <p:nvPr>
            <p:ph type="body"/>
          </p:nvPr>
        </p:nvSpPr>
        <p:spPr>
          <a:xfrm>
            <a:off x="457200" y="1604520"/>
            <a:ext cx="8229240" cy="397692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 name="PlaceHolder 2"/>
          <p:cNvSpPr>
            <a:spLocks noGrp="1"/>
          </p:cNvSpPr>
          <p:nvPr>
            <p:ph type="body"/>
          </p:nvPr>
        </p:nvSpPr>
        <p:spPr>
          <a:xfrm>
            <a:off x="457200" y="1604520"/>
            <a:ext cx="4015800" cy="3976920"/>
          </a:xfrm>
          <a:prstGeom prst="rect">
            <a:avLst/>
          </a:prstGeom>
        </p:spPr>
        <p:txBody>
          <a:bodyPr lIns="0" rIns="0" tIns="0" bIns="0"/>
          <a:p>
            <a:endParaRPr/>
          </a:p>
        </p:txBody>
      </p:sp>
      <p:sp>
        <p:nvSpPr>
          <p:cNvPr id="8" name="PlaceHolder 3"/>
          <p:cNvSpPr>
            <a:spLocks noGrp="1"/>
          </p:cNvSpPr>
          <p:nvPr>
            <p:ph type="body"/>
          </p:nvPr>
        </p:nvSpPr>
        <p:spPr>
          <a:xfrm>
            <a:off x="4674240" y="1604520"/>
            <a:ext cx="4015800" cy="397692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4" name="PlaceHolder 4"/>
          <p:cNvSpPr>
            <a:spLocks noGrp="1"/>
          </p:cNvSpPr>
          <p:nvPr>
            <p:ph type="body"/>
          </p:nvPr>
        </p:nvSpPr>
        <p:spPr>
          <a:xfrm>
            <a:off x="4674240" y="1604520"/>
            <a:ext cx="4015800" cy="397692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6" name="PlaceHolder 2"/>
          <p:cNvSpPr>
            <a:spLocks noGrp="1"/>
          </p:cNvSpPr>
          <p:nvPr>
            <p:ph type="body"/>
          </p:nvPr>
        </p:nvSpPr>
        <p:spPr>
          <a:xfrm>
            <a:off x="457200" y="1604520"/>
            <a:ext cx="4015800" cy="3976920"/>
          </a:xfrm>
          <a:prstGeom prst="rect">
            <a:avLst/>
          </a:prstGeom>
        </p:spPr>
        <p:txBody>
          <a:bodyPr lIns="0" rIns="0" tIns="0" bIns="0"/>
          <a:p>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lang="en-IN" sz="4400">
                <a:latin typeface="Arial"/>
              </a:rPr>
              <a:t>Click to edit the title text format</a:t>
            </a:r>
            <a:endParaRPr/>
          </a:p>
        </p:txBody>
      </p:sp>
      <p:sp>
        <p:nvSpPr>
          <p:cNvPr id="1" name="PlaceHolder 2"/>
          <p:cNvSpPr>
            <a:spLocks noGrp="1"/>
          </p:cNvSpPr>
          <p:nvPr>
            <p:ph type="body"/>
          </p:nvPr>
        </p:nvSpPr>
        <p:spPr>
          <a:xfrm>
            <a:off x="457200" y="1604520"/>
            <a:ext cx="8229240" cy="397692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8880" cy="1144800"/>
          </a:xfrm>
          <a:prstGeom prst="rect">
            <a:avLst/>
          </a:prstGeom>
        </p:spPr>
        <p:txBody>
          <a:bodyPr lIns="0" rIns="0" tIns="0" bIns="0" anchor="ctr"/>
          <a:p>
            <a:r>
              <a:rPr lang="en-IN">
                <a:latin typeface="Arial"/>
              </a:rPr>
              <a:t>Click to edit the title text format</a:t>
            </a:r>
            <a:endParaRPr/>
          </a:p>
        </p:txBody>
      </p:sp>
      <p:sp>
        <p:nvSpPr>
          <p:cNvPr id="37" name="PlaceHolder 2"/>
          <p:cNvSpPr>
            <a:spLocks noGrp="1"/>
          </p:cNvSpPr>
          <p:nvPr>
            <p:ph type="body"/>
          </p:nvPr>
        </p:nvSpPr>
        <p:spPr>
          <a:xfrm>
            <a:off x="457200" y="1604520"/>
            <a:ext cx="4015440" cy="1896480"/>
          </a:xfrm>
          <a:prstGeom prst="rect">
            <a:avLst/>
          </a:prstGeom>
        </p:spPr>
        <p:txBody>
          <a:bodyPr lIns="0" rIns="0" tIns="0" bIns="0"/>
          <a:p>
            <a:pPr>
              <a:buSzPct val="45000"/>
              <a:buFont typeface="StarSymbol"/>
              <a:buChar char=""/>
            </a:pPr>
            <a:r>
              <a:rPr lang="en-IN">
                <a:latin typeface="Arial"/>
              </a:rPr>
              <a:t>Click to edit the outline text format</a:t>
            </a:r>
            <a:endParaRPr/>
          </a:p>
          <a:p>
            <a:pPr lvl="1">
              <a:buSzPct val="75000"/>
              <a:buFont typeface="StarSymbol"/>
              <a:buChar char=""/>
            </a:pPr>
            <a:r>
              <a:rPr lang="en-IN">
                <a:latin typeface="Arial"/>
              </a:rPr>
              <a:t>Second Outline Level</a:t>
            </a:r>
            <a:endParaRPr/>
          </a:p>
          <a:p>
            <a:pPr lvl="2">
              <a:buSzPct val="45000"/>
              <a:buFont typeface="StarSymbol"/>
              <a:buChar char=""/>
            </a:pPr>
            <a:r>
              <a:rPr lang="en-IN">
                <a:latin typeface="Arial"/>
              </a:rPr>
              <a:t>Third Outline Level</a:t>
            </a:r>
            <a:endParaRPr/>
          </a:p>
          <a:p>
            <a:pPr lvl="3">
              <a:buSzPct val="75000"/>
              <a:buFont typeface="StarSymbol"/>
              <a:buChar char=""/>
            </a:pPr>
            <a:r>
              <a:rPr lang="en-IN">
                <a:latin typeface="Arial"/>
              </a:rPr>
              <a:t>Fourth Outline Level</a:t>
            </a:r>
            <a:endParaRPr/>
          </a:p>
          <a:p>
            <a:pPr lvl="4">
              <a:buSzPct val="45000"/>
              <a:buFont typeface="StarSymbol"/>
              <a:buChar char=""/>
            </a:pPr>
            <a:r>
              <a:rPr lang="en-IN">
                <a:latin typeface="Arial"/>
              </a:rPr>
              <a:t>Fifth Outline Level</a:t>
            </a:r>
            <a:endParaRPr/>
          </a:p>
          <a:p>
            <a:pPr lvl="5">
              <a:buSzPct val="45000"/>
              <a:buFont typeface="StarSymbol"/>
              <a:buChar char=""/>
            </a:pPr>
            <a:r>
              <a:rPr lang="en-IN">
                <a:latin typeface="Arial"/>
              </a:rPr>
              <a:t>Sixth Outline Level</a:t>
            </a:r>
            <a:endParaRPr/>
          </a:p>
          <a:p>
            <a:pPr lvl="6">
              <a:buSzPct val="45000"/>
              <a:buFont typeface="StarSymbol"/>
              <a:buChar char=""/>
            </a:pPr>
            <a:r>
              <a:rPr lang="en-IN">
                <a:latin typeface="Arial"/>
              </a:rPr>
              <a:t>Seventh Outline Level</a:t>
            </a:r>
            <a:endParaRPr/>
          </a:p>
        </p:txBody>
      </p:sp>
      <p:sp>
        <p:nvSpPr>
          <p:cNvPr id="38" name="PlaceHolder 3"/>
          <p:cNvSpPr>
            <a:spLocks noGrp="1"/>
          </p:cNvSpPr>
          <p:nvPr>
            <p:ph type="body"/>
          </p:nvPr>
        </p:nvSpPr>
        <p:spPr>
          <a:xfrm>
            <a:off x="4674240" y="1604520"/>
            <a:ext cx="4015440" cy="1896480"/>
          </a:xfrm>
          <a:prstGeom prst="rect">
            <a:avLst/>
          </a:prstGeom>
        </p:spPr>
        <p:txBody>
          <a:bodyPr lIns="0" rIns="0" tIns="0" bIns="0"/>
          <a:p>
            <a:pPr>
              <a:buSzPct val="45000"/>
              <a:buFont typeface="StarSymbol"/>
              <a:buChar char=""/>
            </a:pPr>
            <a:r>
              <a:rPr lang="en-IN">
                <a:latin typeface="Arial"/>
              </a:rPr>
              <a:t>Click to edit the outline text format</a:t>
            </a:r>
            <a:endParaRPr/>
          </a:p>
          <a:p>
            <a:pPr lvl="1">
              <a:buSzPct val="75000"/>
              <a:buFont typeface="StarSymbol"/>
              <a:buChar char=""/>
            </a:pPr>
            <a:r>
              <a:rPr lang="en-IN">
                <a:latin typeface="Arial"/>
              </a:rPr>
              <a:t>Second Outline Level</a:t>
            </a:r>
            <a:endParaRPr/>
          </a:p>
          <a:p>
            <a:pPr lvl="2">
              <a:buSzPct val="45000"/>
              <a:buFont typeface="StarSymbol"/>
              <a:buChar char=""/>
            </a:pPr>
            <a:r>
              <a:rPr lang="en-IN">
                <a:latin typeface="Arial"/>
              </a:rPr>
              <a:t>Third Outline Level</a:t>
            </a:r>
            <a:endParaRPr/>
          </a:p>
          <a:p>
            <a:pPr lvl="3">
              <a:buSzPct val="75000"/>
              <a:buFont typeface="StarSymbol"/>
              <a:buChar char=""/>
            </a:pPr>
            <a:r>
              <a:rPr lang="en-IN">
                <a:latin typeface="Arial"/>
              </a:rPr>
              <a:t>Fourth Outline Level</a:t>
            </a:r>
            <a:endParaRPr/>
          </a:p>
          <a:p>
            <a:pPr lvl="4">
              <a:buSzPct val="45000"/>
              <a:buFont typeface="StarSymbol"/>
              <a:buChar char=""/>
            </a:pPr>
            <a:r>
              <a:rPr lang="en-IN">
                <a:latin typeface="Arial"/>
              </a:rPr>
              <a:t>Fifth Outline Level</a:t>
            </a:r>
            <a:endParaRPr/>
          </a:p>
          <a:p>
            <a:pPr lvl="5">
              <a:buSzPct val="45000"/>
              <a:buFont typeface="StarSymbol"/>
              <a:buChar char=""/>
            </a:pPr>
            <a:r>
              <a:rPr lang="en-IN">
                <a:latin typeface="Arial"/>
              </a:rPr>
              <a:t>Sixth Outline Level</a:t>
            </a:r>
            <a:endParaRPr/>
          </a:p>
          <a:p>
            <a:pPr lvl="6">
              <a:buSzPct val="45000"/>
              <a:buFont typeface="StarSymbol"/>
              <a:buChar char=""/>
            </a:pPr>
            <a:r>
              <a:rPr lang="en-IN">
                <a:latin typeface="Arial"/>
              </a:rPr>
              <a:t>Seventh Outline Level</a:t>
            </a:r>
            <a:endParaRPr/>
          </a:p>
        </p:txBody>
      </p:sp>
      <p:sp>
        <p:nvSpPr>
          <p:cNvPr id="39" name="PlaceHolder 4"/>
          <p:cNvSpPr>
            <a:spLocks noGrp="1"/>
          </p:cNvSpPr>
          <p:nvPr>
            <p:ph type="body"/>
          </p:nvPr>
        </p:nvSpPr>
        <p:spPr>
          <a:xfrm>
            <a:off x="4674240" y="3682080"/>
            <a:ext cx="4015440" cy="1896480"/>
          </a:xfrm>
          <a:prstGeom prst="rect">
            <a:avLst/>
          </a:prstGeom>
        </p:spPr>
        <p:txBody>
          <a:bodyPr lIns="0" rIns="0" tIns="0" bIns="0"/>
          <a:p>
            <a:pPr>
              <a:buSzPct val="45000"/>
              <a:buFont typeface="StarSymbol"/>
              <a:buChar char=""/>
            </a:pPr>
            <a:r>
              <a:rPr lang="en-IN">
                <a:latin typeface="Arial"/>
              </a:rPr>
              <a:t>Click to edit the outline text format</a:t>
            </a:r>
            <a:endParaRPr/>
          </a:p>
          <a:p>
            <a:pPr lvl="1">
              <a:buSzPct val="75000"/>
              <a:buFont typeface="StarSymbol"/>
              <a:buChar char=""/>
            </a:pPr>
            <a:r>
              <a:rPr lang="en-IN">
                <a:latin typeface="Arial"/>
              </a:rPr>
              <a:t>Second Outline Level</a:t>
            </a:r>
            <a:endParaRPr/>
          </a:p>
          <a:p>
            <a:pPr lvl="2">
              <a:buSzPct val="45000"/>
              <a:buFont typeface="StarSymbol"/>
              <a:buChar char=""/>
            </a:pPr>
            <a:r>
              <a:rPr lang="en-IN">
                <a:latin typeface="Arial"/>
              </a:rPr>
              <a:t>Third Outline Level</a:t>
            </a:r>
            <a:endParaRPr/>
          </a:p>
          <a:p>
            <a:pPr lvl="3">
              <a:buSzPct val="75000"/>
              <a:buFont typeface="StarSymbol"/>
              <a:buChar char=""/>
            </a:pPr>
            <a:r>
              <a:rPr lang="en-IN">
                <a:latin typeface="Arial"/>
              </a:rPr>
              <a:t>Fourth Outline Level</a:t>
            </a:r>
            <a:endParaRPr/>
          </a:p>
          <a:p>
            <a:pPr lvl="4">
              <a:buSzPct val="45000"/>
              <a:buFont typeface="StarSymbol"/>
              <a:buChar char=""/>
            </a:pPr>
            <a:r>
              <a:rPr lang="en-IN">
                <a:latin typeface="Arial"/>
              </a:rPr>
              <a:t>Fifth Outline Level</a:t>
            </a:r>
            <a:endParaRPr/>
          </a:p>
          <a:p>
            <a:pPr lvl="5">
              <a:buSzPct val="45000"/>
              <a:buFont typeface="StarSymbol"/>
              <a:buChar char=""/>
            </a:pPr>
            <a:r>
              <a:rPr lang="en-IN">
                <a:latin typeface="Arial"/>
              </a:rPr>
              <a:t>Sixth Outline Level</a:t>
            </a:r>
            <a:endParaRPr/>
          </a:p>
          <a:p>
            <a:pPr lvl="6">
              <a:buSzPct val="45000"/>
              <a:buFont typeface="StarSymbol"/>
              <a:buChar char=""/>
            </a:pPr>
            <a:r>
              <a:rPr lang="en-IN">
                <a:latin typeface="Arial"/>
              </a:rPr>
              <a:t>Seventh Outline Level</a:t>
            </a:r>
            <a:endParaRPr/>
          </a:p>
        </p:txBody>
      </p:sp>
      <p:sp>
        <p:nvSpPr>
          <p:cNvPr id="40" name="PlaceHolder 5"/>
          <p:cNvSpPr>
            <a:spLocks noGrp="1"/>
          </p:cNvSpPr>
          <p:nvPr>
            <p:ph type="body"/>
          </p:nvPr>
        </p:nvSpPr>
        <p:spPr>
          <a:xfrm>
            <a:off x="457200" y="3682080"/>
            <a:ext cx="4015440" cy="1896480"/>
          </a:xfrm>
          <a:prstGeom prst="rect">
            <a:avLst/>
          </a:prstGeom>
        </p:spPr>
        <p:txBody>
          <a:bodyPr lIns="0" rIns="0" tIns="0" bIns="0"/>
          <a:p>
            <a:pPr>
              <a:buSzPct val="45000"/>
              <a:buFont typeface="StarSymbol"/>
              <a:buChar char=""/>
            </a:pPr>
            <a:r>
              <a:rPr lang="en-IN">
                <a:latin typeface="Arial"/>
              </a:rPr>
              <a:t>Click to edit the outline text format</a:t>
            </a:r>
            <a:endParaRPr/>
          </a:p>
          <a:p>
            <a:pPr lvl="1">
              <a:buSzPct val="75000"/>
              <a:buFont typeface="StarSymbol"/>
              <a:buChar char=""/>
            </a:pPr>
            <a:r>
              <a:rPr lang="en-IN">
                <a:latin typeface="Arial"/>
              </a:rPr>
              <a:t>Second Outline Level</a:t>
            </a:r>
            <a:endParaRPr/>
          </a:p>
          <a:p>
            <a:pPr lvl="2">
              <a:buSzPct val="45000"/>
              <a:buFont typeface="StarSymbol"/>
              <a:buChar char=""/>
            </a:pPr>
            <a:r>
              <a:rPr lang="en-IN">
                <a:latin typeface="Arial"/>
              </a:rPr>
              <a:t>Third Outline Level</a:t>
            </a:r>
            <a:endParaRPr/>
          </a:p>
          <a:p>
            <a:pPr lvl="3">
              <a:buSzPct val="75000"/>
              <a:buFont typeface="StarSymbol"/>
              <a:buChar char=""/>
            </a:pPr>
            <a:r>
              <a:rPr lang="en-IN">
                <a:latin typeface="Arial"/>
              </a:rPr>
              <a:t>Fourth Outline Level</a:t>
            </a:r>
            <a:endParaRPr/>
          </a:p>
          <a:p>
            <a:pPr lvl="4">
              <a:buSzPct val="45000"/>
              <a:buFont typeface="StarSymbol"/>
              <a:buChar char=""/>
            </a:pPr>
            <a:r>
              <a:rPr lang="en-IN">
                <a:latin typeface="Arial"/>
              </a:rPr>
              <a:t>Fifth Outline Level</a:t>
            </a:r>
            <a:endParaRPr/>
          </a:p>
          <a:p>
            <a:pPr lvl="5">
              <a:buSzPct val="45000"/>
              <a:buFont typeface="StarSymbol"/>
              <a:buChar char=""/>
            </a:pPr>
            <a:r>
              <a:rPr lang="en-IN">
                <a:latin typeface="Arial"/>
              </a:rPr>
              <a:t>Sixth Outline Level</a:t>
            </a:r>
            <a:endParaRPr/>
          </a:p>
          <a:p>
            <a:pPr lvl="6">
              <a:buSzPct val="45000"/>
              <a:buFont typeface="StarSymbol"/>
              <a:buChar char=""/>
            </a:pPr>
            <a:r>
              <a:rPr lang="en-IN">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14.gif"/><Relationship Id="rId2" Type="http://schemas.openxmlformats.org/officeDocument/2006/relationships/image" Target="../media/image115.gif"/><Relationship Id="rId3" Type="http://schemas.openxmlformats.org/officeDocument/2006/relationships/image" Target="../media/image116.gif"/><Relationship Id="rId4" Type="http://schemas.openxmlformats.org/officeDocument/2006/relationships/image" Target="../media/image117.gif"/><Relationship Id="rId5" Type="http://schemas.openxmlformats.org/officeDocument/2006/relationships/image" Target="../media/image118.gif"/><Relationship Id="rId6" Type="http://schemas.openxmlformats.org/officeDocument/2006/relationships/image" Target="../media/image119.gif"/><Relationship Id="rId7" Type="http://schemas.openxmlformats.org/officeDocument/2006/relationships/image" Target="../media/image120.gif"/><Relationship Id="rId8" Type="http://schemas.openxmlformats.org/officeDocument/2006/relationships/image" Target="../media/image121.gif"/><Relationship Id="rId9" Type="http://schemas.openxmlformats.org/officeDocument/2006/relationships/image" Target="../media/image122.gif"/><Relationship Id="rId10" Type="http://schemas.openxmlformats.org/officeDocument/2006/relationships/slideLayout" Target="../slideLayouts/slideLayout2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3.xml"/>
</Relationships>
</file>

<file path=ppt/slides/_rels/slide12.xml.rels><?xml version="1.0" encoding="UTF-8"?>
<Relationships xmlns="http://schemas.openxmlformats.org/package/2006/relationships"><Relationship Id="rId1" Type="http://schemas.openxmlformats.org/officeDocument/2006/relationships/image" Target="../media/image123.gif"/><Relationship Id="rId2" Type="http://schemas.openxmlformats.org/officeDocument/2006/relationships/image" Target="../media/image124.gif"/><Relationship Id="rId3" Type="http://schemas.openxmlformats.org/officeDocument/2006/relationships/image" Target="../media/image125.gif"/><Relationship Id="rId4" Type="http://schemas.openxmlformats.org/officeDocument/2006/relationships/image" Target="../media/image126.gif"/><Relationship Id="rId5" Type="http://schemas.openxmlformats.org/officeDocument/2006/relationships/image" Target="../media/image127.gif"/><Relationship Id="rId6" Type="http://schemas.openxmlformats.org/officeDocument/2006/relationships/image" Target="../media/image128.gif"/><Relationship Id="rId7" Type="http://schemas.openxmlformats.org/officeDocument/2006/relationships/image" Target="../media/image129.gif"/><Relationship Id="rId8" Type="http://schemas.openxmlformats.org/officeDocument/2006/relationships/slideLayout" Target="../slideLayouts/slideLayout2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2.xml.rels><?xml version="1.0" encoding="UTF-8"?>
<Relationships xmlns="http://schemas.openxmlformats.org/package/2006/relationships"><Relationship Id="rId1" Type="http://schemas.openxmlformats.org/officeDocument/2006/relationships/image" Target="../media/image7.gif"/><Relationship Id="rId2" Type="http://schemas.openxmlformats.org/officeDocument/2006/relationships/image" Target="../media/image8.gif"/><Relationship Id="rId3" Type="http://schemas.openxmlformats.org/officeDocument/2006/relationships/image" Target="../media/image9.gif"/><Relationship Id="rId4" Type="http://schemas.openxmlformats.org/officeDocument/2006/relationships/image" Target="../media/image10.gif"/><Relationship Id="rId5" Type="http://schemas.openxmlformats.org/officeDocument/2006/relationships/image" Target="../media/image11.gif"/><Relationship Id="rId6" Type="http://schemas.openxmlformats.org/officeDocument/2006/relationships/image" Target="../media/image12.gif"/><Relationship Id="rId7" Type="http://schemas.openxmlformats.org/officeDocument/2006/relationships/slideLayout" Target="../slideLayouts/slideLayout1.xml"/><Relationship Id="rId8"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13.gif"/><Relationship Id="rId2" Type="http://schemas.openxmlformats.org/officeDocument/2006/relationships/image" Target="../media/image14.gif"/><Relationship Id="rId3" Type="http://schemas.openxmlformats.org/officeDocument/2006/relationships/image" Target="../media/image15.gif"/><Relationship Id="rId4" Type="http://schemas.openxmlformats.org/officeDocument/2006/relationships/image" Target="../media/image16.gif"/><Relationship Id="rId5" Type="http://schemas.openxmlformats.org/officeDocument/2006/relationships/slideLayout" Target="../slideLayouts/slideLayout1.xml"/><Relationship Id="rId6"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7.gif"/><Relationship Id="rId2" Type="http://schemas.openxmlformats.org/officeDocument/2006/relationships/image" Target="../media/image18.gif"/><Relationship Id="rId3" Type="http://schemas.openxmlformats.org/officeDocument/2006/relationships/image" Target="../media/image19.gif"/><Relationship Id="rId4" Type="http://schemas.openxmlformats.org/officeDocument/2006/relationships/image" Target="../media/image20.gif"/><Relationship Id="rId5" Type="http://schemas.openxmlformats.org/officeDocument/2006/relationships/slideLayout" Target="../slideLayouts/slideLayout1.xml"/><Relationship Id="rId6"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image" Target="../media/image29.png"/><Relationship Id="rId10" Type="http://schemas.openxmlformats.org/officeDocument/2006/relationships/image" Target="../media/image30.png"/><Relationship Id="rId11" Type="http://schemas.openxmlformats.org/officeDocument/2006/relationships/image" Target="../media/image31.png"/><Relationship Id="rId12" Type="http://schemas.openxmlformats.org/officeDocument/2006/relationships/image" Target="../media/image32.png"/><Relationship Id="rId13" Type="http://schemas.openxmlformats.org/officeDocument/2006/relationships/image" Target="../media/image33.png"/><Relationship Id="rId14" Type="http://schemas.openxmlformats.org/officeDocument/2006/relationships/image" Target="../media/image34.png"/><Relationship Id="rId15" Type="http://schemas.openxmlformats.org/officeDocument/2006/relationships/image" Target="../media/image35.png"/><Relationship Id="rId16" Type="http://schemas.openxmlformats.org/officeDocument/2006/relationships/image" Target="../media/image36.png"/><Relationship Id="rId17" Type="http://schemas.openxmlformats.org/officeDocument/2006/relationships/image" Target="../media/image37.png"/><Relationship Id="rId18" Type="http://schemas.openxmlformats.org/officeDocument/2006/relationships/image" Target="../media/image38.png"/><Relationship Id="rId19" Type="http://schemas.openxmlformats.org/officeDocument/2006/relationships/image" Target="../media/image39.png"/><Relationship Id="rId20" Type="http://schemas.openxmlformats.org/officeDocument/2006/relationships/image" Target="../media/image40.png"/><Relationship Id="rId21" Type="http://schemas.openxmlformats.org/officeDocument/2006/relationships/image" Target="../media/image41.png"/><Relationship Id="rId22" Type="http://schemas.openxmlformats.org/officeDocument/2006/relationships/image" Target="../media/image42.png"/><Relationship Id="rId23" Type="http://schemas.openxmlformats.org/officeDocument/2006/relationships/image" Target="../media/image43.png"/><Relationship Id="rId24" Type="http://schemas.openxmlformats.org/officeDocument/2006/relationships/image" Target="../media/image44.png"/><Relationship Id="rId25" Type="http://schemas.openxmlformats.org/officeDocument/2006/relationships/image" Target="../media/image45.png"/><Relationship Id="rId26" Type="http://schemas.openxmlformats.org/officeDocument/2006/relationships/image" Target="../media/image46.png"/><Relationship Id="rId27" Type="http://schemas.openxmlformats.org/officeDocument/2006/relationships/image" Target="../media/image47.png"/><Relationship Id="rId28" Type="http://schemas.openxmlformats.org/officeDocument/2006/relationships/image" Target="../media/image48.png"/><Relationship Id="rId29" Type="http://schemas.openxmlformats.org/officeDocument/2006/relationships/image" Target="../media/image49.png"/><Relationship Id="rId30" Type="http://schemas.openxmlformats.org/officeDocument/2006/relationships/image" Target="../media/image50.png"/><Relationship Id="rId31" Type="http://schemas.openxmlformats.org/officeDocument/2006/relationships/image" Target="../media/image51.png"/><Relationship Id="rId32" Type="http://schemas.openxmlformats.org/officeDocument/2006/relationships/image" Target="../media/image52.png"/><Relationship Id="rId33" Type="http://schemas.openxmlformats.org/officeDocument/2006/relationships/image" Target="../media/image53.png"/><Relationship Id="rId34" Type="http://schemas.openxmlformats.org/officeDocument/2006/relationships/image" Target="../media/image54.png"/><Relationship Id="rId35" Type="http://schemas.openxmlformats.org/officeDocument/2006/relationships/image" Target="../media/image55.png"/><Relationship Id="rId36"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56.gif"/><Relationship Id="rId2" Type="http://schemas.openxmlformats.org/officeDocument/2006/relationships/image" Target="../media/image57.gif"/><Relationship Id="rId3" Type="http://schemas.openxmlformats.org/officeDocument/2006/relationships/image" Target="../media/image58.gif"/><Relationship Id="rId4" Type="http://schemas.openxmlformats.org/officeDocument/2006/relationships/image" Target="../media/image59.gif"/><Relationship Id="rId5" Type="http://schemas.openxmlformats.org/officeDocument/2006/relationships/image" Target="../media/image60.gif"/><Relationship Id="rId6" Type="http://schemas.openxmlformats.org/officeDocument/2006/relationships/image" Target="../media/image61.gif"/><Relationship Id="rId7" Type="http://schemas.openxmlformats.org/officeDocument/2006/relationships/image" Target="../media/image62.gif"/><Relationship Id="rId8" Type="http://schemas.openxmlformats.org/officeDocument/2006/relationships/image" Target="../media/image63.gif"/><Relationship Id="rId9" Type="http://schemas.openxmlformats.org/officeDocument/2006/relationships/image" Target="../media/image64.gif"/><Relationship Id="rId10" Type="http://schemas.openxmlformats.org/officeDocument/2006/relationships/slideLayout" Target="../slideLayouts/slideLayout23.xml"/>
</Relationships>
</file>

<file path=ppt/slides/_rels/slide8.xml.rels><?xml version="1.0" encoding="UTF-8"?>
<Relationships xmlns="http://schemas.openxmlformats.org/package/2006/relationships"><Relationship Id="rId1" Type="http://schemas.openxmlformats.org/officeDocument/2006/relationships/image" Target="../media/image65.gif"/><Relationship Id="rId2" Type="http://schemas.openxmlformats.org/officeDocument/2006/relationships/image" Target="../media/image66.gif"/><Relationship Id="rId3" Type="http://schemas.openxmlformats.org/officeDocument/2006/relationships/image" Target="../media/image67.gif"/><Relationship Id="rId4" Type="http://schemas.openxmlformats.org/officeDocument/2006/relationships/image" Target="../media/image68.gif"/><Relationship Id="rId5" Type="http://schemas.openxmlformats.org/officeDocument/2006/relationships/image" Target="../media/image69.gif"/><Relationship Id="rId6" Type="http://schemas.openxmlformats.org/officeDocument/2006/relationships/image" Target="../media/image70.gif"/><Relationship Id="rId7" Type="http://schemas.openxmlformats.org/officeDocument/2006/relationships/image" Target="../media/image71.gif"/><Relationship Id="rId8" Type="http://schemas.openxmlformats.org/officeDocument/2006/relationships/image" Target="../media/image72.gif"/><Relationship Id="rId9" Type="http://schemas.openxmlformats.org/officeDocument/2006/relationships/slideLayout" Target="../slideLayouts/slideLayout23.xml"/>
</Relationships>
</file>

<file path=ppt/slides/_rels/slide9.xml.rels><?xml version="1.0" encoding="UTF-8"?>
<Relationships xmlns="http://schemas.openxmlformats.org/package/2006/relationships"><Relationship Id="rId1" Type="http://schemas.openxmlformats.org/officeDocument/2006/relationships/image" Target="../media/image73.png"/><Relationship Id="rId2" Type="http://schemas.openxmlformats.org/officeDocument/2006/relationships/image" Target="../media/image74.png"/><Relationship Id="rId3" Type="http://schemas.openxmlformats.org/officeDocument/2006/relationships/image" Target="../media/image75.png"/><Relationship Id="rId4" Type="http://schemas.openxmlformats.org/officeDocument/2006/relationships/image" Target="../media/image76.png"/><Relationship Id="rId5" Type="http://schemas.openxmlformats.org/officeDocument/2006/relationships/image" Target="../media/image77.png"/><Relationship Id="rId6" Type="http://schemas.openxmlformats.org/officeDocument/2006/relationships/image" Target="../media/image78.png"/><Relationship Id="rId7" Type="http://schemas.openxmlformats.org/officeDocument/2006/relationships/image" Target="../media/image79.png"/><Relationship Id="rId8" Type="http://schemas.openxmlformats.org/officeDocument/2006/relationships/image" Target="../media/image80.png"/><Relationship Id="rId9" Type="http://schemas.openxmlformats.org/officeDocument/2006/relationships/image" Target="../media/image81.png"/><Relationship Id="rId10" Type="http://schemas.openxmlformats.org/officeDocument/2006/relationships/image" Target="../media/image82.png"/><Relationship Id="rId11" Type="http://schemas.openxmlformats.org/officeDocument/2006/relationships/image" Target="../media/image83.png"/><Relationship Id="rId12" Type="http://schemas.openxmlformats.org/officeDocument/2006/relationships/image" Target="../media/image84.png"/><Relationship Id="rId13" Type="http://schemas.openxmlformats.org/officeDocument/2006/relationships/image" Target="../media/image85.png"/><Relationship Id="rId14" Type="http://schemas.openxmlformats.org/officeDocument/2006/relationships/image" Target="../media/image86.png"/><Relationship Id="rId15" Type="http://schemas.openxmlformats.org/officeDocument/2006/relationships/image" Target="../media/image87.png"/><Relationship Id="rId16" Type="http://schemas.openxmlformats.org/officeDocument/2006/relationships/image" Target="../media/image88.png"/><Relationship Id="rId17" Type="http://schemas.openxmlformats.org/officeDocument/2006/relationships/image" Target="../media/image89.png"/><Relationship Id="rId18" Type="http://schemas.openxmlformats.org/officeDocument/2006/relationships/image" Target="../media/image90.png"/><Relationship Id="rId19" Type="http://schemas.openxmlformats.org/officeDocument/2006/relationships/image" Target="../media/image91.png"/><Relationship Id="rId20" Type="http://schemas.openxmlformats.org/officeDocument/2006/relationships/image" Target="../media/image92.png"/><Relationship Id="rId21" Type="http://schemas.openxmlformats.org/officeDocument/2006/relationships/image" Target="../media/image93.png"/><Relationship Id="rId22" Type="http://schemas.openxmlformats.org/officeDocument/2006/relationships/image" Target="../media/image94.png"/><Relationship Id="rId23" Type="http://schemas.openxmlformats.org/officeDocument/2006/relationships/image" Target="../media/image95.png"/><Relationship Id="rId24" Type="http://schemas.openxmlformats.org/officeDocument/2006/relationships/image" Target="../media/image96.png"/><Relationship Id="rId25" Type="http://schemas.openxmlformats.org/officeDocument/2006/relationships/image" Target="../media/image97.png"/><Relationship Id="rId26" Type="http://schemas.openxmlformats.org/officeDocument/2006/relationships/image" Target="../media/image98.png"/><Relationship Id="rId27" Type="http://schemas.openxmlformats.org/officeDocument/2006/relationships/image" Target="../media/image99.png"/><Relationship Id="rId28" Type="http://schemas.openxmlformats.org/officeDocument/2006/relationships/image" Target="../media/image100.png"/><Relationship Id="rId29" Type="http://schemas.openxmlformats.org/officeDocument/2006/relationships/image" Target="../media/image101.png"/><Relationship Id="rId30" Type="http://schemas.openxmlformats.org/officeDocument/2006/relationships/image" Target="../media/image102.png"/><Relationship Id="rId31" Type="http://schemas.openxmlformats.org/officeDocument/2006/relationships/image" Target="../media/image103.png"/><Relationship Id="rId32" Type="http://schemas.openxmlformats.org/officeDocument/2006/relationships/image" Target="../media/image104.png"/><Relationship Id="rId33" Type="http://schemas.openxmlformats.org/officeDocument/2006/relationships/image" Target="../media/image105.png"/><Relationship Id="rId34" Type="http://schemas.openxmlformats.org/officeDocument/2006/relationships/image" Target="../media/image106.png"/><Relationship Id="rId35" Type="http://schemas.openxmlformats.org/officeDocument/2006/relationships/image" Target="../media/image107.png"/><Relationship Id="rId36" Type="http://schemas.openxmlformats.org/officeDocument/2006/relationships/image" Target="../media/image108.png"/><Relationship Id="rId37" Type="http://schemas.openxmlformats.org/officeDocument/2006/relationships/image" Target="../media/image109.png"/><Relationship Id="rId38" Type="http://schemas.openxmlformats.org/officeDocument/2006/relationships/image" Target="../media/image110.png"/><Relationship Id="rId39" Type="http://schemas.openxmlformats.org/officeDocument/2006/relationships/image" Target="../media/image111.png"/><Relationship Id="rId40" Type="http://schemas.openxmlformats.org/officeDocument/2006/relationships/image" Target="../media/image112.png"/><Relationship Id="rId41" Type="http://schemas.openxmlformats.org/officeDocument/2006/relationships/image" Target="../media/image113.png"/><Relationship Id="rId4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CustomShape 1"/>
          <p:cNvSpPr/>
          <p:nvPr/>
        </p:nvSpPr>
        <p:spPr>
          <a:xfrm>
            <a:off x="4141080" y="4500000"/>
            <a:ext cx="4533840" cy="502920"/>
          </a:xfrm>
          <a:prstGeom prst="rect">
            <a:avLst/>
          </a:prstGeom>
          <a:noFill/>
          <a:ln>
            <a:noFill/>
          </a:ln>
        </p:spPr>
        <p:txBody>
          <a:bodyPr lIns="90000" rIns="90000" tIns="45000" bIns="45000"/>
          <a:p>
            <a:pPr>
              <a:lnSpc>
                <a:spcPct val="100000"/>
              </a:lnSpc>
            </a:pPr>
            <a:r>
              <a:rPr lang="en-IN" sz="2000">
                <a:solidFill>
                  <a:srgbClr val="000000"/>
                </a:solidFill>
                <a:latin typeface="Calibri"/>
              </a:rPr>
              <a:t>By : Harshavardhan K Parvatikar</a:t>
            </a:r>
            <a:endParaRPr/>
          </a:p>
        </p:txBody>
      </p:sp>
      <p:sp>
        <p:nvSpPr>
          <p:cNvPr id="81" name="CustomShape 2"/>
          <p:cNvSpPr/>
          <p:nvPr/>
        </p:nvSpPr>
        <p:spPr>
          <a:xfrm>
            <a:off x="4176000" y="5009040"/>
            <a:ext cx="4642920" cy="394200"/>
          </a:xfrm>
          <a:prstGeom prst="rect">
            <a:avLst/>
          </a:prstGeom>
          <a:noFill/>
          <a:ln>
            <a:noFill/>
          </a:ln>
        </p:spPr>
        <p:txBody>
          <a:bodyPr lIns="90000" rIns="90000" tIns="45000" bIns="45000"/>
          <a:p>
            <a:pPr>
              <a:lnSpc>
                <a:spcPct val="100000"/>
              </a:lnSpc>
            </a:pPr>
            <a:r>
              <a:rPr lang="en-IN" sz="2000">
                <a:solidFill>
                  <a:srgbClr val="000000"/>
                </a:solidFill>
                <a:latin typeface="Calibri"/>
              </a:rPr>
              <a:t>Date            : 25 May 2017</a:t>
            </a:r>
            <a:endParaRPr/>
          </a:p>
        </p:txBody>
      </p:sp>
      <p:sp>
        <p:nvSpPr>
          <p:cNvPr id="82" name="CustomShape 3"/>
          <p:cNvSpPr/>
          <p:nvPr/>
        </p:nvSpPr>
        <p:spPr>
          <a:xfrm>
            <a:off x="3269160" y="644040"/>
            <a:ext cx="1805760" cy="698040"/>
          </a:xfrm>
          <a:prstGeom prst="rect">
            <a:avLst/>
          </a:prstGeom>
          <a:noFill/>
          <a:ln>
            <a:noFill/>
          </a:ln>
        </p:spPr>
        <p:txBody>
          <a:bodyPr lIns="90000" rIns="90000" tIns="45000" bIns="45000"/>
          <a:p>
            <a:pPr>
              <a:lnSpc>
                <a:spcPct val="100000"/>
              </a:lnSpc>
            </a:pPr>
            <a:r>
              <a:rPr b="1" lang="en-IN" sz="4000">
                <a:solidFill>
                  <a:srgbClr val="000000"/>
                </a:solidFill>
                <a:latin typeface="Calibri"/>
              </a:rPr>
              <a:t>  </a:t>
            </a:r>
            <a:r>
              <a:rPr b="1" lang="en-IN" sz="4000">
                <a:solidFill>
                  <a:srgbClr val="000000"/>
                </a:solidFill>
                <a:latin typeface="Calibri"/>
              </a:rPr>
              <a:t>AVIS</a:t>
            </a:r>
            <a:endParaRPr/>
          </a:p>
          <a:p>
            <a:pPr>
              <a:lnSpc>
                <a:spcPct val="100000"/>
              </a:lnSpc>
            </a:pPr>
            <a:r>
              <a:rPr b="1" lang="en-IN" sz="4000">
                <a:solidFill>
                  <a:srgbClr val="000000"/>
                </a:solidFill>
                <a:latin typeface="Calibri"/>
              </a:rPr>
              <a:t>  </a:t>
            </a:r>
            <a:endParaRPr/>
          </a:p>
        </p:txBody>
      </p:sp>
      <p:sp>
        <p:nvSpPr>
          <p:cNvPr id="83" name="CustomShape 4"/>
          <p:cNvSpPr/>
          <p:nvPr/>
        </p:nvSpPr>
        <p:spPr>
          <a:xfrm>
            <a:off x="6553080" y="6356520"/>
            <a:ext cx="2132280" cy="363600"/>
          </a:xfrm>
          <a:prstGeom prst="rect">
            <a:avLst/>
          </a:prstGeom>
          <a:noFill/>
          <a:ln>
            <a:noFill/>
          </a:ln>
        </p:spPr>
        <p:txBody>
          <a:bodyPr lIns="90000" rIns="90000" tIns="45000" bIns="45000" anchor="ctr"/>
          <a:p>
            <a:pPr algn="r">
              <a:lnSpc>
                <a:spcPct val="100000"/>
              </a:lnSpc>
            </a:pPr>
            <a:fld id="{9697B4BE-C33A-4DA7-B74B-6065DFF22870}" type="slidenum">
              <a:rPr lang="en-IN" sz="1200">
                <a:solidFill>
                  <a:srgbClr val="8b8b8b"/>
                </a:solidFill>
                <a:latin typeface="Calibri"/>
              </a:rPr>
              <a:t>&lt;number&gt;</a:t>
            </a:fld>
            <a:endParaRPr/>
          </a:p>
        </p:txBody>
      </p:sp>
      <p:sp>
        <p:nvSpPr>
          <p:cNvPr id="84" name="CustomShape 5"/>
          <p:cNvSpPr/>
          <p:nvPr/>
        </p:nvSpPr>
        <p:spPr>
          <a:xfrm>
            <a:off x="3124080" y="6356520"/>
            <a:ext cx="2894040" cy="363600"/>
          </a:xfrm>
          <a:prstGeom prst="rect">
            <a:avLst/>
          </a:prstGeom>
          <a:noFill/>
          <a:ln>
            <a:noFill/>
          </a:ln>
        </p:spPr>
        <p:txBody>
          <a:bodyPr lIns="90000" rIns="90000" tIns="45000" bIns="45000" anchor="ctr"/>
          <a:p>
            <a:pPr algn="ctr">
              <a:lnSpc>
                <a:spcPct val="100000"/>
              </a:lnSpc>
            </a:pPr>
            <a:r>
              <a:rPr lang="en-IN" sz="1200">
                <a:solidFill>
                  <a:srgbClr val="8b8b8b"/>
                </a:solidFill>
                <a:latin typeface="Calibri"/>
              </a:rPr>
              <a:t>Confidential</a:t>
            </a:r>
            <a:endParaRPr/>
          </a:p>
        </p:txBody>
      </p:sp>
      <p:sp>
        <p:nvSpPr>
          <p:cNvPr id="85" name="CustomShape 6"/>
          <p:cNvSpPr/>
          <p:nvPr/>
        </p:nvSpPr>
        <p:spPr>
          <a:xfrm>
            <a:off x="1519560" y="1776960"/>
            <a:ext cx="5787360" cy="698400"/>
          </a:xfrm>
          <a:prstGeom prst="rect">
            <a:avLst/>
          </a:prstGeom>
          <a:noFill/>
          <a:ln>
            <a:noFill/>
          </a:ln>
        </p:spPr>
        <p:txBody>
          <a:bodyPr lIns="90000" rIns="90000" tIns="45000" bIns="45000"/>
          <a:p>
            <a:pPr>
              <a:lnSpc>
                <a:spcPct val="100000"/>
              </a:lnSpc>
            </a:pPr>
            <a:endParaRPr/>
          </a:p>
          <a:p>
            <a:pPr>
              <a:lnSpc>
                <a:spcPct val="100000"/>
              </a:lnSpc>
            </a:pPr>
            <a:endParaRPr/>
          </a:p>
          <a:p>
            <a:pPr>
              <a:lnSpc>
                <a:spcPct val="100000"/>
              </a:lnSpc>
            </a:pPr>
            <a:r>
              <a:rPr b="1" i="1" lang="en-IN" sz="2000">
                <a:solidFill>
                  <a:srgbClr val="000000"/>
                </a:solidFill>
                <a:latin typeface="Calibri"/>
              </a:rPr>
              <a:t>Advanced  Visual  Intelligence System</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1" name="CustomShape 1"/>
          <p:cNvSpPr/>
          <p:nvPr/>
        </p:nvSpPr>
        <p:spPr>
          <a:xfrm>
            <a:off x="345600" y="430200"/>
            <a:ext cx="6565680" cy="433080"/>
          </a:xfrm>
          <a:prstGeom prst="rect">
            <a:avLst/>
          </a:prstGeom>
          <a:noFill/>
          <a:ln>
            <a:noFill/>
          </a:ln>
        </p:spPr>
        <p:txBody>
          <a:bodyPr lIns="90000" rIns="90000" tIns="45000" bIns="45000"/>
          <a:p>
            <a:r>
              <a:rPr lang="en-IN" sz="2400">
                <a:latin typeface="Arial"/>
              </a:rPr>
              <a:t>Delayed  Image Processing (D.I.P) Architecture</a:t>
            </a:r>
            <a:endParaRPr/>
          </a:p>
        </p:txBody>
      </p:sp>
      <p:sp>
        <p:nvSpPr>
          <p:cNvPr id="232" name="CustomShape 2"/>
          <p:cNvSpPr/>
          <p:nvPr/>
        </p:nvSpPr>
        <p:spPr>
          <a:xfrm>
            <a:off x="288000" y="1057320"/>
            <a:ext cx="8509680" cy="889920"/>
          </a:xfrm>
          <a:prstGeom prst="rect">
            <a:avLst/>
          </a:prstGeom>
          <a:noFill/>
          <a:ln>
            <a:noFill/>
          </a:ln>
        </p:spPr>
        <p:txBody>
          <a:bodyPr lIns="90000" rIns="90000" tIns="45000" bIns="45000"/>
          <a:p>
            <a:r>
              <a:rPr lang="en-IN" sz="2400">
                <a:latin typeface="Arial"/>
              </a:rPr>
              <a:t>     </a:t>
            </a:r>
            <a:r>
              <a:rPr lang="en-IN" sz="2400">
                <a:latin typeface="Arial"/>
              </a:rPr>
              <a:t>I</a:t>
            </a:r>
            <a:r>
              <a:rPr lang="en-IN" sz="1600">
                <a:latin typeface="Arial"/>
              </a:rPr>
              <a:t>n this mode  video processing happens on delayed mode. feeds from  camera will be fed to a local machine in which agent is instaled. Agents read through these videos filter and upoad only those footages in which some human face is detected to cloud server. Dedicated slave sitting at cloud location analyse these fottages and store necessary intelligence in to DB.</a:t>
            </a:r>
            <a:endParaRPr/>
          </a:p>
        </p:txBody>
      </p:sp>
      <p:sp>
        <p:nvSpPr>
          <p:cNvPr id="233" name="CustomShape 3"/>
          <p:cNvSpPr/>
          <p:nvPr/>
        </p:nvSpPr>
        <p:spPr>
          <a:xfrm>
            <a:off x="288000" y="2664000"/>
            <a:ext cx="8674200" cy="1367280"/>
          </a:xfrm>
          <a:prstGeom prst="rect">
            <a:avLst/>
          </a:prstGeom>
          <a:noFill/>
          <a:ln>
            <a:noFill/>
          </a:ln>
        </p:spPr>
        <p:txBody>
          <a:bodyPr lIns="90000" rIns="90000" tIns="45000" bIns="45000"/>
          <a:p>
            <a:r>
              <a:rPr b="1" lang="en-IN">
                <a:latin typeface="Arial"/>
              </a:rPr>
              <a:t>Core :</a:t>
            </a:r>
            <a:r>
              <a:rPr lang="en-IN">
                <a:latin typeface="Arial"/>
              </a:rPr>
              <a:t> is a central component to entire system . It resides in cloud envirnment and performs below tasks</a:t>
            </a:r>
            <a:endParaRPr/>
          </a:p>
          <a:p>
            <a:pPr lvl="6">
              <a:lnSpc>
                <a:spcPct val="100000"/>
              </a:lnSpc>
              <a:buBlip>
                <a:blip r:embed="rId1"/>
              </a:buBlip>
            </a:pPr>
            <a:r>
              <a:rPr lang="en-IN">
                <a:latin typeface="Arial"/>
              </a:rPr>
              <a:t>Maintain and track acttivity of slaves</a:t>
            </a:r>
            <a:endParaRPr/>
          </a:p>
          <a:p>
            <a:pPr lvl="6">
              <a:lnSpc>
                <a:spcPct val="100000"/>
              </a:lnSpc>
              <a:buBlip>
                <a:blip r:embed="rId2"/>
              </a:buBlip>
            </a:pPr>
            <a:r>
              <a:rPr lang="en-IN">
                <a:latin typeface="Arial"/>
              </a:rPr>
              <a:t>Create new prediction models /improve existing models</a:t>
            </a:r>
            <a:endParaRPr/>
          </a:p>
          <a:p>
            <a:pPr lvl="6">
              <a:lnSpc>
                <a:spcPct val="100000"/>
              </a:lnSpc>
              <a:buBlip>
                <a:blip r:embed="rId3"/>
              </a:buBlip>
            </a:pPr>
            <a:r>
              <a:rPr lang="en-IN">
                <a:latin typeface="Arial"/>
              </a:rPr>
              <a:t>Master repository for image database </a:t>
            </a:r>
            <a:r>
              <a:rPr lang="en-IN">
                <a:latin typeface="Arial"/>
              </a:rPr>
              <a:t>	</a:t>
            </a:r>
            <a:r>
              <a:rPr lang="en-IN" sz="2400">
                <a:latin typeface="Arial"/>
              </a:rPr>
              <a:t>	</a:t>
            </a:r>
            <a:r>
              <a:rPr lang="en-IN" sz="2400">
                <a:latin typeface="Arial"/>
              </a:rPr>
              <a:t>	</a:t>
            </a:r>
            <a:endParaRPr/>
          </a:p>
          <a:p>
            <a:pPr>
              <a:lnSpc>
                <a:spcPct val="100000"/>
              </a:lnSpc>
            </a:pPr>
            <a:r>
              <a:rPr lang="en-IN" sz="2400">
                <a:latin typeface="Arial"/>
              </a:rPr>
              <a:t>           </a:t>
            </a:r>
            <a:endParaRPr/>
          </a:p>
        </p:txBody>
      </p:sp>
      <p:sp>
        <p:nvSpPr>
          <p:cNvPr id="234" name="CustomShape 4"/>
          <p:cNvSpPr/>
          <p:nvPr/>
        </p:nvSpPr>
        <p:spPr>
          <a:xfrm>
            <a:off x="288000" y="4176000"/>
            <a:ext cx="8674200" cy="2567160"/>
          </a:xfrm>
          <a:prstGeom prst="rect">
            <a:avLst/>
          </a:prstGeom>
          <a:noFill/>
          <a:ln>
            <a:noFill/>
          </a:ln>
        </p:spPr>
        <p:txBody>
          <a:bodyPr lIns="90000" rIns="90000" tIns="45000" bIns="45000"/>
          <a:p>
            <a:r>
              <a:rPr b="1" lang="en-IN">
                <a:latin typeface="Arial"/>
              </a:rPr>
              <a:t>Slave :</a:t>
            </a:r>
            <a:r>
              <a:rPr lang="en-IN">
                <a:latin typeface="Arial"/>
              </a:rPr>
              <a:t> Each user/Home/office is assigned one Slave.  Which reds through footage stored by agent and analyse the feeds</a:t>
            </a:r>
            <a:endParaRPr/>
          </a:p>
          <a:p>
            <a:pPr lvl="6">
              <a:lnSpc>
                <a:spcPct val="100000"/>
              </a:lnSpc>
              <a:buBlip>
                <a:blip r:embed="rId4"/>
              </a:buBlip>
            </a:pPr>
            <a:r>
              <a:rPr lang="en-IN">
                <a:latin typeface="Arial"/>
              </a:rPr>
              <a:t>Reads footage stored at cloud location by agent</a:t>
            </a:r>
            <a:endParaRPr/>
          </a:p>
          <a:p>
            <a:pPr lvl="6">
              <a:lnSpc>
                <a:spcPct val="100000"/>
              </a:lnSpc>
              <a:buBlip>
                <a:blip r:embed="rId5"/>
              </a:buBlip>
            </a:pPr>
            <a:r>
              <a:rPr lang="en-IN">
                <a:latin typeface="Arial"/>
              </a:rPr>
              <a:t>Create  database for face and objects</a:t>
            </a:r>
            <a:endParaRPr/>
          </a:p>
          <a:p>
            <a:pPr lvl="6">
              <a:lnSpc>
                <a:spcPct val="100000"/>
              </a:lnSpc>
              <a:buBlip>
                <a:blip r:embed="rId6"/>
              </a:buBlip>
            </a:pPr>
            <a:r>
              <a:rPr lang="en-IN">
                <a:latin typeface="Arial"/>
              </a:rPr>
              <a:t>Track Users /Objects</a:t>
            </a:r>
            <a:endParaRPr/>
          </a:p>
          <a:p>
            <a:pPr lvl="6">
              <a:lnSpc>
                <a:spcPct val="100000"/>
              </a:lnSpc>
              <a:buBlip>
                <a:blip r:embed="rId7"/>
              </a:buBlip>
            </a:pPr>
            <a:r>
              <a:rPr lang="en-IN">
                <a:latin typeface="Arial"/>
              </a:rPr>
              <a:t>Alert to registered users</a:t>
            </a:r>
            <a:endParaRPr/>
          </a:p>
          <a:p>
            <a:pPr lvl="6">
              <a:lnSpc>
                <a:spcPct val="100000"/>
              </a:lnSpc>
              <a:buBlip>
                <a:blip r:embed="rId8"/>
              </a:buBlip>
            </a:pPr>
            <a:r>
              <a:rPr lang="en-IN">
                <a:latin typeface="Arial"/>
              </a:rPr>
              <a:t>Fecilitate storage of feeds </a:t>
            </a:r>
            <a:endParaRPr/>
          </a:p>
          <a:p>
            <a:pPr lvl="6">
              <a:lnSpc>
                <a:spcPct val="100000"/>
              </a:lnSpc>
              <a:buBlip>
                <a:blip r:embed="rId9"/>
              </a:buBlip>
            </a:pPr>
            <a:r>
              <a:rPr lang="en-IN">
                <a:latin typeface="Arial"/>
              </a:rPr>
              <a:t>Fecilitate search of visitors based on time or name </a:t>
            </a:r>
            <a:r>
              <a:rPr lang="en-IN">
                <a:latin typeface="Arial"/>
              </a:rPr>
              <a:t>	</a:t>
            </a:r>
            <a:r>
              <a:rPr lang="en-IN" sz="2400">
                <a:latin typeface="Arial"/>
              </a:rPr>
              <a:t>	</a:t>
            </a:r>
            <a:r>
              <a:rPr lang="en-IN" sz="2400">
                <a:latin typeface="Arial"/>
              </a:rPr>
              <a:t>	</a:t>
            </a:r>
            <a:endParaRPr/>
          </a:p>
          <a:p>
            <a:pPr>
              <a:lnSpc>
                <a:spcPct val="100000"/>
              </a:lnSpc>
            </a:pPr>
            <a:r>
              <a:rPr lang="en-IN" sz="2400">
                <a:latin typeface="Arial"/>
              </a:rPr>
              <a:t>           </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5" name="CustomShape 1"/>
          <p:cNvSpPr/>
          <p:nvPr/>
        </p:nvSpPr>
        <p:spPr>
          <a:xfrm>
            <a:off x="345600" y="430200"/>
            <a:ext cx="6565680" cy="433080"/>
          </a:xfrm>
          <a:prstGeom prst="rect">
            <a:avLst/>
          </a:prstGeom>
          <a:noFill/>
          <a:ln>
            <a:noFill/>
          </a:ln>
        </p:spPr>
        <p:txBody>
          <a:bodyPr lIns="90000" rIns="90000" tIns="45000" bIns="45000"/>
          <a:p>
            <a:r>
              <a:rPr lang="en-IN" sz="2400">
                <a:latin typeface="Arial"/>
              </a:rPr>
              <a:t>Delayed  Image Processing (D.I.P) Architecture</a:t>
            </a:r>
            <a:endParaRPr/>
          </a:p>
        </p:txBody>
      </p:sp>
      <p:sp>
        <p:nvSpPr>
          <p:cNvPr id="236" name="CustomShape 2"/>
          <p:cNvSpPr/>
          <p:nvPr/>
        </p:nvSpPr>
        <p:spPr>
          <a:xfrm>
            <a:off x="288000" y="1057320"/>
            <a:ext cx="8509680" cy="889920"/>
          </a:xfrm>
          <a:prstGeom prst="rect">
            <a:avLst/>
          </a:prstGeom>
          <a:noFill/>
          <a:ln>
            <a:noFill/>
          </a:ln>
        </p:spPr>
        <p:txBody>
          <a:bodyPr lIns="90000" rIns="90000" tIns="45000" bIns="45000"/>
          <a:p>
            <a:r>
              <a:rPr lang="en-IN" sz="2400">
                <a:latin typeface="Arial"/>
              </a:rPr>
              <a:t>     </a:t>
            </a:r>
            <a:endParaRPr/>
          </a:p>
        </p:txBody>
      </p:sp>
      <p:sp>
        <p:nvSpPr>
          <p:cNvPr id="237" name="CustomShape 3"/>
          <p:cNvSpPr/>
          <p:nvPr/>
        </p:nvSpPr>
        <p:spPr>
          <a:xfrm>
            <a:off x="288000" y="2232000"/>
            <a:ext cx="8674200" cy="1799280"/>
          </a:xfrm>
          <a:prstGeom prst="rect">
            <a:avLst/>
          </a:prstGeom>
          <a:noFill/>
          <a:ln>
            <a:noFill/>
          </a:ln>
        </p:spPr>
        <p:txBody>
          <a:bodyPr lIns="90000" rIns="90000" tIns="45000" bIns="45000"/>
          <a:p>
            <a:endParaRPr/>
          </a:p>
          <a:p>
            <a:pPr>
              <a:lnSpc>
                <a:spcPct val="100000"/>
              </a:lnSpc>
            </a:pPr>
            <a:r>
              <a:rPr lang="en-IN" sz="2400">
                <a:latin typeface="Arial"/>
              </a:rPr>
              <a:t>           </a:t>
            </a:r>
            <a:endParaRPr/>
          </a:p>
        </p:txBody>
      </p:sp>
      <p:sp>
        <p:nvSpPr>
          <p:cNvPr id="238" name="CustomShape 4"/>
          <p:cNvSpPr/>
          <p:nvPr/>
        </p:nvSpPr>
        <p:spPr>
          <a:xfrm>
            <a:off x="288000" y="4176000"/>
            <a:ext cx="8674200" cy="2567160"/>
          </a:xfrm>
          <a:prstGeom prst="rect">
            <a:avLst/>
          </a:prstGeom>
          <a:noFill/>
          <a:ln>
            <a:noFill/>
          </a:ln>
        </p:spPr>
        <p:txBody>
          <a:bodyPr lIns="90000" rIns="90000" tIns="45000" bIns="45000"/>
          <a:p>
            <a:r>
              <a:rPr lang="en-IN" sz="2400">
                <a:latin typeface="Arial"/>
              </a:rPr>
              <a:t>	</a:t>
            </a:r>
            <a:endParaRPr/>
          </a:p>
          <a:p>
            <a:pPr>
              <a:lnSpc>
                <a:spcPct val="100000"/>
              </a:lnSpc>
            </a:pPr>
            <a:r>
              <a:rPr lang="en-IN" sz="2400">
                <a:latin typeface="Arial"/>
              </a:rPr>
              <a:t>           </a:t>
            </a:r>
            <a:endParaRPr/>
          </a:p>
        </p:txBody>
      </p:sp>
      <p:sp>
        <p:nvSpPr>
          <p:cNvPr id="239" name="CustomShape 5"/>
          <p:cNvSpPr/>
          <p:nvPr/>
        </p:nvSpPr>
        <p:spPr>
          <a:xfrm>
            <a:off x="177120" y="1494720"/>
            <a:ext cx="8606520" cy="1456920"/>
          </a:xfrm>
          <a:prstGeom prst="rect">
            <a:avLst/>
          </a:prstGeom>
          <a:noFill/>
          <a:ln>
            <a:noFill/>
          </a:ln>
        </p:spPr>
        <p:txBody>
          <a:bodyPr lIns="90000" rIns="90000" tIns="45000" bIns="45000"/>
          <a:p>
            <a:r>
              <a:rPr b="1" lang="en-IN">
                <a:latin typeface="Arial"/>
              </a:rPr>
              <a:t>Agent :</a:t>
            </a:r>
            <a:r>
              <a:rPr lang="en-IN">
                <a:latin typeface="Arial"/>
              </a:rPr>
              <a:t> is a software installed on users machine. Users cameras are connected to machien locally in which agent is installed.  Agent software fecilitates readiing through image and storing it at cloud location /Local disk.</a:t>
            </a:r>
            <a:r>
              <a:rPr lang="en-IN" sz="2400">
                <a:latin typeface="Arial"/>
              </a:rPr>
              <a:t>	</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0" name="CustomShape 1"/>
          <p:cNvSpPr/>
          <p:nvPr/>
        </p:nvSpPr>
        <p:spPr>
          <a:xfrm>
            <a:off x="181080" y="280440"/>
            <a:ext cx="6565680" cy="433080"/>
          </a:xfrm>
          <a:prstGeom prst="rect">
            <a:avLst/>
          </a:prstGeom>
          <a:noFill/>
          <a:ln>
            <a:noFill/>
          </a:ln>
        </p:spPr>
        <p:txBody>
          <a:bodyPr lIns="90000" rIns="90000" tIns="45000" bIns="45000"/>
          <a:p>
            <a:r>
              <a:rPr lang="en-IN" sz="2400">
                <a:latin typeface="Arial"/>
              </a:rPr>
              <a:t>Delayed Image Processing (D.I.P) Architecture</a:t>
            </a:r>
            <a:endParaRPr/>
          </a:p>
        </p:txBody>
      </p:sp>
      <p:sp>
        <p:nvSpPr>
          <p:cNvPr id="241" name="CustomShape 2"/>
          <p:cNvSpPr/>
          <p:nvPr/>
        </p:nvSpPr>
        <p:spPr>
          <a:xfrm>
            <a:off x="109080" y="1180440"/>
            <a:ext cx="6565680" cy="433080"/>
          </a:xfrm>
          <a:prstGeom prst="rect">
            <a:avLst/>
          </a:prstGeom>
          <a:noFill/>
          <a:ln>
            <a:noFill/>
          </a:ln>
        </p:spPr>
        <p:txBody>
          <a:bodyPr lIns="90000" rIns="90000" tIns="45000" bIns="45000"/>
          <a:p>
            <a:r>
              <a:rPr lang="en-IN" sz="2400">
                <a:latin typeface="Arial"/>
              </a:rPr>
              <a:t>Pros:</a:t>
            </a:r>
            <a:endParaRPr/>
          </a:p>
        </p:txBody>
      </p:sp>
      <p:sp>
        <p:nvSpPr>
          <p:cNvPr id="242" name="CustomShape 3"/>
          <p:cNvSpPr/>
          <p:nvPr/>
        </p:nvSpPr>
        <p:spPr>
          <a:xfrm>
            <a:off x="109080" y="3736800"/>
            <a:ext cx="6565680" cy="433080"/>
          </a:xfrm>
          <a:prstGeom prst="rect">
            <a:avLst/>
          </a:prstGeom>
          <a:noFill/>
          <a:ln>
            <a:noFill/>
          </a:ln>
        </p:spPr>
        <p:txBody>
          <a:bodyPr lIns="90000" rIns="90000" tIns="45000" bIns="45000"/>
          <a:p>
            <a:r>
              <a:rPr lang="en-IN" sz="2400">
                <a:latin typeface="Arial"/>
              </a:rPr>
              <a:t>Cons:</a:t>
            </a:r>
            <a:endParaRPr/>
          </a:p>
        </p:txBody>
      </p:sp>
      <p:sp>
        <p:nvSpPr>
          <p:cNvPr id="243" name="TextShape 4"/>
          <p:cNvSpPr txBox="1"/>
          <p:nvPr/>
        </p:nvSpPr>
        <p:spPr>
          <a:xfrm>
            <a:off x="973800" y="1600560"/>
            <a:ext cx="7666200" cy="1370160"/>
          </a:xfrm>
          <a:prstGeom prst="rect">
            <a:avLst/>
          </a:prstGeom>
        </p:spPr>
        <p:txBody>
          <a:bodyPr lIns="90000" rIns="90000" tIns="45000" bIns="45000"/>
          <a:p>
            <a:pPr>
              <a:buBlip>
                <a:blip r:embed="rId1"/>
              </a:buBlip>
            </a:pPr>
            <a:r>
              <a:rPr lang="en-IN">
                <a:latin typeface="Arial"/>
              </a:rPr>
              <a:t>Better quaity of cameras are available so feed quality is better</a:t>
            </a:r>
            <a:endParaRPr/>
          </a:p>
          <a:p>
            <a:pPr>
              <a:buBlip>
                <a:blip r:embed="rId2"/>
              </a:buBlip>
            </a:pPr>
            <a:r>
              <a:rPr lang="en-IN">
                <a:latin typeface="Arial"/>
              </a:rPr>
              <a:t>No need to store huge data in cloud. So cost of storage is less</a:t>
            </a:r>
            <a:endParaRPr/>
          </a:p>
          <a:p>
            <a:pPr>
              <a:buBlip>
                <a:blip r:embed="rId3"/>
              </a:buBlip>
            </a:pPr>
            <a:r>
              <a:rPr lang="en-IN">
                <a:latin typeface="Arial"/>
              </a:rPr>
              <a:t>Feeds  will not be lost when user goes offline .  As they are getting stored in local drive</a:t>
            </a:r>
            <a:endParaRPr/>
          </a:p>
          <a:p>
            <a:pPr>
              <a:buBlip>
                <a:blip r:embed="rId4"/>
              </a:buBlip>
            </a:pPr>
            <a:endParaRPr/>
          </a:p>
        </p:txBody>
      </p:sp>
      <p:sp>
        <p:nvSpPr>
          <p:cNvPr id="244" name="TextShape 5"/>
          <p:cNvSpPr txBox="1"/>
          <p:nvPr/>
        </p:nvSpPr>
        <p:spPr>
          <a:xfrm>
            <a:off x="974160" y="4372560"/>
            <a:ext cx="7666200" cy="858240"/>
          </a:xfrm>
          <a:prstGeom prst="rect">
            <a:avLst/>
          </a:prstGeom>
        </p:spPr>
        <p:txBody>
          <a:bodyPr lIns="90000" rIns="90000" tIns="45000" bIns="45000"/>
          <a:p>
            <a:pPr>
              <a:buBlip>
                <a:blip r:embed="rId5"/>
              </a:buBlip>
            </a:pPr>
            <a:r>
              <a:rPr lang="en-IN">
                <a:latin typeface="Arial"/>
              </a:rPr>
              <a:t>User will not get realtime intelligence on video processing.</a:t>
            </a:r>
            <a:endParaRPr/>
          </a:p>
          <a:p>
            <a:pPr>
              <a:buBlip>
                <a:blip r:embed="rId6"/>
              </a:buBlip>
            </a:pPr>
            <a:r>
              <a:rPr lang="en-IN">
                <a:latin typeface="Arial"/>
              </a:rPr>
              <a:t>User has to invest on client  machine to store data locally</a:t>
            </a:r>
            <a:endParaRPr/>
          </a:p>
          <a:p>
            <a:pPr>
              <a:buBlip>
                <a:blip r:embed="rId7"/>
              </a:buBlip>
            </a:pPr>
            <a:r>
              <a:rPr lang="en-IN">
                <a:latin typeface="Arial"/>
              </a:rPr>
              <a:t>Maintainance cost of client machine is high. </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5" name="CustomShape 1"/>
          <p:cNvSpPr/>
          <p:nvPr/>
        </p:nvSpPr>
        <p:spPr>
          <a:xfrm>
            <a:off x="6553080" y="6356520"/>
            <a:ext cx="2132280" cy="363600"/>
          </a:xfrm>
          <a:prstGeom prst="rect">
            <a:avLst/>
          </a:prstGeom>
          <a:noFill/>
          <a:ln>
            <a:noFill/>
          </a:ln>
        </p:spPr>
        <p:txBody>
          <a:bodyPr lIns="90000" rIns="90000" tIns="45000" bIns="45000" anchor="ctr"/>
          <a:p>
            <a:pPr algn="r">
              <a:lnSpc>
                <a:spcPct val="100000"/>
              </a:lnSpc>
            </a:pPr>
            <a:fld id="{DE88ED55-93A6-41EA-82D6-73C6ABEF4744}" type="slidenum">
              <a:rPr lang="en-IN" sz="1200">
                <a:solidFill>
                  <a:srgbClr val="8b8b8b"/>
                </a:solidFill>
                <a:latin typeface="Calibri"/>
              </a:rPr>
              <a:t>&lt;number&gt;</a:t>
            </a:fld>
            <a:endParaRPr/>
          </a:p>
        </p:txBody>
      </p:sp>
      <p:sp>
        <p:nvSpPr>
          <p:cNvPr id="246" name="CustomShape 2"/>
          <p:cNvSpPr/>
          <p:nvPr/>
        </p:nvSpPr>
        <p:spPr>
          <a:xfrm>
            <a:off x="3124080" y="6356520"/>
            <a:ext cx="2894040" cy="363600"/>
          </a:xfrm>
          <a:prstGeom prst="rect">
            <a:avLst/>
          </a:prstGeom>
          <a:noFill/>
          <a:ln>
            <a:noFill/>
          </a:ln>
        </p:spPr>
        <p:txBody>
          <a:bodyPr lIns="90000" rIns="90000" tIns="45000" bIns="45000" anchor="ctr"/>
          <a:p>
            <a:pPr algn="ctr">
              <a:lnSpc>
                <a:spcPct val="100000"/>
              </a:lnSpc>
            </a:pPr>
            <a:r>
              <a:rPr lang="en-IN" sz="1200">
                <a:solidFill>
                  <a:srgbClr val="8b8b8b"/>
                </a:solidFill>
                <a:latin typeface="Calibri"/>
              </a:rPr>
              <a:t>Confidential</a:t>
            </a:r>
            <a:endParaRPr/>
          </a:p>
        </p:txBody>
      </p:sp>
      <p:sp>
        <p:nvSpPr>
          <p:cNvPr id="247" name="CustomShape 3"/>
          <p:cNvSpPr/>
          <p:nvPr/>
        </p:nvSpPr>
        <p:spPr>
          <a:xfrm>
            <a:off x="1260360" y="2440800"/>
            <a:ext cx="6802920" cy="2526480"/>
          </a:xfrm>
          <a:prstGeom prst="rect">
            <a:avLst/>
          </a:prstGeom>
          <a:noFill/>
          <a:ln>
            <a:noFill/>
          </a:ln>
        </p:spPr>
        <p:txBody>
          <a:bodyPr lIns="90000" rIns="90000" tIns="45000" bIns="45000"/>
          <a:p>
            <a:pPr>
              <a:lnSpc>
                <a:spcPct val="100000"/>
              </a:lnSpc>
            </a:pPr>
            <a:r>
              <a:rPr b="1" lang="en-IN" sz="8000">
                <a:solidFill>
                  <a:srgbClr val="000000"/>
                </a:solidFill>
                <a:latin typeface="Calibri"/>
              </a:rPr>
              <a:t>Thank you</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CustomShape 1"/>
          <p:cNvSpPr/>
          <p:nvPr/>
        </p:nvSpPr>
        <p:spPr>
          <a:xfrm>
            <a:off x="611640" y="1016640"/>
            <a:ext cx="2554920" cy="576720"/>
          </a:xfrm>
          <a:prstGeom prst="rect">
            <a:avLst/>
          </a:prstGeom>
          <a:noFill/>
          <a:ln>
            <a:noFill/>
          </a:ln>
        </p:spPr>
        <p:txBody>
          <a:bodyPr lIns="90000" rIns="90000" tIns="45000" bIns="45000"/>
          <a:p>
            <a:pPr>
              <a:lnSpc>
                <a:spcPct val="100000"/>
              </a:lnSpc>
            </a:pPr>
            <a:r>
              <a:rPr b="1" lang="en-IN" sz="3200" u="sng">
                <a:solidFill>
                  <a:srgbClr val="000000"/>
                </a:solidFill>
                <a:latin typeface="Calibri"/>
              </a:rPr>
              <a:t>Index</a:t>
            </a:r>
            <a:endParaRPr/>
          </a:p>
        </p:txBody>
      </p:sp>
      <p:sp>
        <p:nvSpPr>
          <p:cNvPr id="87" name="CustomShape 2"/>
          <p:cNvSpPr/>
          <p:nvPr/>
        </p:nvSpPr>
        <p:spPr>
          <a:xfrm>
            <a:off x="1007640" y="1732680"/>
            <a:ext cx="8207640" cy="363600"/>
          </a:xfrm>
          <a:prstGeom prst="rect">
            <a:avLst/>
          </a:prstGeom>
          <a:noFill/>
          <a:ln>
            <a:noFill/>
          </a:ln>
        </p:spPr>
        <p:txBody>
          <a:bodyPr lIns="90000" rIns="90000" tIns="45000" bIns="45000"/>
          <a:p>
            <a:pPr>
              <a:lnSpc>
                <a:spcPct val="100000"/>
              </a:lnSpc>
              <a:buBlip>
                <a:blip r:embed="rId1"/>
              </a:buBlip>
            </a:pPr>
            <a:r>
              <a:rPr b="1" lang="en-IN">
                <a:solidFill>
                  <a:srgbClr val="000000"/>
                </a:solidFill>
                <a:latin typeface="Calibri"/>
              </a:rPr>
              <a:t>Need for AVIS</a:t>
            </a:r>
            <a:endParaRPr/>
          </a:p>
          <a:p>
            <a:pPr>
              <a:lnSpc>
                <a:spcPct val="100000"/>
              </a:lnSpc>
              <a:buBlip>
                <a:blip r:embed="rId2"/>
              </a:buBlip>
            </a:pPr>
            <a:r>
              <a:rPr b="1" lang="en-IN">
                <a:solidFill>
                  <a:srgbClr val="000000"/>
                </a:solidFill>
                <a:latin typeface="Calibri"/>
              </a:rPr>
              <a:t>What is AVIS</a:t>
            </a:r>
            <a:endParaRPr/>
          </a:p>
          <a:p>
            <a:pPr>
              <a:lnSpc>
                <a:spcPct val="100000"/>
              </a:lnSpc>
              <a:buBlip>
                <a:blip r:embed="rId3"/>
              </a:buBlip>
            </a:pPr>
            <a:r>
              <a:rPr b="1" lang="en-IN">
                <a:solidFill>
                  <a:srgbClr val="000000"/>
                </a:solidFill>
                <a:latin typeface="Calibri"/>
              </a:rPr>
              <a:t>Overview</a:t>
            </a:r>
            <a:endParaRPr/>
          </a:p>
          <a:p>
            <a:pPr>
              <a:lnSpc>
                <a:spcPct val="100000"/>
              </a:lnSpc>
              <a:buBlip>
                <a:blip r:embed="rId4"/>
              </a:buBlip>
            </a:pPr>
            <a:r>
              <a:rPr b="1" lang="en-IN">
                <a:solidFill>
                  <a:srgbClr val="000000"/>
                </a:solidFill>
                <a:latin typeface="Calibri"/>
              </a:rPr>
              <a:t>R.I.P Architecture</a:t>
            </a:r>
            <a:endParaRPr/>
          </a:p>
          <a:p>
            <a:pPr>
              <a:lnSpc>
                <a:spcPct val="100000"/>
              </a:lnSpc>
              <a:buBlip>
                <a:blip r:embed="rId5"/>
              </a:buBlip>
            </a:pPr>
            <a:r>
              <a:rPr b="1" lang="en-IN">
                <a:solidFill>
                  <a:srgbClr val="000000"/>
                </a:solidFill>
                <a:latin typeface="Calibri"/>
              </a:rPr>
              <a:t>D.I.P Architecture</a:t>
            </a:r>
            <a:endParaRPr/>
          </a:p>
          <a:p>
            <a:pPr>
              <a:lnSpc>
                <a:spcPct val="100000"/>
              </a:lnSpc>
              <a:buBlip>
                <a:blip r:embed="rId6"/>
              </a:buBlip>
            </a:pPr>
            <a:r>
              <a:rPr b="1" lang="en-IN">
                <a:solidFill>
                  <a:srgbClr val="000000"/>
                </a:solidFill>
                <a:latin typeface="Calibri"/>
              </a:rPr>
              <a:t>Usecases</a:t>
            </a:r>
            <a:endParaRPr/>
          </a:p>
          <a:p>
            <a:pPr>
              <a:lnSpc>
                <a:spcPct val="100000"/>
              </a:lnSpc>
            </a:pPr>
            <a:endParaRPr/>
          </a:p>
        </p:txBody>
      </p:sp>
      <p:sp>
        <p:nvSpPr>
          <p:cNvPr id="88" name="CustomShape 3"/>
          <p:cNvSpPr/>
          <p:nvPr/>
        </p:nvSpPr>
        <p:spPr>
          <a:xfrm>
            <a:off x="6553080" y="6356520"/>
            <a:ext cx="2132280" cy="363600"/>
          </a:xfrm>
          <a:prstGeom prst="rect">
            <a:avLst/>
          </a:prstGeom>
          <a:noFill/>
          <a:ln>
            <a:noFill/>
          </a:ln>
        </p:spPr>
        <p:txBody>
          <a:bodyPr lIns="90000" rIns="90000" tIns="45000" bIns="45000" anchor="ctr"/>
          <a:p>
            <a:pPr algn="r">
              <a:lnSpc>
                <a:spcPct val="100000"/>
              </a:lnSpc>
            </a:pPr>
            <a:fld id="{E4D9139B-EEED-4756-B044-7D6E9AB76E95}" type="slidenum">
              <a:rPr lang="en-IN" sz="1200">
                <a:solidFill>
                  <a:srgbClr val="8b8b8b"/>
                </a:solidFill>
                <a:latin typeface="Calibri"/>
              </a:rPr>
              <a:t>&lt;number&gt;</a:t>
            </a:fld>
            <a:endParaRPr/>
          </a:p>
        </p:txBody>
      </p:sp>
      <p:sp>
        <p:nvSpPr>
          <p:cNvPr id="89" name="CustomShape 4"/>
          <p:cNvSpPr/>
          <p:nvPr/>
        </p:nvSpPr>
        <p:spPr>
          <a:xfrm>
            <a:off x="3124080" y="6356520"/>
            <a:ext cx="2894040" cy="363600"/>
          </a:xfrm>
          <a:prstGeom prst="rect">
            <a:avLst/>
          </a:prstGeom>
          <a:noFill/>
          <a:ln>
            <a:noFill/>
          </a:ln>
        </p:spPr>
        <p:txBody>
          <a:bodyPr lIns="90000" rIns="90000" tIns="45000" bIns="45000" anchor="ctr"/>
          <a:p>
            <a:pPr algn="ctr">
              <a:lnSpc>
                <a:spcPct val="100000"/>
              </a:lnSpc>
            </a:pPr>
            <a:r>
              <a:rPr b="1" lang="en-IN" sz="1200">
                <a:solidFill>
                  <a:srgbClr val="8b8b8b"/>
                </a:solidFill>
                <a:latin typeface="Calibri"/>
              </a:rPr>
              <a:t>Confidential</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CustomShape 1"/>
          <p:cNvSpPr/>
          <p:nvPr/>
        </p:nvSpPr>
        <p:spPr>
          <a:xfrm>
            <a:off x="6553080" y="6356520"/>
            <a:ext cx="2132280" cy="363600"/>
          </a:xfrm>
          <a:prstGeom prst="rect">
            <a:avLst/>
          </a:prstGeom>
          <a:noFill/>
          <a:ln>
            <a:noFill/>
          </a:ln>
        </p:spPr>
        <p:txBody>
          <a:bodyPr lIns="90000" rIns="90000" tIns="45000" bIns="45000" anchor="ctr"/>
          <a:p>
            <a:pPr algn="r">
              <a:lnSpc>
                <a:spcPct val="100000"/>
              </a:lnSpc>
            </a:pPr>
            <a:fld id="{935A85C4-28FB-4FE2-8C87-8A3D9A6FE041}" type="slidenum">
              <a:rPr lang="en-IN" sz="1200">
                <a:solidFill>
                  <a:srgbClr val="8b8b8b"/>
                </a:solidFill>
                <a:latin typeface="Calibri"/>
              </a:rPr>
              <a:t>&lt;number&gt;</a:t>
            </a:fld>
            <a:endParaRPr/>
          </a:p>
        </p:txBody>
      </p:sp>
      <p:sp>
        <p:nvSpPr>
          <p:cNvPr id="91" name="CustomShape 2"/>
          <p:cNvSpPr/>
          <p:nvPr/>
        </p:nvSpPr>
        <p:spPr>
          <a:xfrm>
            <a:off x="3124080" y="6356520"/>
            <a:ext cx="2894040" cy="363600"/>
          </a:xfrm>
          <a:prstGeom prst="rect">
            <a:avLst/>
          </a:prstGeom>
          <a:noFill/>
          <a:ln>
            <a:noFill/>
          </a:ln>
        </p:spPr>
        <p:txBody>
          <a:bodyPr lIns="90000" rIns="90000" tIns="45000" bIns="45000" anchor="ctr"/>
          <a:p>
            <a:pPr algn="ctr">
              <a:lnSpc>
                <a:spcPct val="100000"/>
              </a:lnSpc>
            </a:pPr>
            <a:r>
              <a:rPr lang="en-IN" sz="1200">
                <a:solidFill>
                  <a:srgbClr val="8b8b8b"/>
                </a:solidFill>
                <a:latin typeface="Calibri"/>
              </a:rPr>
              <a:t>Confidential</a:t>
            </a:r>
            <a:endParaRPr/>
          </a:p>
        </p:txBody>
      </p:sp>
      <p:sp>
        <p:nvSpPr>
          <p:cNvPr id="92" name="CustomShape 3"/>
          <p:cNvSpPr/>
          <p:nvPr/>
        </p:nvSpPr>
        <p:spPr>
          <a:xfrm>
            <a:off x="575640" y="1052640"/>
            <a:ext cx="4570920" cy="759960"/>
          </a:xfrm>
          <a:prstGeom prst="rect">
            <a:avLst/>
          </a:prstGeom>
          <a:noFill/>
          <a:ln>
            <a:noFill/>
          </a:ln>
        </p:spPr>
        <p:txBody>
          <a:bodyPr lIns="90000" rIns="90000" tIns="45000" bIns="45000"/>
          <a:p>
            <a:pPr>
              <a:lnSpc>
                <a:spcPct val="100000"/>
              </a:lnSpc>
            </a:pPr>
            <a:r>
              <a:rPr b="1" lang="en-IN" sz="2400">
                <a:solidFill>
                  <a:srgbClr val="000000"/>
                </a:solidFill>
                <a:latin typeface="Calibri"/>
              </a:rPr>
              <a:t>Need for AVIS </a:t>
            </a:r>
            <a:endParaRPr/>
          </a:p>
          <a:p>
            <a:pPr>
              <a:lnSpc>
                <a:spcPct val="100000"/>
              </a:lnSpc>
            </a:pPr>
            <a:r>
              <a:rPr b="1" lang="en-IN" sz="2000">
                <a:solidFill>
                  <a:srgbClr val="e46c0a"/>
                </a:solidFill>
                <a:latin typeface="Calibri"/>
              </a:rPr>
              <a:t>                </a:t>
            </a:r>
            <a:endParaRPr/>
          </a:p>
        </p:txBody>
      </p:sp>
      <p:sp>
        <p:nvSpPr>
          <p:cNvPr id="93" name="CustomShape 4"/>
          <p:cNvSpPr/>
          <p:nvPr/>
        </p:nvSpPr>
        <p:spPr>
          <a:xfrm>
            <a:off x="575640" y="2227680"/>
            <a:ext cx="7775280" cy="637560"/>
          </a:xfrm>
          <a:prstGeom prst="rect">
            <a:avLst/>
          </a:prstGeom>
          <a:noFill/>
          <a:ln>
            <a:noFill/>
          </a:ln>
        </p:spPr>
        <p:txBody>
          <a:bodyPr lIns="90000" rIns="90000" tIns="45000" bIns="45000"/>
          <a:p>
            <a:pPr>
              <a:lnSpc>
                <a:spcPct val="100000"/>
              </a:lnSpc>
            </a:pPr>
            <a:endParaRPr/>
          </a:p>
          <a:p>
            <a:pPr>
              <a:lnSpc>
                <a:spcPct val="100000"/>
              </a:lnSpc>
            </a:pPr>
            <a:endParaRPr/>
          </a:p>
        </p:txBody>
      </p:sp>
      <p:sp>
        <p:nvSpPr>
          <p:cNvPr id="94" name="CustomShape 5"/>
          <p:cNvSpPr/>
          <p:nvPr/>
        </p:nvSpPr>
        <p:spPr>
          <a:xfrm>
            <a:off x="611640" y="3681000"/>
            <a:ext cx="7595280" cy="1247760"/>
          </a:xfrm>
          <a:prstGeom prst="rect">
            <a:avLst/>
          </a:prstGeom>
          <a:noFill/>
          <a:ln>
            <a:noFill/>
          </a:ln>
        </p:spPr>
        <p:txBody>
          <a:bodyPr lIns="90000" rIns="90000" tIns="45000" bIns="45000"/>
          <a:p>
            <a:pPr>
              <a:lnSpc>
                <a:spcPct val="100000"/>
              </a:lnSpc>
            </a:pPr>
            <a:endParaRPr/>
          </a:p>
          <a:p>
            <a:pPr>
              <a:lnSpc>
                <a:spcPct val="100000"/>
              </a:lnSpc>
            </a:pPr>
            <a:r>
              <a:rPr b="1" lang="en-IN" sz="2000">
                <a:solidFill>
                  <a:srgbClr val="e46c0a"/>
                </a:solidFill>
                <a:latin typeface="Calibri"/>
              </a:rPr>
              <a:t>                </a:t>
            </a:r>
            <a:endParaRPr/>
          </a:p>
        </p:txBody>
      </p:sp>
      <p:sp>
        <p:nvSpPr>
          <p:cNvPr id="95" name="CustomShape 6"/>
          <p:cNvSpPr/>
          <p:nvPr/>
        </p:nvSpPr>
        <p:spPr>
          <a:xfrm>
            <a:off x="1341720" y="1989720"/>
            <a:ext cx="6865920" cy="4129200"/>
          </a:xfrm>
          <a:prstGeom prst="rect">
            <a:avLst/>
          </a:prstGeom>
          <a:noFill/>
          <a:ln>
            <a:noFill/>
          </a:ln>
        </p:spPr>
        <p:txBody>
          <a:bodyPr lIns="90000" rIns="90000" tIns="45000" bIns="45000"/>
          <a:p>
            <a:pPr>
              <a:lnSpc>
                <a:spcPct val="100000"/>
              </a:lnSpc>
              <a:buBlip>
                <a:blip r:embed="rId1"/>
              </a:buBlip>
            </a:pPr>
            <a:r>
              <a:rPr lang="en-IN">
                <a:solidFill>
                  <a:srgbClr val="000000"/>
                </a:solidFill>
                <a:latin typeface="Calibri"/>
              </a:rPr>
              <a:t>Objective of any security system is to identify the  users who visited your home or office during your absense and take necessory actions as per the situations needed.</a:t>
            </a:r>
            <a:endParaRPr/>
          </a:p>
          <a:p>
            <a:pPr>
              <a:lnSpc>
                <a:spcPct val="100000"/>
              </a:lnSpc>
            </a:pPr>
            <a:endParaRPr/>
          </a:p>
          <a:p>
            <a:pPr>
              <a:lnSpc>
                <a:spcPct val="100000"/>
              </a:lnSpc>
              <a:buBlip>
                <a:blip r:embed="rId2"/>
              </a:buBlip>
            </a:pPr>
            <a:r>
              <a:rPr lang="en-IN">
                <a:solidFill>
                  <a:srgbClr val="000000"/>
                </a:solidFill>
                <a:latin typeface="Calibri"/>
              </a:rPr>
              <a:t>Current security systems fails completly in that aspect. </a:t>
            </a:r>
            <a:endParaRPr/>
          </a:p>
          <a:p>
            <a:pPr>
              <a:lnSpc>
                <a:spcPct val="100000"/>
              </a:lnSpc>
              <a:buBlip>
                <a:blip r:embed="rId3"/>
              </a:buBlip>
            </a:pPr>
            <a:r>
              <a:rPr lang="en-IN">
                <a:solidFill>
                  <a:srgbClr val="000000"/>
                </a:solidFill>
                <a:latin typeface="Calibri"/>
              </a:rPr>
              <a:t>If user wants to have some informations mentioned above then he needs to go through laborious task of reading through all video footage to get basic informations like who viisted and when visited.  </a:t>
            </a:r>
            <a:endParaRPr/>
          </a:p>
          <a:p>
            <a:pPr>
              <a:lnSpc>
                <a:spcPct val="100000"/>
              </a:lnSpc>
            </a:pPr>
            <a:endParaRPr/>
          </a:p>
          <a:p>
            <a:pPr>
              <a:lnSpc>
                <a:spcPct val="100000"/>
              </a:lnSpc>
              <a:buBlip>
                <a:blip r:embed="rId4"/>
              </a:buBlip>
            </a:pPr>
            <a:r>
              <a:rPr lang="en-IN">
                <a:solidFill>
                  <a:srgbClr val="000000"/>
                </a:solidFill>
                <a:latin typeface="Calibri"/>
              </a:rPr>
              <a:t>So Its need of time to have a comprehensive system which fecilitates analysis of CCTV footage and provide realtime inteligence related to the users visited,actions performed by them  and allow owner to take necessary action . </a:t>
            </a:r>
            <a:endParaRPr/>
          </a:p>
          <a:p>
            <a:pPr>
              <a:lnSpc>
                <a:spcPct val="100000"/>
              </a:lnSpc>
            </a:pP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CustomShape 1"/>
          <p:cNvSpPr/>
          <p:nvPr/>
        </p:nvSpPr>
        <p:spPr>
          <a:xfrm>
            <a:off x="6553080" y="6356520"/>
            <a:ext cx="2132280" cy="363600"/>
          </a:xfrm>
          <a:prstGeom prst="rect">
            <a:avLst/>
          </a:prstGeom>
          <a:noFill/>
          <a:ln>
            <a:noFill/>
          </a:ln>
        </p:spPr>
        <p:txBody>
          <a:bodyPr lIns="90000" rIns="90000" tIns="45000" bIns="45000" anchor="ctr"/>
          <a:p>
            <a:pPr algn="r">
              <a:lnSpc>
                <a:spcPct val="100000"/>
              </a:lnSpc>
            </a:pPr>
            <a:fld id="{7795877F-9BCC-48D5-9682-BF34A7066573}" type="slidenum">
              <a:rPr lang="en-IN" sz="1200">
                <a:solidFill>
                  <a:srgbClr val="8b8b8b"/>
                </a:solidFill>
                <a:latin typeface="Calibri"/>
              </a:rPr>
              <a:t>&lt;number&gt;</a:t>
            </a:fld>
            <a:endParaRPr/>
          </a:p>
        </p:txBody>
      </p:sp>
      <p:sp>
        <p:nvSpPr>
          <p:cNvPr id="97" name="CustomShape 2"/>
          <p:cNvSpPr/>
          <p:nvPr/>
        </p:nvSpPr>
        <p:spPr>
          <a:xfrm>
            <a:off x="3124080" y="6356520"/>
            <a:ext cx="2894040" cy="363600"/>
          </a:xfrm>
          <a:prstGeom prst="rect">
            <a:avLst/>
          </a:prstGeom>
          <a:noFill/>
          <a:ln>
            <a:noFill/>
          </a:ln>
        </p:spPr>
        <p:txBody>
          <a:bodyPr lIns="90000" rIns="90000" tIns="45000" bIns="45000" anchor="ctr"/>
          <a:p>
            <a:pPr algn="ctr">
              <a:lnSpc>
                <a:spcPct val="100000"/>
              </a:lnSpc>
            </a:pPr>
            <a:r>
              <a:rPr lang="en-IN" sz="1200">
                <a:solidFill>
                  <a:srgbClr val="8b8b8b"/>
                </a:solidFill>
                <a:latin typeface="Calibri"/>
              </a:rPr>
              <a:t>Confidential</a:t>
            </a:r>
            <a:endParaRPr/>
          </a:p>
        </p:txBody>
      </p:sp>
      <p:sp>
        <p:nvSpPr>
          <p:cNvPr id="98" name="CustomShape 3"/>
          <p:cNvSpPr/>
          <p:nvPr/>
        </p:nvSpPr>
        <p:spPr>
          <a:xfrm>
            <a:off x="575640" y="1052640"/>
            <a:ext cx="4570920" cy="759960"/>
          </a:xfrm>
          <a:prstGeom prst="rect">
            <a:avLst/>
          </a:prstGeom>
          <a:noFill/>
          <a:ln>
            <a:noFill/>
          </a:ln>
        </p:spPr>
        <p:txBody>
          <a:bodyPr lIns="90000" rIns="90000" tIns="45000" bIns="45000"/>
          <a:p>
            <a:pPr>
              <a:lnSpc>
                <a:spcPct val="100000"/>
              </a:lnSpc>
            </a:pPr>
            <a:r>
              <a:rPr b="1" lang="en-IN" sz="2400">
                <a:solidFill>
                  <a:srgbClr val="000000"/>
                </a:solidFill>
                <a:latin typeface="Calibri"/>
              </a:rPr>
              <a:t>What AVIS ????</a:t>
            </a:r>
            <a:endParaRPr/>
          </a:p>
          <a:p>
            <a:pPr>
              <a:lnSpc>
                <a:spcPct val="100000"/>
              </a:lnSpc>
            </a:pPr>
            <a:r>
              <a:rPr b="1" lang="en-IN" sz="2000">
                <a:solidFill>
                  <a:srgbClr val="e46c0a"/>
                </a:solidFill>
                <a:latin typeface="Calibri"/>
              </a:rPr>
              <a:t>                </a:t>
            </a:r>
            <a:endParaRPr/>
          </a:p>
        </p:txBody>
      </p:sp>
      <p:sp>
        <p:nvSpPr>
          <p:cNvPr id="99" name="CustomShape 4"/>
          <p:cNvSpPr/>
          <p:nvPr/>
        </p:nvSpPr>
        <p:spPr>
          <a:xfrm>
            <a:off x="575640" y="2227680"/>
            <a:ext cx="7775280" cy="637560"/>
          </a:xfrm>
          <a:prstGeom prst="rect">
            <a:avLst/>
          </a:prstGeom>
          <a:noFill/>
          <a:ln>
            <a:noFill/>
          </a:ln>
        </p:spPr>
        <p:txBody>
          <a:bodyPr lIns="90000" rIns="90000" tIns="45000" bIns="45000"/>
          <a:p>
            <a:pPr>
              <a:lnSpc>
                <a:spcPct val="100000"/>
              </a:lnSpc>
            </a:pPr>
            <a:endParaRPr/>
          </a:p>
          <a:p>
            <a:pPr>
              <a:lnSpc>
                <a:spcPct val="100000"/>
              </a:lnSpc>
            </a:pPr>
            <a:endParaRPr/>
          </a:p>
        </p:txBody>
      </p:sp>
      <p:sp>
        <p:nvSpPr>
          <p:cNvPr id="100" name="CustomShape 5"/>
          <p:cNvSpPr/>
          <p:nvPr/>
        </p:nvSpPr>
        <p:spPr>
          <a:xfrm>
            <a:off x="611640" y="3681000"/>
            <a:ext cx="7595280" cy="1247760"/>
          </a:xfrm>
          <a:prstGeom prst="rect">
            <a:avLst/>
          </a:prstGeom>
          <a:noFill/>
          <a:ln>
            <a:noFill/>
          </a:ln>
        </p:spPr>
        <p:txBody>
          <a:bodyPr lIns="90000" rIns="90000" tIns="45000" bIns="45000"/>
          <a:p>
            <a:pPr>
              <a:lnSpc>
                <a:spcPct val="100000"/>
              </a:lnSpc>
            </a:pPr>
            <a:endParaRPr/>
          </a:p>
          <a:p>
            <a:pPr>
              <a:lnSpc>
                <a:spcPct val="100000"/>
              </a:lnSpc>
            </a:pPr>
            <a:r>
              <a:rPr b="1" lang="en-IN" sz="2000">
                <a:solidFill>
                  <a:srgbClr val="e46c0a"/>
                </a:solidFill>
                <a:latin typeface="Calibri"/>
              </a:rPr>
              <a:t>                </a:t>
            </a:r>
            <a:endParaRPr/>
          </a:p>
        </p:txBody>
      </p:sp>
      <p:sp>
        <p:nvSpPr>
          <p:cNvPr id="101" name="CustomShape 6"/>
          <p:cNvSpPr/>
          <p:nvPr/>
        </p:nvSpPr>
        <p:spPr>
          <a:xfrm>
            <a:off x="1530360" y="1656000"/>
            <a:ext cx="7181280" cy="3416400"/>
          </a:xfrm>
          <a:prstGeom prst="rect">
            <a:avLst/>
          </a:prstGeom>
          <a:noFill/>
          <a:ln>
            <a:noFill/>
          </a:ln>
        </p:spPr>
        <p:txBody>
          <a:bodyPr lIns="90000" rIns="90000" tIns="45000" bIns="45000"/>
          <a:p>
            <a:pPr>
              <a:lnSpc>
                <a:spcPct val="100000"/>
              </a:lnSpc>
            </a:pPr>
            <a:r>
              <a:rPr lang="en-IN">
                <a:solidFill>
                  <a:srgbClr val="000000"/>
                </a:solidFill>
                <a:latin typeface="Calibri"/>
              </a:rPr>
              <a:t>AVIS is accronym for  Advanced Visual Intelligence System. It fecilitates analysing of visual data in real time or near real time processing.It is capable of </a:t>
            </a:r>
            <a:endParaRPr/>
          </a:p>
          <a:p>
            <a:pPr>
              <a:lnSpc>
                <a:spcPct val="100000"/>
              </a:lnSpc>
            </a:pPr>
            <a:endParaRPr/>
          </a:p>
          <a:p>
            <a:pPr>
              <a:lnSpc>
                <a:spcPct val="100000"/>
              </a:lnSpc>
              <a:buBlip>
                <a:blip r:embed="rId1"/>
              </a:buBlip>
            </a:pPr>
            <a:r>
              <a:rPr lang="en-IN">
                <a:solidFill>
                  <a:srgbClr val="000000"/>
                </a:solidFill>
                <a:latin typeface="Calibri"/>
              </a:rPr>
              <a:t>Synthesise  CCTV footage and provide informations like user visited/time of visit</a:t>
            </a:r>
            <a:endParaRPr/>
          </a:p>
          <a:p>
            <a:pPr>
              <a:lnSpc>
                <a:spcPct val="100000"/>
              </a:lnSpc>
            </a:pPr>
            <a:endParaRPr/>
          </a:p>
          <a:p>
            <a:pPr>
              <a:lnSpc>
                <a:spcPct val="100000"/>
              </a:lnSpc>
              <a:buBlip>
                <a:blip r:embed="rId2"/>
              </a:buBlip>
            </a:pPr>
            <a:r>
              <a:rPr lang="en-IN">
                <a:solidFill>
                  <a:srgbClr val="000000"/>
                </a:solidFill>
                <a:latin typeface="Calibri"/>
              </a:rPr>
              <a:t>Owner  can view and communicate with user remotely</a:t>
            </a:r>
            <a:endParaRPr/>
          </a:p>
          <a:p>
            <a:pPr>
              <a:lnSpc>
                <a:spcPct val="100000"/>
              </a:lnSpc>
            </a:pPr>
            <a:endParaRPr/>
          </a:p>
          <a:p>
            <a:pPr>
              <a:lnSpc>
                <a:spcPct val="100000"/>
              </a:lnSpc>
              <a:buBlip>
                <a:blip r:embed="rId3"/>
              </a:buBlip>
            </a:pPr>
            <a:r>
              <a:rPr lang="en-IN">
                <a:solidFill>
                  <a:srgbClr val="000000"/>
                </a:solidFill>
                <a:latin typeface="Calibri"/>
              </a:rPr>
              <a:t>System can identify tagged users and alert owner in case of any tracking purpose.</a:t>
            </a:r>
            <a:endParaRPr/>
          </a:p>
          <a:p>
            <a:pPr>
              <a:lnSpc>
                <a:spcPct val="100000"/>
              </a:lnSpc>
            </a:pPr>
            <a:endParaRPr/>
          </a:p>
          <a:p>
            <a:pPr>
              <a:lnSpc>
                <a:spcPct val="100000"/>
              </a:lnSpc>
              <a:buBlip>
                <a:blip r:embed="rId4"/>
              </a:buBlip>
            </a:pPr>
            <a:r>
              <a:rPr lang="en-IN">
                <a:solidFill>
                  <a:srgbClr val="000000"/>
                </a:solidFill>
                <a:latin typeface="Calibri"/>
              </a:rPr>
              <a:t>Storage of videos on cloud and retrival.</a:t>
            </a:r>
            <a:endParaRPr/>
          </a:p>
          <a:p>
            <a:pPr>
              <a:lnSpc>
                <a:spcPct val="100000"/>
              </a:lnSpc>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CustomShape 1"/>
          <p:cNvSpPr/>
          <p:nvPr/>
        </p:nvSpPr>
        <p:spPr>
          <a:xfrm>
            <a:off x="6553080" y="6356520"/>
            <a:ext cx="2132280" cy="363600"/>
          </a:xfrm>
          <a:prstGeom prst="rect">
            <a:avLst/>
          </a:prstGeom>
          <a:noFill/>
          <a:ln>
            <a:noFill/>
          </a:ln>
        </p:spPr>
        <p:txBody>
          <a:bodyPr lIns="90000" rIns="90000" tIns="45000" bIns="45000" anchor="ctr"/>
          <a:p>
            <a:pPr algn="r">
              <a:lnSpc>
                <a:spcPct val="100000"/>
              </a:lnSpc>
            </a:pPr>
            <a:fld id="{01D3364E-0DDC-4EB9-8A9F-518D01F07DBF}" type="slidenum">
              <a:rPr lang="en-IN" sz="1200">
                <a:solidFill>
                  <a:srgbClr val="8b8b8b"/>
                </a:solidFill>
                <a:latin typeface="Calibri"/>
              </a:rPr>
              <a:t>&lt;number&gt;</a:t>
            </a:fld>
            <a:endParaRPr/>
          </a:p>
        </p:txBody>
      </p:sp>
      <p:sp>
        <p:nvSpPr>
          <p:cNvPr id="103" name="CustomShape 2"/>
          <p:cNvSpPr/>
          <p:nvPr/>
        </p:nvSpPr>
        <p:spPr>
          <a:xfrm>
            <a:off x="3124080" y="6356520"/>
            <a:ext cx="2894040" cy="363600"/>
          </a:xfrm>
          <a:prstGeom prst="rect">
            <a:avLst/>
          </a:prstGeom>
          <a:noFill/>
          <a:ln>
            <a:noFill/>
          </a:ln>
        </p:spPr>
        <p:txBody>
          <a:bodyPr lIns="90000" rIns="90000" tIns="45000" bIns="45000" anchor="ctr"/>
          <a:p>
            <a:pPr algn="ctr">
              <a:lnSpc>
                <a:spcPct val="100000"/>
              </a:lnSpc>
            </a:pPr>
            <a:r>
              <a:rPr lang="en-IN" sz="1200">
                <a:solidFill>
                  <a:srgbClr val="8b8b8b"/>
                </a:solidFill>
                <a:latin typeface="Calibri"/>
              </a:rPr>
              <a:t>Confidential</a:t>
            </a:r>
            <a:endParaRPr/>
          </a:p>
        </p:txBody>
      </p:sp>
      <p:sp>
        <p:nvSpPr>
          <p:cNvPr id="104" name="CustomShape 3"/>
          <p:cNvSpPr/>
          <p:nvPr/>
        </p:nvSpPr>
        <p:spPr>
          <a:xfrm>
            <a:off x="575640" y="1052640"/>
            <a:ext cx="4570920" cy="759960"/>
          </a:xfrm>
          <a:prstGeom prst="rect">
            <a:avLst/>
          </a:prstGeom>
          <a:noFill/>
          <a:ln>
            <a:noFill/>
          </a:ln>
        </p:spPr>
        <p:txBody>
          <a:bodyPr lIns="90000" rIns="90000" tIns="45000" bIns="45000"/>
          <a:p>
            <a:pPr>
              <a:lnSpc>
                <a:spcPct val="100000"/>
              </a:lnSpc>
            </a:pPr>
            <a:r>
              <a:rPr b="1" lang="en-IN" sz="2400">
                <a:solidFill>
                  <a:srgbClr val="000000"/>
                </a:solidFill>
                <a:latin typeface="Calibri"/>
              </a:rPr>
              <a:t>Overview</a:t>
            </a:r>
            <a:endParaRPr/>
          </a:p>
          <a:p>
            <a:pPr>
              <a:lnSpc>
                <a:spcPct val="100000"/>
              </a:lnSpc>
            </a:pPr>
            <a:r>
              <a:rPr b="1" lang="en-IN" sz="2000">
                <a:solidFill>
                  <a:srgbClr val="e46c0a"/>
                </a:solidFill>
                <a:latin typeface="Calibri"/>
              </a:rPr>
              <a:t>                </a:t>
            </a:r>
            <a:endParaRPr/>
          </a:p>
        </p:txBody>
      </p:sp>
      <p:sp>
        <p:nvSpPr>
          <p:cNvPr id="105" name="CustomShape 4"/>
          <p:cNvSpPr/>
          <p:nvPr/>
        </p:nvSpPr>
        <p:spPr>
          <a:xfrm>
            <a:off x="575640" y="2227680"/>
            <a:ext cx="7775280" cy="637560"/>
          </a:xfrm>
          <a:prstGeom prst="rect">
            <a:avLst/>
          </a:prstGeom>
          <a:noFill/>
          <a:ln>
            <a:noFill/>
          </a:ln>
        </p:spPr>
        <p:txBody>
          <a:bodyPr lIns="90000" rIns="90000" tIns="45000" bIns="45000"/>
          <a:p>
            <a:pPr>
              <a:lnSpc>
                <a:spcPct val="100000"/>
              </a:lnSpc>
            </a:pPr>
            <a:endParaRPr/>
          </a:p>
          <a:p>
            <a:pPr>
              <a:lnSpc>
                <a:spcPct val="100000"/>
              </a:lnSpc>
            </a:pPr>
            <a:endParaRPr/>
          </a:p>
        </p:txBody>
      </p:sp>
      <p:sp>
        <p:nvSpPr>
          <p:cNvPr id="106" name="CustomShape 5"/>
          <p:cNvSpPr/>
          <p:nvPr/>
        </p:nvSpPr>
        <p:spPr>
          <a:xfrm>
            <a:off x="611640" y="3681000"/>
            <a:ext cx="7595280" cy="1247760"/>
          </a:xfrm>
          <a:prstGeom prst="rect">
            <a:avLst/>
          </a:prstGeom>
          <a:noFill/>
          <a:ln>
            <a:noFill/>
          </a:ln>
        </p:spPr>
        <p:txBody>
          <a:bodyPr lIns="90000" rIns="90000" tIns="45000" bIns="45000"/>
          <a:p>
            <a:pPr>
              <a:lnSpc>
                <a:spcPct val="100000"/>
              </a:lnSpc>
            </a:pPr>
            <a:endParaRPr/>
          </a:p>
          <a:p>
            <a:pPr>
              <a:lnSpc>
                <a:spcPct val="100000"/>
              </a:lnSpc>
            </a:pPr>
            <a:r>
              <a:rPr b="1" lang="en-IN" sz="2000">
                <a:solidFill>
                  <a:srgbClr val="e46c0a"/>
                </a:solidFill>
                <a:latin typeface="Calibri"/>
              </a:rPr>
              <a:t>                </a:t>
            </a:r>
            <a:endParaRPr/>
          </a:p>
        </p:txBody>
      </p:sp>
      <p:sp>
        <p:nvSpPr>
          <p:cNvPr id="107" name="CustomShape 6"/>
          <p:cNvSpPr/>
          <p:nvPr/>
        </p:nvSpPr>
        <p:spPr>
          <a:xfrm>
            <a:off x="1199520" y="1784520"/>
            <a:ext cx="6468120" cy="4129200"/>
          </a:xfrm>
          <a:prstGeom prst="rect">
            <a:avLst/>
          </a:prstGeom>
          <a:noFill/>
          <a:ln>
            <a:noFill/>
          </a:ln>
        </p:spPr>
        <p:txBody>
          <a:bodyPr lIns="90000" rIns="90000" tIns="45000" bIns="45000"/>
          <a:p>
            <a:pPr>
              <a:lnSpc>
                <a:spcPct val="100000"/>
              </a:lnSpc>
            </a:pPr>
            <a:r>
              <a:rPr lang="en-IN">
                <a:solidFill>
                  <a:srgbClr val="000000"/>
                </a:solidFill>
                <a:latin typeface="Calibri"/>
              </a:rPr>
              <a:t>AVIS is a cloud based system, which analyse input  video feeds on cloud server and provide necessary  alerts to registered owners. It operates in modes</a:t>
            </a:r>
            <a:endParaRPr/>
          </a:p>
          <a:p>
            <a:pPr>
              <a:lnSpc>
                <a:spcPct val="100000"/>
              </a:lnSpc>
            </a:pPr>
            <a:endParaRPr/>
          </a:p>
          <a:p>
            <a:pPr>
              <a:lnSpc>
                <a:spcPct val="100000"/>
              </a:lnSpc>
            </a:pPr>
            <a:r>
              <a:rPr lang="en-IN">
                <a:solidFill>
                  <a:srgbClr val="000000"/>
                </a:solidFill>
                <a:latin typeface="Calibri"/>
              </a:rPr>
              <a:t>R.I.P – (Real time image processing)  In this mode feeds from end users cameras are fed to slave at the cloud eco system.  Slave analyses the video and stores necessary information.  Users can connect to their slaves with their mobiles or tablets  from anywhare and access the information.  </a:t>
            </a:r>
            <a:endParaRPr/>
          </a:p>
          <a:p>
            <a:pPr>
              <a:lnSpc>
                <a:spcPct val="100000"/>
              </a:lnSpc>
            </a:pPr>
            <a:endParaRPr/>
          </a:p>
          <a:p>
            <a:pPr>
              <a:lnSpc>
                <a:spcPct val="100000"/>
              </a:lnSpc>
            </a:pPr>
            <a:endParaRPr/>
          </a:p>
          <a:p>
            <a:pPr>
              <a:lnSpc>
                <a:spcPct val="100000"/>
              </a:lnSpc>
            </a:pPr>
            <a:r>
              <a:rPr lang="en-IN">
                <a:solidFill>
                  <a:srgbClr val="000000"/>
                </a:solidFill>
                <a:latin typeface="Calibri"/>
              </a:rPr>
              <a:t>D.I.P : (Delayed image processing) – an agent is installed at clients machine which reads through feeds and stores them locally and uploads them to cloud location. Then Slave analyse that feed and stores that information</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08" name="" descr=""/>
          <p:cNvPicPr/>
          <p:nvPr/>
        </p:nvPicPr>
        <p:blipFill>
          <a:blip r:embed="rId1"/>
          <a:stretch>
            <a:fillRect/>
          </a:stretch>
        </p:blipFill>
        <p:spPr>
          <a:xfrm>
            <a:off x="-186840" y="1134000"/>
            <a:ext cx="5192280" cy="5921280"/>
          </a:xfrm>
          <a:prstGeom prst="rect">
            <a:avLst/>
          </a:prstGeom>
          <a:ln>
            <a:noFill/>
          </a:ln>
        </p:spPr>
      </p:pic>
      <p:pic>
        <p:nvPicPr>
          <p:cNvPr id="109" name="" descr=""/>
          <p:cNvPicPr/>
          <p:nvPr/>
        </p:nvPicPr>
        <p:blipFill>
          <a:blip r:embed="rId2"/>
          <a:stretch>
            <a:fillRect/>
          </a:stretch>
        </p:blipFill>
        <p:spPr>
          <a:xfrm>
            <a:off x="363600" y="3081960"/>
            <a:ext cx="1801800" cy="2373120"/>
          </a:xfrm>
          <a:prstGeom prst="rect">
            <a:avLst/>
          </a:prstGeom>
          <a:ln>
            <a:noFill/>
          </a:ln>
        </p:spPr>
      </p:pic>
      <p:pic>
        <p:nvPicPr>
          <p:cNvPr id="110" name="" descr=""/>
          <p:cNvPicPr/>
          <p:nvPr/>
        </p:nvPicPr>
        <p:blipFill>
          <a:blip r:embed="rId3"/>
          <a:stretch>
            <a:fillRect/>
          </a:stretch>
        </p:blipFill>
        <p:spPr>
          <a:xfrm>
            <a:off x="619560" y="3674520"/>
            <a:ext cx="249480" cy="877320"/>
          </a:xfrm>
          <a:prstGeom prst="rect">
            <a:avLst/>
          </a:prstGeom>
          <a:ln>
            <a:noFill/>
          </a:ln>
        </p:spPr>
      </p:pic>
      <p:pic>
        <p:nvPicPr>
          <p:cNvPr id="111" name="" descr=""/>
          <p:cNvPicPr/>
          <p:nvPr/>
        </p:nvPicPr>
        <p:blipFill>
          <a:blip r:embed="rId4"/>
          <a:stretch>
            <a:fillRect/>
          </a:stretch>
        </p:blipFill>
        <p:spPr>
          <a:xfrm>
            <a:off x="910080" y="3799800"/>
            <a:ext cx="448920" cy="662040"/>
          </a:xfrm>
          <a:prstGeom prst="rect">
            <a:avLst/>
          </a:prstGeom>
          <a:ln>
            <a:noFill/>
          </a:ln>
        </p:spPr>
      </p:pic>
      <p:pic>
        <p:nvPicPr>
          <p:cNvPr id="112" name="" descr=""/>
          <p:cNvPicPr/>
          <p:nvPr/>
        </p:nvPicPr>
        <p:blipFill>
          <a:blip r:embed="rId5"/>
          <a:stretch>
            <a:fillRect/>
          </a:stretch>
        </p:blipFill>
        <p:spPr>
          <a:xfrm>
            <a:off x="2728800" y="3485520"/>
            <a:ext cx="1402560" cy="1016280"/>
          </a:xfrm>
          <a:prstGeom prst="rect">
            <a:avLst/>
          </a:prstGeom>
          <a:ln>
            <a:noFill/>
          </a:ln>
        </p:spPr>
      </p:pic>
      <p:pic>
        <p:nvPicPr>
          <p:cNvPr id="113" name="" descr=""/>
          <p:cNvPicPr/>
          <p:nvPr/>
        </p:nvPicPr>
        <p:blipFill>
          <a:blip r:embed="rId6"/>
          <a:stretch>
            <a:fillRect/>
          </a:stretch>
        </p:blipFill>
        <p:spPr>
          <a:xfrm>
            <a:off x="2957040" y="3619440"/>
            <a:ext cx="303120" cy="672840"/>
          </a:xfrm>
          <a:prstGeom prst="rect">
            <a:avLst/>
          </a:prstGeom>
          <a:ln>
            <a:noFill/>
          </a:ln>
        </p:spPr>
      </p:pic>
      <p:pic>
        <p:nvPicPr>
          <p:cNvPr id="114" name="" descr=""/>
          <p:cNvPicPr/>
          <p:nvPr/>
        </p:nvPicPr>
        <p:blipFill>
          <a:blip r:embed="rId7"/>
          <a:stretch>
            <a:fillRect/>
          </a:stretch>
        </p:blipFill>
        <p:spPr>
          <a:xfrm>
            <a:off x="3694680" y="3776760"/>
            <a:ext cx="210600" cy="407520"/>
          </a:xfrm>
          <a:prstGeom prst="rect">
            <a:avLst/>
          </a:prstGeom>
          <a:ln>
            <a:noFill/>
          </a:ln>
        </p:spPr>
      </p:pic>
      <p:pic>
        <p:nvPicPr>
          <p:cNvPr id="115" name="" descr=""/>
          <p:cNvPicPr/>
          <p:nvPr/>
        </p:nvPicPr>
        <p:blipFill>
          <a:blip r:embed="rId8"/>
          <a:stretch>
            <a:fillRect/>
          </a:stretch>
        </p:blipFill>
        <p:spPr>
          <a:xfrm>
            <a:off x="3270960" y="3835080"/>
            <a:ext cx="379800" cy="307440"/>
          </a:xfrm>
          <a:prstGeom prst="rect">
            <a:avLst/>
          </a:prstGeom>
          <a:ln>
            <a:noFill/>
          </a:ln>
        </p:spPr>
      </p:pic>
      <p:pic>
        <p:nvPicPr>
          <p:cNvPr id="116" name="" descr=""/>
          <p:cNvPicPr/>
          <p:nvPr/>
        </p:nvPicPr>
        <p:blipFill>
          <a:blip r:embed="rId9"/>
          <a:stretch>
            <a:fillRect/>
          </a:stretch>
        </p:blipFill>
        <p:spPr>
          <a:xfrm>
            <a:off x="2769120" y="4678200"/>
            <a:ext cx="1402560" cy="1016280"/>
          </a:xfrm>
          <a:prstGeom prst="rect">
            <a:avLst/>
          </a:prstGeom>
          <a:ln>
            <a:noFill/>
          </a:ln>
        </p:spPr>
      </p:pic>
      <p:pic>
        <p:nvPicPr>
          <p:cNvPr id="117" name="" descr=""/>
          <p:cNvPicPr/>
          <p:nvPr/>
        </p:nvPicPr>
        <p:blipFill>
          <a:blip r:embed="rId10"/>
          <a:stretch>
            <a:fillRect/>
          </a:stretch>
        </p:blipFill>
        <p:spPr>
          <a:xfrm>
            <a:off x="2997720" y="4812480"/>
            <a:ext cx="302400" cy="672480"/>
          </a:xfrm>
          <a:prstGeom prst="rect">
            <a:avLst/>
          </a:prstGeom>
          <a:ln>
            <a:noFill/>
          </a:ln>
        </p:spPr>
      </p:pic>
      <p:pic>
        <p:nvPicPr>
          <p:cNvPr id="118" name="" descr=""/>
          <p:cNvPicPr/>
          <p:nvPr/>
        </p:nvPicPr>
        <p:blipFill>
          <a:blip r:embed="rId11"/>
          <a:stretch>
            <a:fillRect/>
          </a:stretch>
        </p:blipFill>
        <p:spPr>
          <a:xfrm>
            <a:off x="3735360" y="4969800"/>
            <a:ext cx="210600" cy="407880"/>
          </a:xfrm>
          <a:prstGeom prst="rect">
            <a:avLst/>
          </a:prstGeom>
          <a:ln>
            <a:noFill/>
          </a:ln>
        </p:spPr>
      </p:pic>
      <p:pic>
        <p:nvPicPr>
          <p:cNvPr id="119" name="" descr=""/>
          <p:cNvPicPr/>
          <p:nvPr/>
        </p:nvPicPr>
        <p:blipFill>
          <a:blip r:embed="rId12"/>
          <a:stretch>
            <a:fillRect/>
          </a:stretch>
        </p:blipFill>
        <p:spPr>
          <a:xfrm>
            <a:off x="3311280" y="5027760"/>
            <a:ext cx="380160" cy="308160"/>
          </a:xfrm>
          <a:prstGeom prst="rect">
            <a:avLst/>
          </a:prstGeom>
          <a:ln>
            <a:noFill/>
          </a:ln>
        </p:spPr>
      </p:pic>
      <p:pic>
        <p:nvPicPr>
          <p:cNvPr id="120" name="" descr=""/>
          <p:cNvPicPr/>
          <p:nvPr/>
        </p:nvPicPr>
        <p:blipFill>
          <a:blip r:embed="rId13"/>
          <a:stretch>
            <a:fillRect/>
          </a:stretch>
        </p:blipFill>
        <p:spPr>
          <a:xfrm>
            <a:off x="2729160" y="2131200"/>
            <a:ext cx="1402200" cy="1015920"/>
          </a:xfrm>
          <a:prstGeom prst="rect">
            <a:avLst/>
          </a:prstGeom>
          <a:ln>
            <a:noFill/>
          </a:ln>
        </p:spPr>
      </p:pic>
      <p:pic>
        <p:nvPicPr>
          <p:cNvPr id="121" name="" descr=""/>
          <p:cNvPicPr/>
          <p:nvPr/>
        </p:nvPicPr>
        <p:blipFill>
          <a:blip r:embed="rId14"/>
          <a:stretch>
            <a:fillRect/>
          </a:stretch>
        </p:blipFill>
        <p:spPr>
          <a:xfrm>
            <a:off x="2957400" y="2264400"/>
            <a:ext cx="303120" cy="673560"/>
          </a:xfrm>
          <a:prstGeom prst="rect">
            <a:avLst/>
          </a:prstGeom>
          <a:ln>
            <a:noFill/>
          </a:ln>
        </p:spPr>
      </p:pic>
      <p:pic>
        <p:nvPicPr>
          <p:cNvPr id="122" name="" descr=""/>
          <p:cNvPicPr/>
          <p:nvPr/>
        </p:nvPicPr>
        <p:blipFill>
          <a:blip r:embed="rId15"/>
          <a:stretch>
            <a:fillRect/>
          </a:stretch>
        </p:blipFill>
        <p:spPr>
          <a:xfrm>
            <a:off x="3695040" y="2422080"/>
            <a:ext cx="210600" cy="408240"/>
          </a:xfrm>
          <a:prstGeom prst="rect">
            <a:avLst/>
          </a:prstGeom>
          <a:ln>
            <a:noFill/>
          </a:ln>
        </p:spPr>
      </p:pic>
      <p:pic>
        <p:nvPicPr>
          <p:cNvPr id="123" name="" descr=""/>
          <p:cNvPicPr/>
          <p:nvPr/>
        </p:nvPicPr>
        <p:blipFill>
          <a:blip r:embed="rId16"/>
          <a:stretch>
            <a:fillRect/>
          </a:stretch>
        </p:blipFill>
        <p:spPr>
          <a:xfrm>
            <a:off x="3270960" y="2480400"/>
            <a:ext cx="380160" cy="307440"/>
          </a:xfrm>
          <a:prstGeom prst="rect">
            <a:avLst/>
          </a:prstGeom>
          <a:ln>
            <a:noFill/>
          </a:ln>
        </p:spPr>
      </p:pic>
      <p:pic>
        <p:nvPicPr>
          <p:cNvPr id="124" name="" descr=""/>
          <p:cNvPicPr/>
          <p:nvPr/>
        </p:nvPicPr>
        <p:blipFill>
          <a:blip r:embed="rId17"/>
          <a:stretch>
            <a:fillRect/>
          </a:stretch>
        </p:blipFill>
        <p:spPr>
          <a:xfrm rot="19890000">
            <a:off x="2058480" y="2855160"/>
            <a:ext cx="685800" cy="566280"/>
          </a:xfrm>
          <a:prstGeom prst="rect">
            <a:avLst/>
          </a:prstGeom>
          <a:ln>
            <a:noFill/>
          </a:ln>
        </p:spPr>
      </p:pic>
      <p:pic>
        <p:nvPicPr>
          <p:cNvPr id="125" name="" descr=""/>
          <p:cNvPicPr/>
          <p:nvPr/>
        </p:nvPicPr>
        <p:blipFill>
          <a:blip r:embed="rId18"/>
          <a:stretch>
            <a:fillRect/>
          </a:stretch>
        </p:blipFill>
        <p:spPr>
          <a:xfrm>
            <a:off x="2031480" y="3750120"/>
            <a:ext cx="782640" cy="528480"/>
          </a:xfrm>
          <a:prstGeom prst="rect">
            <a:avLst/>
          </a:prstGeom>
          <a:ln>
            <a:noFill/>
          </a:ln>
        </p:spPr>
      </p:pic>
      <p:pic>
        <p:nvPicPr>
          <p:cNvPr id="126" name="" descr=""/>
          <p:cNvPicPr/>
          <p:nvPr/>
        </p:nvPicPr>
        <p:blipFill>
          <a:blip r:embed="rId19"/>
          <a:stretch>
            <a:fillRect/>
          </a:stretch>
        </p:blipFill>
        <p:spPr>
          <a:xfrm rot="1860600">
            <a:off x="2031120" y="4558680"/>
            <a:ext cx="782640" cy="529560"/>
          </a:xfrm>
          <a:prstGeom prst="rect">
            <a:avLst/>
          </a:prstGeom>
          <a:ln>
            <a:noFill/>
          </a:ln>
        </p:spPr>
      </p:pic>
      <p:pic>
        <p:nvPicPr>
          <p:cNvPr id="127" name="" descr=""/>
          <p:cNvPicPr/>
          <p:nvPr/>
        </p:nvPicPr>
        <p:blipFill>
          <a:blip r:embed="rId20"/>
          <a:stretch>
            <a:fillRect/>
          </a:stretch>
        </p:blipFill>
        <p:spPr>
          <a:xfrm>
            <a:off x="1440360" y="3336120"/>
            <a:ext cx="358560" cy="1447560"/>
          </a:xfrm>
          <a:prstGeom prst="rect">
            <a:avLst/>
          </a:prstGeom>
          <a:ln>
            <a:noFill/>
          </a:ln>
        </p:spPr>
      </p:pic>
      <p:pic>
        <p:nvPicPr>
          <p:cNvPr id="128" name="" descr=""/>
          <p:cNvPicPr/>
          <p:nvPr/>
        </p:nvPicPr>
        <p:blipFill>
          <a:blip r:embed="rId21"/>
          <a:stretch>
            <a:fillRect/>
          </a:stretch>
        </p:blipFill>
        <p:spPr>
          <a:xfrm>
            <a:off x="4405320" y="3679920"/>
            <a:ext cx="1353960" cy="599760"/>
          </a:xfrm>
          <a:prstGeom prst="rect">
            <a:avLst/>
          </a:prstGeom>
          <a:ln>
            <a:noFill/>
          </a:ln>
        </p:spPr>
      </p:pic>
      <p:pic>
        <p:nvPicPr>
          <p:cNvPr id="129" name="" descr=""/>
          <p:cNvPicPr/>
          <p:nvPr/>
        </p:nvPicPr>
        <p:blipFill>
          <a:blip r:embed="rId22"/>
          <a:stretch>
            <a:fillRect/>
          </a:stretch>
        </p:blipFill>
        <p:spPr>
          <a:xfrm>
            <a:off x="4405320" y="4925160"/>
            <a:ext cx="1353960" cy="599760"/>
          </a:xfrm>
          <a:prstGeom prst="rect">
            <a:avLst/>
          </a:prstGeom>
          <a:ln>
            <a:noFill/>
          </a:ln>
        </p:spPr>
      </p:pic>
      <p:sp>
        <p:nvSpPr>
          <p:cNvPr id="130" name="CustomShape 1"/>
          <p:cNvSpPr/>
          <p:nvPr/>
        </p:nvSpPr>
        <p:spPr>
          <a:xfrm>
            <a:off x="503640" y="1964160"/>
            <a:ext cx="2157480" cy="345600"/>
          </a:xfrm>
          <a:prstGeom prst="rect">
            <a:avLst/>
          </a:prstGeom>
          <a:noFill/>
          <a:ln>
            <a:noFill/>
          </a:ln>
        </p:spPr>
        <p:txBody>
          <a:bodyPr lIns="90000" rIns="90000" tIns="45000" bIns="45000"/>
          <a:p>
            <a:r>
              <a:rPr lang="en-IN">
                <a:latin typeface="Arial"/>
              </a:rPr>
              <a:t>Cloud Environment</a:t>
            </a:r>
            <a:endParaRPr/>
          </a:p>
        </p:txBody>
      </p:sp>
      <p:sp>
        <p:nvSpPr>
          <p:cNvPr id="131" name="CustomShape 2"/>
          <p:cNvSpPr/>
          <p:nvPr/>
        </p:nvSpPr>
        <p:spPr>
          <a:xfrm>
            <a:off x="613800" y="2960280"/>
            <a:ext cx="1161720" cy="345600"/>
          </a:xfrm>
          <a:prstGeom prst="rect">
            <a:avLst/>
          </a:prstGeom>
          <a:noFill/>
          <a:ln>
            <a:noFill/>
          </a:ln>
        </p:spPr>
      </p:sp>
      <p:sp>
        <p:nvSpPr>
          <p:cNvPr id="132" name="CustomShape 3"/>
          <p:cNvSpPr/>
          <p:nvPr/>
        </p:nvSpPr>
        <p:spPr>
          <a:xfrm>
            <a:off x="613800" y="2960280"/>
            <a:ext cx="1051200" cy="345600"/>
          </a:xfrm>
          <a:prstGeom prst="rect">
            <a:avLst/>
          </a:prstGeom>
          <a:noFill/>
          <a:ln>
            <a:noFill/>
          </a:ln>
        </p:spPr>
        <p:txBody>
          <a:bodyPr lIns="90000" rIns="90000" tIns="45000" bIns="45000"/>
          <a:p>
            <a:r>
              <a:rPr lang="en-IN">
                <a:latin typeface="Arial"/>
              </a:rPr>
              <a:t>Core</a:t>
            </a:r>
            <a:endParaRPr/>
          </a:p>
        </p:txBody>
      </p:sp>
      <p:sp>
        <p:nvSpPr>
          <p:cNvPr id="133" name="CustomShape 4"/>
          <p:cNvSpPr/>
          <p:nvPr/>
        </p:nvSpPr>
        <p:spPr>
          <a:xfrm>
            <a:off x="2827800" y="1936440"/>
            <a:ext cx="1050840" cy="345600"/>
          </a:xfrm>
          <a:prstGeom prst="rect">
            <a:avLst/>
          </a:prstGeom>
          <a:noFill/>
          <a:ln>
            <a:noFill/>
          </a:ln>
        </p:spPr>
        <p:txBody>
          <a:bodyPr lIns="90000" rIns="90000" tIns="45000" bIns="45000"/>
          <a:p>
            <a:r>
              <a:rPr lang="en-IN">
                <a:latin typeface="Arial"/>
              </a:rPr>
              <a:t>Slave</a:t>
            </a:r>
            <a:endParaRPr/>
          </a:p>
        </p:txBody>
      </p:sp>
      <p:sp>
        <p:nvSpPr>
          <p:cNvPr id="134" name="CustomShape 5"/>
          <p:cNvSpPr/>
          <p:nvPr/>
        </p:nvSpPr>
        <p:spPr>
          <a:xfrm>
            <a:off x="2855520" y="3264840"/>
            <a:ext cx="1050840" cy="345600"/>
          </a:xfrm>
          <a:prstGeom prst="rect">
            <a:avLst/>
          </a:prstGeom>
          <a:noFill/>
          <a:ln>
            <a:noFill/>
          </a:ln>
        </p:spPr>
        <p:txBody>
          <a:bodyPr lIns="90000" rIns="90000" tIns="45000" bIns="45000"/>
          <a:p>
            <a:r>
              <a:rPr lang="en-IN">
                <a:latin typeface="Arial"/>
              </a:rPr>
              <a:t>Slave</a:t>
            </a:r>
            <a:endParaRPr/>
          </a:p>
        </p:txBody>
      </p:sp>
      <p:sp>
        <p:nvSpPr>
          <p:cNvPr id="135" name="CustomShape 6"/>
          <p:cNvSpPr/>
          <p:nvPr/>
        </p:nvSpPr>
        <p:spPr>
          <a:xfrm>
            <a:off x="2827800" y="4482360"/>
            <a:ext cx="1050840" cy="345600"/>
          </a:xfrm>
          <a:prstGeom prst="rect">
            <a:avLst/>
          </a:prstGeom>
          <a:noFill/>
          <a:ln>
            <a:noFill/>
          </a:ln>
        </p:spPr>
        <p:txBody>
          <a:bodyPr lIns="90000" rIns="90000" tIns="45000" bIns="45000"/>
          <a:p>
            <a:r>
              <a:rPr lang="en-IN">
                <a:latin typeface="Arial"/>
              </a:rPr>
              <a:t>Slave</a:t>
            </a:r>
            <a:endParaRPr/>
          </a:p>
        </p:txBody>
      </p:sp>
      <p:sp>
        <p:nvSpPr>
          <p:cNvPr id="136" name="CustomShape 7"/>
          <p:cNvSpPr/>
          <p:nvPr/>
        </p:nvSpPr>
        <p:spPr>
          <a:xfrm>
            <a:off x="864000" y="339480"/>
            <a:ext cx="6479280" cy="775800"/>
          </a:xfrm>
          <a:prstGeom prst="rect">
            <a:avLst/>
          </a:prstGeom>
          <a:noFill/>
          <a:ln>
            <a:noFill/>
          </a:ln>
        </p:spPr>
        <p:txBody>
          <a:bodyPr lIns="90000" rIns="90000" tIns="45000" bIns="45000"/>
          <a:p>
            <a:r>
              <a:rPr lang="en-IN" sz="2400">
                <a:latin typeface="Arial"/>
              </a:rPr>
              <a:t>Realtime Image Processing (R.I.P) Architecture</a:t>
            </a:r>
            <a:endParaRPr/>
          </a:p>
        </p:txBody>
      </p:sp>
      <p:pic>
        <p:nvPicPr>
          <p:cNvPr id="137" name="" descr=""/>
          <p:cNvPicPr/>
          <p:nvPr/>
        </p:nvPicPr>
        <p:blipFill>
          <a:blip r:embed="rId23"/>
          <a:stretch>
            <a:fillRect/>
          </a:stretch>
        </p:blipFill>
        <p:spPr>
          <a:xfrm>
            <a:off x="5760000" y="1116000"/>
            <a:ext cx="3167280" cy="2015280"/>
          </a:xfrm>
          <a:prstGeom prst="rect">
            <a:avLst/>
          </a:prstGeom>
          <a:ln>
            <a:noFill/>
          </a:ln>
        </p:spPr>
      </p:pic>
      <p:pic>
        <p:nvPicPr>
          <p:cNvPr id="138" name="" descr=""/>
          <p:cNvPicPr/>
          <p:nvPr/>
        </p:nvPicPr>
        <p:blipFill>
          <a:blip r:embed="rId24"/>
          <a:stretch>
            <a:fillRect/>
          </a:stretch>
        </p:blipFill>
        <p:spPr>
          <a:xfrm>
            <a:off x="7667640" y="1568160"/>
            <a:ext cx="551160" cy="400680"/>
          </a:xfrm>
          <a:prstGeom prst="rect">
            <a:avLst/>
          </a:prstGeom>
          <a:ln>
            <a:noFill/>
          </a:ln>
        </p:spPr>
      </p:pic>
      <p:pic>
        <p:nvPicPr>
          <p:cNvPr id="139" name="" descr=""/>
          <p:cNvPicPr/>
          <p:nvPr/>
        </p:nvPicPr>
        <p:blipFill>
          <a:blip r:embed="rId25"/>
          <a:stretch>
            <a:fillRect/>
          </a:stretch>
        </p:blipFill>
        <p:spPr>
          <a:xfrm>
            <a:off x="7785720" y="2187360"/>
            <a:ext cx="551520" cy="401040"/>
          </a:xfrm>
          <a:prstGeom prst="rect">
            <a:avLst/>
          </a:prstGeom>
          <a:ln>
            <a:noFill/>
          </a:ln>
        </p:spPr>
      </p:pic>
      <p:pic>
        <p:nvPicPr>
          <p:cNvPr id="140" name="" descr=""/>
          <p:cNvPicPr/>
          <p:nvPr/>
        </p:nvPicPr>
        <p:blipFill>
          <a:blip r:embed="rId26"/>
          <a:stretch>
            <a:fillRect/>
          </a:stretch>
        </p:blipFill>
        <p:spPr>
          <a:xfrm>
            <a:off x="6127560" y="1551960"/>
            <a:ext cx="866880" cy="471600"/>
          </a:xfrm>
          <a:prstGeom prst="rect">
            <a:avLst/>
          </a:prstGeom>
          <a:ln>
            <a:noFill/>
          </a:ln>
        </p:spPr>
      </p:pic>
      <p:sp>
        <p:nvSpPr>
          <p:cNvPr id="141" name="Line 8"/>
          <p:cNvSpPr/>
          <p:nvPr/>
        </p:nvSpPr>
        <p:spPr>
          <a:xfrm flipH="1">
            <a:off x="6995160" y="1806120"/>
            <a:ext cx="739800" cy="72720"/>
          </a:xfrm>
          <a:prstGeom prst="line">
            <a:avLst/>
          </a:prstGeom>
          <a:ln>
            <a:solidFill>
              <a:srgbClr val="000000"/>
            </a:solidFill>
            <a:tailEnd len="med" type="triangle" w="med"/>
          </a:ln>
        </p:spPr>
      </p:sp>
      <p:sp>
        <p:nvSpPr>
          <p:cNvPr id="142" name="Line 9"/>
          <p:cNvSpPr/>
          <p:nvPr/>
        </p:nvSpPr>
        <p:spPr>
          <a:xfrm flipH="1" flipV="1">
            <a:off x="6995160" y="1951560"/>
            <a:ext cx="790560" cy="399600"/>
          </a:xfrm>
          <a:prstGeom prst="line">
            <a:avLst/>
          </a:prstGeom>
          <a:ln>
            <a:solidFill>
              <a:srgbClr val="000000"/>
            </a:solidFill>
            <a:tailEnd len="med" type="triangle" w="med"/>
          </a:ln>
        </p:spPr>
      </p:sp>
      <p:sp>
        <p:nvSpPr>
          <p:cNvPr id="143" name="CustomShape 10"/>
          <p:cNvSpPr/>
          <p:nvPr/>
        </p:nvSpPr>
        <p:spPr>
          <a:xfrm>
            <a:off x="6740280" y="1334160"/>
            <a:ext cx="1504080" cy="802080"/>
          </a:xfrm>
          <a:prstGeom prst="rect">
            <a:avLst/>
          </a:prstGeom>
          <a:noFill/>
          <a:ln>
            <a:noFill/>
          </a:ln>
        </p:spPr>
        <p:txBody>
          <a:bodyPr lIns="90000" rIns="90000" tIns="45000" bIns="45000"/>
          <a:p>
            <a:r>
              <a:rPr lang="en-IN">
                <a:latin typeface="Arial"/>
              </a:rPr>
              <a:t>Home/Office</a:t>
            </a:r>
            <a:endParaRPr/>
          </a:p>
        </p:txBody>
      </p:sp>
      <p:pic>
        <p:nvPicPr>
          <p:cNvPr id="144" name="" descr=""/>
          <p:cNvPicPr/>
          <p:nvPr/>
        </p:nvPicPr>
        <p:blipFill>
          <a:blip r:embed="rId27"/>
          <a:stretch>
            <a:fillRect/>
          </a:stretch>
        </p:blipFill>
        <p:spPr>
          <a:xfrm>
            <a:off x="5760000" y="2844000"/>
            <a:ext cx="3167280" cy="2015280"/>
          </a:xfrm>
          <a:prstGeom prst="rect">
            <a:avLst/>
          </a:prstGeom>
          <a:ln>
            <a:noFill/>
          </a:ln>
        </p:spPr>
      </p:pic>
      <p:pic>
        <p:nvPicPr>
          <p:cNvPr id="145" name="" descr=""/>
          <p:cNvPicPr/>
          <p:nvPr/>
        </p:nvPicPr>
        <p:blipFill>
          <a:blip r:embed="rId28"/>
          <a:stretch>
            <a:fillRect/>
          </a:stretch>
        </p:blipFill>
        <p:spPr>
          <a:xfrm>
            <a:off x="7595640" y="3404160"/>
            <a:ext cx="551160" cy="400680"/>
          </a:xfrm>
          <a:prstGeom prst="rect">
            <a:avLst/>
          </a:prstGeom>
          <a:ln>
            <a:noFill/>
          </a:ln>
        </p:spPr>
      </p:pic>
      <p:pic>
        <p:nvPicPr>
          <p:cNvPr id="146" name="" descr=""/>
          <p:cNvPicPr/>
          <p:nvPr/>
        </p:nvPicPr>
        <p:blipFill>
          <a:blip r:embed="rId29"/>
          <a:stretch>
            <a:fillRect/>
          </a:stretch>
        </p:blipFill>
        <p:spPr>
          <a:xfrm>
            <a:off x="7713720" y="4023360"/>
            <a:ext cx="551520" cy="401040"/>
          </a:xfrm>
          <a:prstGeom prst="rect">
            <a:avLst/>
          </a:prstGeom>
          <a:ln>
            <a:noFill/>
          </a:ln>
        </p:spPr>
      </p:pic>
      <p:pic>
        <p:nvPicPr>
          <p:cNvPr id="147" name="" descr=""/>
          <p:cNvPicPr/>
          <p:nvPr/>
        </p:nvPicPr>
        <p:blipFill>
          <a:blip r:embed="rId30"/>
          <a:stretch>
            <a:fillRect/>
          </a:stretch>
        </p:blipFill>
        <p:spPr>
          <a:xfrm>
            <a:off x="6055560" y="3387960"/>
            <a:ext cx="866880" cy="471600"/>
          </a:xfrm>
          <a:prstGeom prst="rect">
            <a:avLst/>
          </a:prstGeom>
          <a:ln>
            <a:noFill/>
          </a:ln>
        </p:spPr>
      </p:pic>
      <p:sp>
        <p:nvSpPr>
          <p:cNvPr id="148" name="Line 11"/>
          <p:cNvSpPr/>
          <p:nvPr/>
        </p:nvSpPr>
        <p:spPr>
          <a:xfrm flipH="1">
            <a:off x="6923160" y="3642120"/>
            <a:ext cx="739800" cy="72720"/>
          </a:xfrm>
          <a:prstGeom prst="line">
            <a:avLst/>
          </a:prstGeom>
          <a:ln>
            <a:solidFill>
              <a:srgbClr val="000000"/>
            </a:solidFill>
            <a:tailEnd len="med" type="triangle" w="med"/>
          </a:ln>
        </p:spPr>
      </p:sp>
      <p:sp>
        <p:nvSpPr>
          <p:cNvPr id="149" name="Line 12"/>
          <p:cNvSpPr/>
          <p:nvPr/>
        </p:nvSpPr>
        <p:spPr>
          <a:xfrm flipH="1" flipV="1">
            <a:off x="6923160" y="3787560"/>
            <a:ext cx="790560" cy="399600"/>
          </a:xfrm>
          <a:prstGeom prst="line">
            <a:avLst/>
          </a:prstGeom>
          <a:ln>
            <a:solidFill>
              <a:srgbClr val="000000"/>
            </a:solidFill>
            <a:tailEnd len="med" type="triangle" w="med"/>
          </a:ln>
        </p:spPr>
      </p:sp>
      <p:sp>
        <p:nvSpPr>
          <p:cNvPr id="150" name="CustomShape 13"/>
          <p:cNvSpPr/>
          <p:nvPr/>
        </p:nvSpPr>
        <p:spPr>
          <a:xfrm>
            <a:off x="6668280" y="3170160"/>
            <a:ext cx="1504080" cy="802080"/>
          </a:xfrm>
          <a:prstGeom prst="rect">
            <a:avLst/>
          </a:prstGeom>
          <a:noFill/>
          <a:ln>
            <a:noFill/>
          </a:ln>
        </p:spPr>
        <p:txBody>
          <a:bodyPr lIns="90000" rIns="90000" tIns="45000" bIns="45000"/>
          <a:p>
            <a:r>
              <a:rPr lang="en-IN">
                <a:latin typeface="Arial"/>
              </a:rPr>
              <a:t>Home/Office</a:t>
            </a:r>
            <a:endParaRPr/>
          </a:p>
        </p:txBody>
      </p:sp>
      <p:pic>
        <p:nvPicPr>
          <p:cNvPr id="151" name="" descr=""/>
          <p:cNvPicPr/>
          <p:nvPr/>
        </p:nvPicPr>
        <p:blipFill>
          <a:blip r:embed="rId31"/>
          <a:stretch>
            <a:fillRect/>
          </a:stretch>
        </p:blipFill>
        <p:spPr>
          <a:xfrm>
            <a:off x="5760000" y="4608000"/>
            <a:ext cx="3167280" cy="2015280"/>
          </a:xfrm>
          <a:prstGeom prst="rect">
            <a:avLst/>
          </a:prstGeom>
          <a:ln>
            <a:noFill/>
          </a:ln>
        </p:spPr>
      </p:pic>
      <p:pic>
        <p:nvPicPr>
          <p:cNvPr id="152" name="" descr=""/>
          <p:cNvPicPr/>
          <p:nvPr/>
        </p:nvPicPr>
        <p:blipFill>
          <a:blip r:embed="rId32"/>
          <a:stretch>
            <a:fillRect/>
          </a:stretch>
        </p:blipFill>
        <p:spPr>
          <a:xfrm>
            <a:off x="7595640" y="5168160"/>
            <a:ext cx="551160" cy="400680"/>
          </a:xfrm>
          <a:prstGeom prst="rect">
            <a:avLst/>
          </a:prstGeom>
          <a:ln>
            <a:noFill/>
          </a:ln>
        </p:spPr>
      </p:pic>
      <p:pic>
        <p:nvPicPr>
          <p:cNvPr id="153" name="" descr=""/>
          <p:cNvPicPr/>
          <p:nvPr/>
        </p:nvPicPr>
        <p:blipFill>
          <a:blip r:embed="rId33"/>
          <a:stretch>
            <a:fillRect/>
          </a:stretch>
        </p:blipFill>
        <p:spPr>
          <a:xfrm>
            <a:off x="7713720" y="5787360"/>
            <a:ext cx="551520" cy="401040"/>
          </a:xfrm>
          <a:prstGeom prst="rect">
            <a:avLst/>
          </a:prstGeom>
          <a:ln>
            <a:noFill/>
          </a:ln>
        </p:spPr>
      </p:pic>
      <p:pic>
        <p:nvPicPr>
          <p:cNvPr id="154" name="" descr=""/>
          <p:cNvPicPr/>
          <p:nvPr/>
        </p:nvPicPr>
        <p:blipFill>
          <a:blip r:embed="rId34"/>
          <a:stretch>
            <a:fillRect/>
          </a:stretch>
        </p:blipFill>
        <p:spPr>
          <a:xfrm>
            <a:off x="6055560" y="5151960"/>
            <a:ext cx="866880" cy="471600"/>
          </a:xfrm>
          <a:prstGeom prst="rect">
            <a:avLst/>
          </a:prstGeom>
          <a:ln>
            <a:noFill/>
          </a:ln>
        </p:spPr>
      </p:pic>
      <p:sp>
        <p:nvSpPr>
          <p:cNvPr id="155" name="Line 14"/>
          <p:cNvSpPr/>
          <p:nvPr/>
        </p:nvSpPr>
        <p:spPr>
          <a:xfrm flipH="1">
            <a:off x="6923160" y="5406120"/>
            <a:ext cx="739800" cy="72720"/>
          </a:xfrm>
          <a:prstGeom prst="line">
            <a:avLst/>
          </a:prstGeom>
          <a:ln>
            <a:solidFill>
              <a:srgbClr val="000000"/>
            </a:solidFill>
            <a:tailEnd len="med" type="triangle" w="med"/>
          </a:ln>
        </p:spPr>
      </p:sp>
      <p:sp>
        <p:nvSpPr>
          <p:cNvPr id="156" name="Line 15"/>
          <p:cNvSpPr/>
          <p:nvPr/>
        </p:nvSpPr>
        <p:spPr>
          <a:xfrm flipH="1" flipV="1">
            <a:off x="6923160" y="5551560"/>
            <a:ext cx="790560" cy="399600"/>
          </a:xfrm>
          <a:prstGeom prst="line">
            <a:avLst/>
          </a:prstGeom>
          <a:ln>
            <a:solidFill>
              <a:srgbClr val="000000"/>
            </a:solidFill>
            <a:tailEnd len="med" type="triangle" w="med"/>
          </a:ln>
        </p:spPr>
      </p:sp>
      <p:sp>
        <p:nvSpPr>
          <p:cNvPr id="157" name="CustomShape 16"/>
          <p:cNvSpPr/>
          <p:nvPr/>
        </p:nvSpPr>
        <p:spPr>
          <a:xfrm>
            <a:off x="6668280" y="4934160"/>
            <a:ext cx="1504080" cy="802080"/>
          </a:xfrm>
          <a:prstGeom prst="rect">
            <a:avLst/>
          </a:prstGeom>
          <a:noFill/>
          <a:ln>
            <a:noFill/>
          </a:ln>
        </p:spPr>
        <p:txBody>
          <a:bodyPr lIns="90000" rIns="90000" tIns="45000" bIns="45000"/>
          <a:p>
            <a:r>
              <a:rPr lang="en-IN">
                <a:latin typeface="Arial"/>
              </a:rPr>
              <a:t>Home/Office</a:t>
            </a:r>
            <a:endParaRPr/>
          </a:p>
        </p:txBody>
      </p:sp>
      <p:pic>
        <p:nvPicPr>
          <p:cNvPr id="158" name="" descr=""/>
          <p:cNvPicPr/>
          <p:nvPr/>
        </p:nvPicPr>
        <p:blipFill>
          <a:blip r:embed="rId35"/>
          <a:stretch>
            <a:fillRect/>
          </a:stretch>
        </p:blipFill>
        <p:spPr>
          <a:xfrm>
            <a:off x="4405680" y="2059920"/>
            <a:ext cx="1353960" cy="59976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9" name="CustomShape 1"/>
          <p:cNvSpPr/>
          <p:nvPr/>
        </p:nvSpPr>
        <p:spPr>
          <a:xfrm>
            <a:off x="345600" y="430200"/>
            <a:ext cx="6565680" cy="433080"/>
          </a:xfrm>
          <a:prstGeom prst="rect">
            <a:avLst/>
          </a:prstGeom>
          <a:noFill/>
          <a:ln>
            <a:noFill/>
          </a:ln>
        </p:spPr>
        <p:txBody>
          <a:bodyPr lIns="90000" rIns="90000" tIns="45000" bIns="45000"/>
          <a:p>
            <a:r>
              <a:rPr lang="en-IN" sz="2400">
                <a:latin typeface="Arial"/>
              </a:rPr>
              <a:t>Realtime Image Processing (R.I.P) Architecture</a:t>
            </a:r>
            <a:endParaRPr/>
          </a:p>
        </p:txBody>
      </p:sp>
      <p:sp>
        <p:nvSpPr>
          <p:cNvPr id="160" name="CustomShape 2"/>
          <p:cNvSpPr/>
          <p:nvPr/>
        </p:nvSpPr>
        <p:spPr>
          <a:xfrm>
            <a:off x="288000" y="1057320"/>
            <a:ext cx="8509680" cy="889920"/>
          </a:xfrm>
          <a:prstGeom prst="rect">
            <a:avLst/>
          </a:prstGeom>
          <a:noFill/>
          <a:ln>
            <a:noFill/>
          </a:ln>
        </p:spPr>
        <p:txBody>
          <a:bodyPr lIns="90000" rIns="90000" tIns="45000" bIns="45000"/>
          <a:p>
            <a:r>
              <a:rPr lang="en-IN" sz="2400">
                <a:latin typeface="Arial"/>
              </a:rPr>
              <a:t>     </a:t>
            </a:r>
            <a:r>
              <a:rPr lang="en-IN" sz="2400">
                <a:latin typeface="Arial"/>
              </a:rPr>
              <a:t>I</a:t>
            </a:r>
            <a:r>
              <a:rPr lang="en-IN" sz="1600">
                <a:latin typeface="Arial"/>
              </a:rPr>
              <a:t>n this mode , video processing happens on real time basis. feeds from IP camera will be fed to slaves in cloud through wifi connection. Slaves analyses these video feeds and sends suitable alerts to registered user for given cluster </a:t>
            </a:r>
            <a:endParaRPr/>
          </a:p>
        </p:txBody>
      </p:sp>
      <p:sp>
        <p:nvSpPr>
          <p:cNvPr id="161" name="CustomShape 3"/>
          <p:cNvSpPr/>
          <p:nvPr/>
        </p:nvSpPr>
        <p:spPr>
          <a:xfrm>
            <a:off x="288000" y="2232000"/>
            <a:ext cx="8674200" cy="1799280"/>
          </a:xfrm>
          <a:prstGeom prst="rect">
            <a:avLst/>
          </a:prstGeom>
          <a:noFill/>
          <a:ln>
            <a:noFill/>
          </a:ln>
        </p:spPr>
        <p:txBody>
          <a:bodyPr lIns="90000" rIns="90000" tIns="45000" bIns="45000"/>
          <a:p>
            <a:r>
              <a:rPr b="1" lang="en-IN">
                <a:latin typeface="Arial"/>
              </a:rPr>
              <a:t>Core :</a:t>
            </a:r>
            <a:r>
              <a:rPr lang="en-IN">
                <a:latin typeface="Arial"/>
              </a:rPr>
              <a:t> is a central component to entire system . It resides in cloud envirnment and performs below tasks</a:t>
            </a:r>
            <a:endParaRPr/>
          </a:p>
          <a:p>
            <a:pPr lvl="6">
              <a:lnSpc>
                <a:spcPct val="100000"/>
              </a:lnSpc>
              <a:buBlip>
                <a:blip r:embed="rId1"/>
              </a:buBlip>
            </a:pPr>
            <a:r>
              <a:rPr lang="en-IN">
                <a:latin typeface="Arial"/>
              </a:rPr>
              <a:t>Maintain and track acttivity of slaves</a:t>
            </a:r>
            <a:endParaRPr/>
          </a:p>
          <a:p>
            <a:pPr lvl="6">
              <a:lnSpc>
                <a:spcPct val="100000"/>
              </a:lnSpc>
              <a:buBlip>
                <a:blip r:embed="rId2"/>
              </a:buBlip>
            </a:pPr>
            <a:r>
              <a:rPr lang="en-IN">
                <a:latin typeface="Arial"/>
              </a:rPr>
              <a:t>Create new prediction models /improve existing models</a:t>
            </a:r>
            <a:endParaRPr/>
          </a:p>
          <a:p>
            <a:pPr lvl="6">
              <a:lnSpc>
                <a:spcPct val="100000"/>
              </a:lnSpc>
              <a:buBlip>
                <a:blip r:embed="rId3"/>
              </a:buBlip>
            </a:pPr>
            <a:r>
              <a:rPr lang="en-IN">
                <a:latin typeface="Arial"/>
              </a:rPr>
              <a:t>Master repository for image database </a:t>
            </a:r>
            <a:r>
              <a:rPr lang="en-IN">
                <a:latin typeface="Arial"/>
              </a:rPr>
              <a:t>	</a:t>
            </a:r>
            <a:r>
              <a:rPr lang="en-IN" sz="2400">
                <a:latin typeface="Arial"/>
              </a:rPr>
              <a:t>	</a:t>
            </a:r>
            <a:r>
              <a:rPr lang="en-IN" sz="2400">
                <a:latin typeface="Arial"/>
              </a:rPr>
              <a:t>	</a:t>
            </a:r>
            <a:endParaRPr/>
          </a:p>
          <a:p>
            <a:pPr>
              <a:lnSpc>
                <a:spcPct val="100000"/>
              </a:lnSpc>
            </a:pPr>
            <a:r>
              <a:rPr lang="en-IN" sz="2400">
                <a:latin typeface="Arial"/>
              </a:rPr>
              <a:t>           </a:t>
            </a:r>
            <a:endParaRPr/>
          </a:p>
        </p:txBody>
      </p:sp>
      <p:sp>
        <p:nvSpPr>
          <p:cNvPr id="162" name="CustomShape 4"/>
          <p:cNvSpPr/>
          <p:nvPr/>
        </p:nvSpPr>
        <p:spPr>
          <a:xfrm>
            <a:off x="288000" y="4176000"/>
            <a:ext cx="8674200" cy="2567160"/>
          </a:xfrm>
          <a:prstGeom prst="rect">
            <a:avLst/>
          </a:prstGeom>
          <a:noFill/>
          <a:ln>
            <a:noFill/>
          </a:ln>
        </p:spPr>
        <p:txBody>
          <a:bodyPr lIns="90000" rIns="90000" tIns="45000" bIns="45000"/>
          <a:p>
            <a:r>
              <a:rPr b="1" lang="en-IN">
                <a:latin typeface="Arial"/>
              </a:rPr>
              <a:t>Slave :</a:t>
            </a:r>
            <a:r>
              <a:rPr lang="en-IN">
                <a:latin typeface="Arial"/>
              </a:rPr>
              <a:t> Each user/Home/office is assigned one Slave.  Which constantly pulling feeds from camera for analysis. Each slave is capable of below tasks</a:t>
            </a:r>
            <a:endParaRPr/>
          </a:p>
          <a:p>
            <a:pPr lvl="6">
              <a:lnSpc>
                <a:spcPct val="100000"/>
              </a:lnSpc>
              <a:buBlip>
                <a:blip r:embed="rId4"/>
              </a:buBlip>
            </a:pPr>
            <a:r>
              <a:rPr lang="en-IN">
                <a:latin typeface="Arial"/>
              </a:rPr>
              <a:t>Pull feeds from all attached cameras</a:t>
            </a:r>
            <a:endParaRPr/>
          </a:p>
          <a:p>
            <a:pPr lvl="6">
              <a:lnSpc>
                <a:spcPct val="100000"/>
              </a:lnSpc>
              <a:buBlip>
                <a:blip r:embed="rId5"/>
              </a:buBlip>
            </a:pPr>
            <a:r>
              <a:rPr lang="en-IN">
                <a:latin typeface="Arial"/>
              </a:rPr>
              <a:t>Create  database for face and objects</a:t>
            </a:r>
            <a:endParaRPr/>
          </a:p>
          <a:p>
            <a:pPr lvl="6">
              <a:lnSpc>
                <a:spcPct val="100000"/>
              </a:lnSpc>
              <a:buBlip>
                <a:blip r:embed="rId6"/>
              </a:buBlip>
            </a:pPr>
            <a:r>
              <a:rPr lang="en-IN">
                <a:latin typeface="Arial"/>
              </a:rPr>
              <a:t>Track Users /Objects</a:t>
            </a:r>
            <a:endParaRPr/>
          </a:p>
          <a:p>
            <a:pPr lvl="6">
              <a:lnSpc>
                <a:spcPct val="100000"/>
              </a:lnSpc>
              <a:buBlip>
                <a:blip r:embed="rId7"/>
              </a:buBlip>
            </a:pPr>
            <a:r>
              <a:rPr lang="en-IN">
                <a:latin typeface="Arial"/>
              </a:rPr>
              <a:t>Alert to registered users</a:t>
            </a:r>
            <a:endParaRPr/>
          </a:p>
          <a:p>
            <a:pPr lvl="6">
              <a:lnSpc>
                <a:spcPct val="100000"/>
              </a:lnSpc>
              <a:buBlip>
                <a:blip r:embed="rId8"/>
              </a:buBlip>
            </a:pPr>
            <a:r>
              <a:rPr lang="en-IN">
                <a:latin typeface="Arial"/>
              </a:rPr>
              <a:t>Fecilitate storage of feeds </a:t>
            </a:r>
            <a:endParaRPr/>
          </a:p>
          <a:p>
            <a:pPr lvl="6">
              <a:lnSpc>
                <a:spcPct val="100000"/>
              </a:lnSpc>
              <a:buBlip>
                <a:blip r:embed="rId9"/>
              </a:buBlip>
            </a:pPr>
            <a:r>
              <a:rPr lang="en-IN">
                <a:latin typeface="Arial"/>
              </a:rPr>
              <a:t>Fecilitate search of visitors based on time or name </a:t>
            </a:r>
            <a:r>
              <a:rPr lang="en-IN">
                <a:latin typeface="Arial"/>
              </a:rPr>
              <a:t>	</a:t>
            </a:r>
            <a:r>
              <a:rPr lang="en-IN" sz="2400">
                <a:latin typeface="Arial"/>
              </a:rPr>
              <a:t>	</a:t>
            </a:r>
            <a:r>
              <a:rPr lang="en-IN" sz="2400">
                <a:latin typeface="Arial"/>
              </a:rPr>
              <a:t>	</a:t>
            </a:r>
            <a:endParaRPr/>
          </a:p>
          <a:p>
            <a:pPr>
              <a:lnSpc>
                <a:spcPct val="100000"/>
              </a:lnSpc>
            </a:pPr>
            <a:r>
              <a:rPr lang="en-IN" sz="2400">
                <a:latin typeface="Arial"/>
              </a:rPr>
              <a:t>           </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CustomShape 1"/>
          <p:cNvSpPr/>
          <p:nvPr/>
        </p:nvSpPr>
        <p:spPr>
          <a:xfrm>
            <a:off x="181080" y="280440"/>
            <a:ext cx="6565680" cy="433080"/>
          </a:xfrm>
          <a:prstGeom prst="rect">
            <a:avLst/>
          </a:prstGeom>
          <a:noFill/>
          <a:ln>
            <a:noFill/>
          </a:ln>
        </p:spPr>
        <p:txBody>
          <a:bodyPr lIns="90000" rIns="90000" tIns="45000" bIns="45000"/>
          <a:p>
            <a:r>
              <a:rPr lang="en-IN" sz="2400">
                <a:latin typeface="Arial"/>
              </a:rPr>
              <a:t>Realtime Image Processing (R.I.P) Architecture</a:t>
            </a:r>
            <a:endParaRPr/>
          </a:p>
        </p:txBody>
      </p:sp>
      <p:sp>
        <p:nvSpPr>
          <p:cNvPr id="164" name="CustomShape 2"/>
          <p:cNvSpPr/>
          <p:nvPr/>
        </p:nvSpPr>
        <p:spPr>
          <a:xfrm>
            <a:off x="109080" y="784440"/>
            <a:ext cx="6565680" cy="433080"/>
          </a:xfrm>
          <a:prstGeom prst="rect">
            <a:avLst/>
          </a:prstGeom>
          <a:noFill/>
          <a:ln>
            <a:noFill/>
          </a:ln>
        </p:spPr>
        <p:txBody>
          <a:bodyPr lIns="90000" rIns="90000" tIns="45000" bIns="45000"/>
          <a:p>
            <a:endParaRPr/>
          </a:p>
          <a:p>
            <a:r>
              <a:rPr lang="en-IN" sz="2400">
                <a:latin typeface="Arial"/>
              </a:rPr>
              <a:t>Pros:</a:t>
            </a:r>
            <a:endParaRPr/>
          </a:p>
        </p:txBody>
      </p:sp>
      <p:sp>
        <p:nvSpPr>
          <p:cNvPr id="165" name="CustomShape 3"/>
          <p:cNvSpPr/>
          <p:nvPr/>
        </p:nvSpPr>
        <p:spPr>
          <a:xfrm>
            <a:off x="109080" y="3880800"/>
            <a:ext cx="6565680" cy="433080"/>
          </a:xfrm>
          <a:prstGeom prst="rect">
            <a:avLst/>
          </a:prstGeom>
          <a:noFill/>
          <a:ln>
            <a:noFill/>
          </a:ln>
        </p:spPr>
        <p:txBody>
          <a:bodyPr lIns="90000" rIns="90000" tIns="45000" bIns="45000"/>
          <a:p>
            <a:r>
              <a:rPr lang="en-IN" sz="2400">
                <a:latin typeface="Arial"/>
              </a:rPr>
              <a:t>Cons:</a:t>
            </a:r>
            <a:endParaRPr/>
          </a:p>
        </p:txBody>
      </p:sp>
      <p:sp>
        <p:nvSpPr>
          <p:cNvPr id="166" name="CustomShape 4"/>
          <p:cNvSpPr/>
          <p:nvPr/>
        </p:nvSpPr>
        <p:spPr>
          <a:xfrm>
            <a:off x="936000" y="1865880"/>
            <a:ext cx="6479640" cy="1806120"/>
          </a:xfrm>
          <a:prstGeom prst="rect">
            <a:avLst/>
          </a:prstGeom>
          <a:noFill/>
          <a:ln>
            <a:noFill/>
          </a:ln>
        </p:spPr>
        <p:txBody>
          <a:bodyPr lIns="90000" rIns="90000" tIns="45000" bIns="45000"/>
          <a:p>
            <a:pPr>
              <a:lnSpc>
                <a:spcPct val="100000"/>
              </a:lnSpc>
              <a:buBlip>
                <a:blip r:embed="rId1"/>
              </a:buBlip>
            </a:pPr>
            <a:r>
              <a:rPr lang="en-IN">
                <a:latin typeface="Arial"/>
              </a:rPr>
              <a:t>Real time processing of data.</a:t>
            </a:r>
            <a:endParaRPr/>
          </a:p>
          <a:p>
            <a:pPr>
              <a:lnSpc>
                <a:spcPct val="100000"/>
              </a:lnSpc>
              <a:buBlip>
                <a:blip r:embed="rId2"/>
              </a:buBlip>
            </a:pPr>
            <a:r>
              <a:rPr lang="en-IN">
                <a:latin typeface="Arial"/>
              </a:rPr>
              <a:t>User will  get alearts as soon as requested event happens</a:t>
            </a:r>
            <a:endParaRPr/>
          </a:p>
          <a:p>
            <a:pPr>
              <a:lnSpc>
                <a:spcPct val="100000"/>
              </a:lnSpc>
              <a:buBlip>
                <a:blip r:embed="rId3"/>
              </a:buBlip>
            </a:pPr>
            <a:r>
              <a:rPr lang="en-IN">
                <a:latin typeface="Arial"/>
              </a:rPr>
              <a:t>No local storage is required. All data is stored in cloud. So user can manage his data from anywhere</a:t>
            </a:r>
            <a:endParaRPr/>
          </a:p>
          <a:p>
            <a:pPr>
              <a:lnSpc>
                <a:spcPct val="100000"/>
              </a:lnSpc>
              <a:buBlip>
                <a:blip r:embed="rId4"/>
              </a:buBlip>
            </a:pPr>
            <a:r>
              <a:rPr lang="en-IN">
                <a:latin typeface="Arial"/>
              </a:rPr>
              <a:t>Data can be retrieved any time and from anywhere</a:t>
            </a:r>
            <a:endParaRPr/>
          </a:p>
        </p:txBody>
      </p:sp>
      <p:sp>
        <p:nvSpPr>
          <p:cNvPr id="167" name="CustomShape 5"/>
          <p:cNvSpPr/>
          <p:nvPr/>
        </p:nvSpPr>
        <p:spPr>
          <a:xfrm>
            <a:off x="1015920" y="4241880"/>
            <a:ext cx="6436080" cy="1805400"/>
          </a:xfrm>
          <a:prstGeom prst="rect">
            <a:avLst/>
          </a:prstGeom>
          <a:noFill/>
          <a:ln>
            <a:noFill/>
          </a:ln>
        </p:spPr>
        <p:txBody>
          <a:bodyPr lIns="90000" rIns="90000" tIns="45000" bIns="45000"/>
          <a:p>
            <a:pPr>
              <a:lnSpc>
                <a:spcPct val="100000"/>
              </a:lnSpc>
              <a:buBlip>
                <a:blip r:embed="rId5"/>
              </a:buBlip>
            </a:pPr>
            <a:r>
              <a:rPr lang="en-IN" sz="2400">
                <a:latin typeface="Arial"/>
              </a:rPr>
              <a:t>I</a:t>
            </a:r>
            <a:r>
              <a:rPr lang="en-IN">
                <a:latin typeface="Arial"/>
              </a:rPr>
              <a:t>P camers are expensive.</a:t>
            </a:r>
            <a:endParaRPr/>
          </a:p>
          <a:p>
            <a:pPr>
              <a:lnSpc>
                <a:spcPct val="100000"/>
              </a:lnSpc>
              <a:buBlip>
                <a:blip r:embed="rId6"/>
              </a:buBlip>
            </a:pPr>
            <a:r>
              <a:rPr lang="en-IN">
                <a:latin typeface="Arial"/>
              </a:rPr>
              <a:t>If network is down data will be lost</a:t>
            </a:r>
            <a:endParaRPr/>
          </a:p>
          <a:p>
            <a:pPr>
              <a:lnSpc>
                <a:spcPct val="100000"/>
              </a:lnSpc>
              <a:buBlip>
                <a:blip r:embed="rId7"/>
              </a:buBlip>
            </a:pPr>
            <a:r>
              <a:rPr lang="en-IN">
                <a:latin typeface="Arial"/>
              </a:rPr>
              <a:t>User has to pay for cloud storage expense</a:t>
            </a:r>
            <a:endParaRPr/>
          </a:p>
          <a:p>
            <a:pPr>
              <a:lnSpc>
                <a:spcPct val="100000"/>
              </a:lnSpc>
              <a:buBlip>
                <a:blip r:embed="rId8"/>
              </a:buBlip>
            </a:pPr>
            <a:r>
              <a:rPr lang="en-IN">
                <a:latin typeface="Arial"/>
              </a:rPr>
              <a:t>Quality of IP camera feeds is less compared to standalone camera</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68" name="" descr=""/>
          <p:cNvPicPr/>
          <p:nvPr/>
        </p:nvPicPr>
        <p:blipFill>
          <a:blip r:embed="rId1"/>
          <a:stretch>
            <a:fillRect/>
          </a:stretch>
        </p:blipFill>
        <p:spPr>
          <a:xfrm>
            <a:off x="-186840" y="1134000"/>
            <a:ext cx="5192280" cy="5921280"/>
          </a:xfrm>
          <a:prstGeom prst="rect">
            <a:avLst/>
          </a:prstGeom>
          <a:ln>
            <a:noFill/>
          </a:ln>
        </p:spPr>
      </p:pic>
      <p:pic>
        <p:nvPicPr>
          <p:cNvPr id="169" name="" descr=""/>
          <p:cNvPicPr/>
          <p:nvPr/>
        </p:nvPicPr>
        <p:blipFill>
          <a:blip r:embed="rId2"/>
          <a:stretch>
            <a:fillRect/>
          </a:stretch>
        </p:blipFill>
        <p:spPr>
          <a:xfrm>
            <a:off x="363600" y="3081960"/>
            <a:ext cx="1801800" cy="2373120"/>
          </a:xfrm>
          <a:prstGeom prst="rect">
            <a:avLst/>
          </a:prstGeom>
          <a:ln>
            <a:noFill/>
          </a:ln>
        </p:spPr>
      </p:pic>
      <p:pic>
        <p:nvPicPr>
          <p:cNvPr id="170" name="" descr=""/>
          <p:cNvPicPr/>
          <p:nvPr/>
        </p:nvPicPr>
        <p:blipFill>
          <a:blip r:embed="rId3"/>
          <a:stretch>
            <a:fillRect/>
          </a:stretch>
        </p:blipFill>
        <p:spPr>
          <a:xfrm>
            <a:off x="619560" y="3674520"/>
            <a:ext cx="249480" cy="877320"/>
          </a:xfrm>
          <a:prstGeom prst="rect">
            <a:avLst/>
          </a:prstGeom>
          <a:ln>
            <a:noFill/>
          </a:ln>
        </p:spPr>
      </p:pic>
      <p:pic>
        <p:nvPicPr>
          <p:cNvPr id="171" name="" descr=""/>
          <p:cNvPicPr/>
          <p:nvPr/>
        </p:nvPicPr>
        <p:blipFill>
          <a:blip r:embed="rId4"/>
          <a:stretch>
            <a:fillRect/>
          </a:stretch>
        </p:blipFill>
        <p:spPr>
          <a:xfrm>
            <a:off x="910080" y="3799800"/>
            <a:ext cx="448920" cy="662040"/>
          </a:xfrm>
          <a:prstGeom prst="rect">
            <a:avLst/>
          </a:prstGeom>
          <a:ln>
            <a:noFill/>
          </a:ln>
        </p:spPr>
      </p:pic>
      <p:pic>
        <p:nvPicPr>
          <p:cNvPr id="172" name="" descr=""/>
          <p:cNvPicPr/>
          <p:nvPr/>
        </p:nvPicPr>
        <p:blipFill>
          <a:blip r:embed="rId5"/>
          <a:stretch>
            <a:fillRect/>
          </a:stretch>
        </p:blipFill>
        <p:spPr>
          <a:xfrm>
            <a:off x="2728800" y="3485520"/>
            <a:ext cx="1402560" cy="1016280"/>
          </a:xfrm>
          <a:prstGeom prst="rect">
            <a:avLst/>
          </a:prstGeom>
          <a:ln>
            <a:noFill/>
          </a:ln>
        </p:spPr>
      </p:pic>
      <p:pic>
        <p:nvPicPr>
          <p:cNvPr id="173" name="" descr=""/>
          <p:cNvPicPr/>
          <p:nvPr/>
        </p:nvPicPr>
        <p:blipFill>
          <a:blip r:embed="rId6"/>
          <a:stretch>
            <a:fillRect/>
          </a:stretch>
        </p:blipFill>
        <p:spPr>
          <a:xfrm>
            <a:off x="2957040" y="3619440"/>
            <a:ext cx="303120" cy="672840"/>
          </a:xfrm>
          <a:prstGeom prst="rect">
            <a:avLst/>
          </a:prstGeom>
          <a:ln>
            <a:noFill/>
          </a:ln>
        </p:spPr>
      </p:pic>
      <p:pic>
        <p:nvPicPr>
          <p:cNvPr id="174" name="" descr=""/>
          <p:cNvPicPr/>
          <p:nvPr/>
        </p:nvPicPr>
        <p:blipFill>
          <a:blip r:embed="rId7"/>
          <a:stretch>
            <a:fillRect/>
          </a:stretch>
        </p:blipFill>
        <p:spPr>
          <a:xfrm>
            <a:off x="3694680" y="3776760"/>
            <a:ext cx="210600" cy="407520"/>
          </a:xfrm>
          <a:prstGeom prst="rect">
            <a:avLst/>
          </a:prstGeom>
          <a:ln>
            <a:noFill/>
          </a:ln>
        </p:spPr>
      </p:pic>
      <p:pic>
        <p:nvPicPr>
          <p:cNvPr id="175" name="" descr=""/>
          <p:cNvPicPr/>
          <p:nvPr/>
        </p:nvPicPr>
        <p:blipFill>
          <a:blip r:embed="rId8"/>
          <a:stretch>
            <a:fillRect/>
          </a:stretch>
        </p:blipFill>
        <p:spPr>
          <a:xfrm>
            <a:off x="3270960" y="3835080"/>
            <a:ext cx="379800" cy="307440"/>
          </a:xfrm>
          <a:prstGeom prst="rect">
            <a:avLst/>
          </a:prstGeom>
          <a:ln>
            <a:noFill/>
          </a:ln>
        </p:spPr>
      </p:pic>
      <p:pic>
        <p:nvPicPr>
          <p:cNvPr id="176" name="" descr=""/>
          <p:cNvPicPr/>
          <p:nvPr/>
        </p:nvPicPr>
        <p:blipFill>
          <a:blip r:embed="rId9"/>
          <a:stretch>
            <a:fillRect/>
          </a:stretch>
        </p:blipFill>
        <p:spPr>
          <a:xfrm>
            <a:off x="2769120" y="4678200"/>
            <a:ext cx="1402560" cy="1016280"/>
          </a:xfrm>
          <a:prstGeom prst="rect">
            <a:avLst/>
          </a:prstGeom>
          <a:ln>
            <a:noFill/>
          </a:ln>
        </p:spPr>
      </p:pic>
      <p:pic>
        <p:nvPicPr>
          <p:cNvPr id="177" name="" descr=""/>
          <p:cNvPicPr/>
          <p:nvPr/>
        </p:nvPicPr>
        <p:blipFill>
          <a:blip r:embed="rId10"/>
          <a:stretch>
            <a:fillRect/>
          </a:stretch>
        </p:blipFill>
        <p:spPr>
          <a:xfrm>
            <a:off x="2997720" y="4812480"/>
            <a:ext cx="302400" cy="672480"/>
          </a:xfrm>
          <a:prstGeom prst="rect">
            <a:avLst/>
          </a:prstGeom>
          <a:ln>
            <a:noFill/>
          </a:ln>
        </p:spPr>
      </p:pic>
      <p:pic>
        <p:nvPicPr>
          <p:cNvPr id="178" name="" descr=""/>
          <p:cNvPicPr/>
          <p:nvPr/>
        </p:nvPicPr>
        <p:blipFill>
          <a:blip r:embed="rId11"/>
          <a:stretch>
            <a:fillRect/>
          </a:stretch>
        </p:blipFill>
        <p:spPr>
          <a:xfrm>
            <a:off x="3735360" y="4969800"/>
            <a:ext cx="210600" cy="407880"/>
          </a:xfrm>
          <a:prstGeom prst="rect">
            <a:avLst/>
          </a:prstGeom>
          <a:ln>
            <a:noFill/>
          </a:ln>
        </p:spPr>
      </p:pic>
      <p:pic>
        <p:nvPicPr>
          <p:cNvPr id="179" name="" descr=""/>
          <p:cNvPicPr/>
          <p:nvPr/>
        </p:nvPicPr>
        <p:blipFill>
          <a:blip r:embed="rId12"/>
          <a:stretch>
            <a:fillRect/>
          </a:stretch>
        </p:blipFill>
        <p:spPr>
          <a:xfrm>
            <a:off x="3311280" y="5027760"/>
            <a:ext cx="380160" cy="308160"/>
          </a:xfrm>
          <a:prstGeom prst="rect">
            <a:avLst/>
          </a:prstGeom>
          <a:ln>
            <a:noFill/>
          </a:ln>
        </p:spPr>
      </p:pic>
      <p:pic>
        <p:nvPicPr>
          <p:cNvPr id="180" name="" descr=""/>
          <p:cNvPicPr/>
          <p:nvPr/>
        </p:nvPicPr>
        <p:blipFill>
          <a:blip r:embed="rId13"/>
          <a:stretch>
            <a:fillRect/>
          </a:stretch>
        </p:blipFill>
        <p:spPr>
          <a:xfrm>
            <a:off x="2729160" y="2131200"/>
            <a:ext cx="1402200" cy="1015920"/>
          </a:xfrm>
          <a:prstGeom prst="rect">
            <a:avLst/>
          </a:prstGeom>
          <a:ln>
            <a:noFill/>
          </a:ln>
        </p:spPr>
      </p:pic>
      <p:pic>
        <p:nvPicPr>
          <p:cNvPr id="181" name="" descr=""/>
          <p:cNvPicPr/>
          <p:nvPr/>
        </p:nvPicPr>
        <p:blipFill>
          <a:blip r:embed="rId14"/>
          <a:stretch>
            <a:fillRect/>
          </a:stretch>
        </p:blipFill>
        <p:spPr>
          <a:xfrm>
            <a:off x="2957400" y="2264400"/>
            <a:ext cx="303120" cy="673560"/>
          </a:xfrm>
          <a:prstGeom prst="rect">
            <a:avLst/>
          </a:prstGeom>
          <a:ln>
            <a:noFill/>
          </a:ln>
        </p:spPr>
      </p:pic>
      <p:pic>
        <p:nvPicPr>
          <p:cNvPr id="182" name="" descr=""/>
          <p:cNvPicPr/>
          <p:nvPr/>
        </p:nvPicPr>
        <p:blipFill>
          <a:blip r:embed="rId15"/>
          <a:stretch>
            <a:fillRect/>
          </a:stretch>
        </p:blipFill>
        <p:spPr>
          <a:xfrm>
            <a:off x="3695040" y="2422080"/>
            <a:ext cx="210600" cy="408240"/>
          </a:xfrm>
          <a:prstGeom prst="rect">
            <a:avLst/>
          </a:prstGeom>
          <a:ln>
            <a:noFill/>
          </a:ln>
        </p:spPr>
      </p:pic>
      <p:pic>
        <p:nvPicPr>
          <p:cNvPr id="183" name="" descr=""/>
          <p:cNvPicPr/>
          <p:nvPr/>
        </p:nvPicPr>
        <p:blipFill>
          <a:blip r:embed="rId16"/>
          <a:stretch>
            <a:fillRect/>
          </a:stretch>
        </p:blipFill>
        <p:spPr>
          <a:xfrm>
            <a:off x="3270960" y="2480400"/>
            <a:ext cx="380160" cy="307440"/>
          </a:xfrm>
          <a:prstGeom prst="rect">
            <a:avLst/>
          </a:prstGeom>
          <a:ln>
            <a:noFill/>
          </a:ln>
        </p:spPr>
      </p:pic>
      <p:pic>
        <p:nvPicPr>
          <p:cNvPr id="184" name="" descr=""/>
          <p:cNvPicPr/>
          <p:nvPr/>
        </p:nvPicPr>
        <p:blipFill>
          <a:blip r:embed="rId17"/>
          <a:stretch>
            <a:fillRect/>
          </a:stretch>
        </p:blipFill>
        <p:spPr>
          <a:xfrm rot="19890000">
            <a:off x="2058480" y="2855160"/>
            <a:ext cx="685800" cy="566280"/>
          </a:xfrm>
          <a:prstGeom prst="rect">
            <a:avLst/>
          </a:prstGeom>
          <a:ln>
            <a:noFill/>
          </a:ln>
        </p:spPr>
      </p:pic>
      <p:pic>
        <p:nvPicPr>
          <p:cNvPr id="185" name="" descr=""/>
          <p:cNvPicPr/>
          <p:nvPr/>
        </p:nvPicPr>
        <p:blipFill>
          <a:blip r:embed="rId18"/>
          <a:stretch>
            <a:fillRect/>
          </a:stretch>
        </p:blipFill>
        <p:spPr>
          <a:xfrm>
            <a:off x="2031480" y="3750120"/>
            <a:ext cx="782640" cy="528480"/>
          </a:xfrm>
          <a:prstGeom prst="rect">
            <a:avLst/>
          </a:prstGeom>
          <a:ln>
            <a:noFill/>
          </a:ln>
        </p:spPr>
      </p:pic>
      <p:pic>
        <p:nvPicPr>
          <p:cNvPr id="186" name="" descr=""/>
          <p:cNvPicPr/>
          <p:nvPr/>
        </p:nvPicPr>
        <p:blipFill>
          <a:blip r:embed="rId19"/>
          <a:stretch>
            <a:fillRect/>
          </a:stretch>
        </p:blipFill>
        <p:spPr>
          <a:xfrm rot="1860600">
            <a:off x="2031120" y="4558680"/>
            <a:ext cx="782640" cy="529560"/>
          </a:xfrm>
          <a:prstGeom prst="rect">
            <a:avLst/>
          </a:prstGeom>
          <a:ln>
            <a:noFill/>
          </a:ln>
        </p:spPr>
      </p:pic>
      <p:pic>
        <p:nvPicPr>
          <p:cNvPr id="187" name="" descr=""/>
          <p:cNvPicPr/>
          <p:nvPr/>
        </p:nvPicPr>
        <p:blipFill>
          <a:blip r:embed="rId20"/>
          <a:stretch>
            <a:fillRect/>
          </a:stretch>
        </p:blipFill>
        <p:spPr>
          <a:xfrm>
            <a:off x="1440360" y="3336120"/>
            <a:ext cx="358560" cy="1447560"/>
          </a:xfrm>
          <a:prstGeom prst="rect">
            <a:avLst/>
          </a:prstGeom>
          <a:ln>
            <a:noFill/>
          </a:ln>
        </p:spPr>
      </p:pic>
      <p:pic>
        <p:nvPicPr>
          <p:cNvPr id="188" name="" descr=""/>
          <p:cNvPicPr/>
          <p:nvPr/>
        </p:nvPicPr>
        <p:blipFill>
          <a:blip r:embed="rId21"/>
          <a:stretch>
            <a:fillRect/>
          </a:stretch>
        </p:blipFill>
        <p:spPr>
          <a:xfrm>
            <a:off x="4405320" y="3679920"/>
            <a:ext cx="1353960" cy="599760"/>
          </a:xfrm>
          <a:prstGeom prst="rect">
            <a:avLst/>
          </a:prstGeom>
          <a:ln>
            <a:noFill/>
          </a:ln>
        </p:spPr>
      </p:pic>
      <p:pic>
        <p:nvPicPr>
          <p:cNvPr id="189" name="" descr=""/>
          <p:cNvPicPr/>
          <p:nvPr/>
        </p:nvPicPr>
        <p:blipFill>
          <a:blip r:embed="rId22"/>
          <a:stretch>
            <a:fillRect/>
          </a:stretch>
        </p:blipFill>
        <p:spPr>
          <a:xfrm>
            <a:off x="4405320" y="4925160"/>
            <a:ext cx="1353960" cy="599760"/>
          </a:xfrm>
          <a:prstGeom prst="rect">
            <a:avLst/>
          </a:prstGeom>
          <a:ln>
            <a:noFill/>
          </a:ln>
        </p:spPr>
      </p:pic>
      <p:sp>
        <p:nvSpPr>
          <p:cNvPr id="190" name="CustomShape 1"/>
          <p:cNvSpPr/>
          <p:nvPr/>
        </p:nvSpPr>
        <p:spPr>
          <a:xfrm>
            <a:off x="503640" y="1964160"/>
            <a:ext cx="2157480" cy="345600"/>
          </a:xfrm>
          <a:prstGeom prst="rect">
            <a:avLst/>
          </a:prstGeom>
          <a:noFill/>
          <a:ln>
            <a:noFill/>
          </a:ln>
        </p:spPr>
        <p:txBody>
          <a:bodyPr lIns="90000" rIns="90000" tIns="45000" bIns="45000"/>
          <a:p>
            <a:r>
              <a:rPr lang="en-IN">
                <a:latin typeface="Arial"/>
              </a:rPr>
              <a:t>Cloud Environment</a:t>
            </a:r>
            <a:endParaRPr/>
          </a:p>
        </p:txBody>
      </p:sp>
      <p:sp>
        <p:nvSpPr>
          <p:cNvPr id="191" name="CustomShape 2"/>
          <p:cNvSpPr/>
          <p:nvPr/>
        </p:nvSpPr>
        <p:spPr>
          <a:xfrm>
            <a:off x="613800" y="2960280"/>
            <a:ext cx="1161720" cy="345600"/>
          </a:xfrm>
          <a:prstGeom prst="rect">
            <a:avLst/>
          </a:prstGeom>
          <a:noFill/>
          <a:ln>
            <a:noFill/>
          </a:ln>
        </p:spPr>
      </p:sp>
      <p:sp>
        <p:nvSpPr>
          <p:cNvPr id="192" name="CustomShape 3"/>
          <p:cNvSpPr/>
          <p:nvPr/>
        </p:nvSpPr>
        <p:spPr>
          <a:xfrm>
            <a:off x="613800" y="2960280"/>
            <a:ext cx="1051200" cy="345600"/>
          </a:xfrm>
          <a:prstGeom prst="rect">
            <a:avLst/>
          </a:prstGeom>
          <a:noFill/>
          <a:ln>
            <a:noFill/>
          </a:ln>
        </p:spPr>
        <p:txBody>
          <a:bodyPr lIns="90000" rIns="90000" tIns="45000" bIns="45000"/>
          <a:p>
            <a:r>
              <a:rPr lang="en-IN">
                <a:latin typeface="Arial"/>
              </a:rPr>
              <a:t>Core</a:t>
            </a:r>
            <a:endParaRPr/>
          </a:p>
        </p:txBody>
      </p:sp>
      <p:sp>
        <p:nvSpPr>
          <p:cNvPr id="193" name="CustomShape 4"/>
          <p:cNvSpPr/>
          <p:nvPr/>
        </p:nvSpPr>
        <p:spPr>
          <a:xfrm>
            <a:off x="2827800" y="1936440"/>
            <a:ext cx="1050840" cy="345600"/>
          </a:xfrm>
          <a:prstGeom prst="rect">
            <a:avLst/>
          </a:prstGeom>
          <a:noFill/>
          <a:ln>
            <a:noFill/>
          </a:ln>
        </p:spPr>
        <p:txBody>
          <a:bodyPr lIns="90000" rIns="90000" tIns="45000" bIns="45000"/>
          <a:p>
            <a:r>
              <a:rPr lang="en-IN">
                <a:latin typeface="Arial"/>
              </a:rPr>
              <a:t>Slave</a:t>
            </a:r>
            <a:endParaRPr/>
          </a:p>
        </p:txBody>
      </p:sp>
      <p:sp>
        <p:nvSpPr>
          <p:cNvPr id="194" name="CustomShape 5"/>
          <p:cNvSpPr/>
          <p:nvPr/>
        </p:nvSpPr>
        <p:spPr>
          <a:xfrm>
            <a:off x="2855520" y="3264840"/>
            <a:ext cx="1050840" cy="345600"/>
          </a:xfrm>
          <a:prstGeom prst="rect">
            <a:avLst/>
          </a:prstGeom>
          <a:noFill/>
          <a:ln>
            <a:noFill/>
          </a:ln>
        </p:spPr>
        <p:txBody>
          <a:bodyPr lIns="90000" rIns="90000" tIns="45000" bIns="45000"/>
          <a:p>
            <a:r>
              <a:rPr lang="en-IN">
                <a:latin typeface="Arial"/>
              </a:rPr>
              <a:t>Slave</a:t>
            </a:r>
            <a:endParaRPr/>
          </a:p>
        </p:txBody>
      </p:sp>
      <p:sp>
        <p:nvSpPr>
          <p:cNvPr id="195" name="CustomShape 6"/>
          <p:cNvSpPr/>
          <p:nvPr/>
        </p:nvSpPr>
        <p:spPr>
          <a:xfrm>
            <a:off x="2827800" y="4482360"/>
            <a:ext cx="1050840" cy="345600"/>
          </a:xfrm>
          <a:prstGeom prst="rect">
            <a:avLst/>
          </a:prstGeom>
          <a:noFill/>
          <a:ln>
            <a:noFill/>
          </a:ln>
        </p:spPr>
        <p:txBody>
          <a:bodyPr lIns="90000" rIns="90000" tIns="45000" bIns="45000"/>
          <a:p>
            <a:r>
              <a:rPr lang="en-IN">
                <a:latin typeface="Arial"/>
              </a:rPr>
              <a:t>Slave</a:t>
            </a:r>
            <a:endParaRPr/>
          </a:p>
        </p:txBody>
      </p:sp>
      <p:sp>
        <p:nvSpPr>
          <p:cNvPr id="196" name="CustomShape 7"/>
          <p:cNvSpPr/>
          <p:nvPr/>
        </p:nvSpPr>
        <p:spPr>
          <a:xfrm>
            <a:off x="864000" y="339480"/>
            <a:ext cx="5039280" cy="775800"/>
          </a:xfrm>
          <a:prstGeom prst="rect">
            <a:avLst/>
          </a:prstGeom>
          <a:noFill/>
          <a:ln>
            <a:noFill/>
          </a:ln>
        </p:spPr>
        <p:txBody>
          <a:bodyPr lIns="90000" rIns="90000" tIns="45000" bIns="45000"/>
          <a:p>
            <a:r>
              <a:rPr lang="en-IN" sz="2400">
                <a:latin typeface="Arial"/>
              </a:rPr>
              <a:t>Delayed  Image Processing (D.I.P) Architecture</a:t>
            </a:r>
            <a:endParaRPr/>
          </a:p>
        </p:txBody>
      </p:sp>
      <p:pic>
        <p:nvPicPr>
          <p:cNvPr id="197" name="" descr=""/>
          <p:cNvPicPr/>
          <p:nvPr/>
        </p:nvPicPr>
        <p:blipFill>
          <a:blip r:embed="rId23"/>
          <a:stretch>
            <a:fillRect/>
          </a:stretch>
        </p:blipFill>
        <p:spPr>
          <a:xfrm>
            <a:off x="6012000" y="1152000"/>
            <a:ext cx="2595600" cy="2012400"/>
          </a:xfrm>
          <a:prstGeom prst="rect">
            <a:avLst/>
          </a:prstGeom>
          <a:ln>
            <a:noFill/>
          </a:ln>
        </p:spPr>
      </p:pic>
      <p:pic>
        <p:nvPicPr>
          <p:cNvPr id="198" name="" descr=""/>
          <p:cNvPicPr/>
          <p:nvPr/>
        </p:nvPicPr>
        <p:blipFill>
          <a:blip r:embed="rId24"/>
          <a:stretch>
            <a:fillRect/>
          </a:stretch>
        </p:blipFill>
        <p:spPr>
          <a:xfrm>
            <a:off x="7813080" y="1603800"/>
            <a:ext cx="451440" cy="399960"/>
          </a:xfrm>
          <a:prstGeom prst="rect">
            <a:avLst/>
          </a:prstGeom>
          <a:ln>
            <a:noFill/>
          </a:ln>
        </p:spPr>
      </p:pic>
      <p:pic>
        <p:nvPicPr>
          <p:cNvPr id="199" name="" descr=""/>
          <p:cNvPicPr/>
          <p:nvPr/>
        </p:nvPicPr>
        <p:blipFill>
          <a:blip r:embed="rId25"/>
          <a:stretch>
            <a:fillRect/>
          </a:stretch>
        </p:blipFill>
        <p:spPr>
          <a:xfrm>
            <a:off x="7751520" y="2221560"/>
            <a:ext cx="451800" cy="400680"/>
          </a:xfrm>
          <a:prstGeom prst="rect">
            <a:avLst/>
          </a:prstGeom>
          <a:ln>
            <a:noFill/>
          </a:ln>
        </p:spPr>
      </p:pic>
      <p:pic>
        <p:nvPicPr>
          <p:cNvPr id="200" name="" descr=""/>
          <p:cNvPicPr/>
          <p:nvPr/>
        </p:nvPicPr>
        <p:blipFill>
          <a:blip r:embed="rId26"/>
          <a:stretch>
            <a:fillRect/>
          </a:stretch>
        </p:blipFill>
        <p:spPr>
          <a:xfrm>
            <a:off x="6233760" y="1685520"/>
            <a:ext cx="599760" cy="372600"/>
          </a:xfrm>
          <a:prstGeom prst="rect">
            <a:avLst/>
          </a:prstGeom>
          <a:ln>
            <a:noFill/>
          </a:ln>
        </p:spPr>
      </p:pic>
      <p:sp>
        <p:nvSpPr>
          <p:cNvPr id="201" name="Line 8"/>
          <p:cNvSpPr/>
          <p:nvPr/>
        </p:nvSpPr>
        <p:spPr>
          <a:xfrm flipH="1">
            <a:off x="7436880" y="1841040"/>
            <a:ext cx="399240" cy="72720"/>
          </a:xfrm>
          <a:prstGeom prst="line">
            <a:avLst/>
          </a:prstGeom>
          <a:ln>
            <a:solidFill>
              <a:srgbClr val="000000"/>
            </a:solidFill>
            <a:tailEnd len="med" type="triangle" w="med"/>
          </a:ln>
        </p:spPr>
      </p:sp>
      <p:sp>
        <p:nvSpPr>
          <p:cNvPr id="202" name="Line 9"/>
          <p:cNvSpPr/>
          <p:nvPr/>
        </p:nvSpPr>
        <p:spPr>
          <a:xfrm flipH="1" flipV="1">
            <a:off x="7405200" y="2171160"/>
            <a:ext cx="362160" cy="238320"/>
          </a:xfrm>
          <a:prstGeom prst="line">
            <a:avLst/>
          </a:prstGeom>
          <a:ln>
            <a:solidFill>
              <a:srgbClr val="000000"/>
            </a:solidFill>
            <a:tailEnd len="med" type="triangle" w="med"/>
          </a:ln>
        </p:spPr>
      </p:sp>
      <p:sp>
        <p:nvSpPr>
          <p:cNvPr id="203" name="CustomShape 10"/>
          <p:cNvSpPr/>
          <p:nvPr/>
        </p:nvSpPr>
        <p:spPr>
          <a:xfrm>
            <a:off x="6328800" y="1369800"/>
            <a:ext cx="1529280" cy="345600"/>
          </a:xfrm>
          <a:prstGeom prst="rect">
            <a:avLst/>
          </a:prstGeom>
          <a:noFill/>
          <a:ln>
            <a:noFill/>
          </a:ln>
        </p:spPr>
        <p:txBody>
          <a:bodyPr lIns="90000" rIns="90000" tIns="45000" bIns="45000"/>
          <a:p>
            <a:r>
              <a:rPr lang="en-IN">
                <a:latin typeface="Arial"/>
              </a:rPr>
              <a:t>Home/Office</a:t>
            </a:r>
            <a:endParaRPr/>
          </a:p>
        </p:txBody>
      </p:sp>
      <p:pic>
        <p:nvPicPr>
          <p:cNvPr id="204" name="" descr=""/>
          <p:cNvPicPr/>
          <p:nvPr/>
        </p:nvPicPr>
        <p:blipFill>
          <a:blip r:embed="rId27"/>
          <a:stretch>
            <a:fillRect/>
          </a:stretch>
        </p:blipFill>
        <p:spPr>
          <a:xfrm>
            <a:off x="4405680" y="2059920"/>
            <a:ext cx="1353960" cy="599760"/>
          </a:xfrm>
          <a:prstGeom prst="rect">
            <a:avLst/>
          </a:prstGeom>
          <a:ln>
            <a:noFill/>
          </a:ln>
        </p:spPr>
      </p:pic>
      <p:sp>
        <p:nvSpPr>
          <p:cNvPr id="205" name="Line 11"/>
          <p:cNvSpPr/>
          <p:nvPr/>
        </p:nvSpPr>
        <p:spPr>
          <a:xfrm flipH="1">
            <a:off x="6834240" y="1976400"/>
            <a:ext cx="254160" cy="0"/>
          </a:xfrm>
          <a:prstGeom prst="line">
            <a:avLst/>
          </a:prstGeom>
          <a:ln>
            <a:solidFill>
              <a:srgbClr val="000000"/>
            </a:solidFill>
            <a:tailEnd len="med" type="triangle" w="med"/>
          </a:ln>
        </p:spPr>
      </p:sp>
      <p:pic>
        <p:nvPicPr>
          <p:cNvPr id="206" name="" descr=""/>
          <p:cNvPicPr/>
          <p:nvPr/>
        </p:nvPicPr>
        <p:blipFill>
          <a:blip r:embed="rId28"/>
          <a:stretch>
            <a:fillRect/>
          </a:stretch>
        </p:blipFill>
        <p:spPr>
          <a:xfrm>
            <a:off x="6997680" y="1636920"/>
            <a:ext cx="406800" cy="811800"/>
          </a:xfrm>
          <a:prstGeom prst="rect">
            <a:avLst/>
          </a:prstGeom>
          <a:ln>
            <a:noFill/>
          </a:ln>
        </p:spPr>
      </p:pic>
      <p:pic>
        <p:nvPicPr>
          <p:cNvPr id="207" name="" descr=""/>
          <p:cNvPicPr/>
          <p:nvPr/>
        </p:nvPicPr>
        <p:blipFill>
          <a:blip r:embed="rId29"/>
          <a:stretch>
            <a:fillRect/>
          </a:stretch>
        </p:blipFill>
        <p:spPr>
          <a:xfrm>
            <a:off x="7112160" y="1743840"/>
            <a:ext cx="179640" cy="513720"/>
          </a:xfrm>
          <a:prstGeom prst="rect">
            <a:avLst/>
          </a:prstGeom>
          <a:ln>
            <a:noFill/>
          </a:ln>
        </p:spPr>
      </p:pic>
      <p:sp>
        <p:nvSpPr>
          <p:cNvPr id="208" name="CustomShape 12"/>
          <p:cNvSpPr/>
          <p:nvPr/>
        </p:nvSpPr>
        <p:spPr>
          <a:xfrm>
            <a:off x="6962040" y="2364120"/>
            <a:ext cx="822240" cy="304560"/>
          </a:xfrm>
          <a:prstGeom prst="rect">
            <a:avLst/>
          </a:prstGeom>
          <a:noFill/>
          <a:ln>
            <a:noFill/>
          </a:ln>
        </p:spPr>
        <p:txBody>
          <a:bodyPr lIns="90000" rIns="90000" tIns="45000" bIns="45000"/>
          <a:p>
            <a:r>
              <a:rPr lang="en-IN" sz="1500">
                <a:latin typeface="Arial"/>
              </a:rPr>
              <a:t>Agent</a:t>
            </a:r>
            <a:endParaRPr/>
          </a:p>
        </p:txBody>
      </p:sp>
      <p:pic>
        <p:nvPicPr>
          <p:cNvPr id="209" name="" descr=""/>
          <p:cNvPicPr/>
          <p:nvPr/>
        </p:nvPicPr>
        <p:blipFill>
          <a:blip r:embed="rId30"/>
          <a:stretch>
            <a:fillRect/>
          </a:stretch>
        </p:blipFill>
        <p:spPr>
          <a:xfrm>
            <a:off x="6043680" y="2918880"/>
            <a:ext cx="2595600" cy="2012400"/>
          </a:xfrm>
          <a:prstGeom prst="rect">
            <a:avLst/>
          </a:prstGeom>
          <a:ln>
            <a:noFill/>
          </a:ln>
        </p:spPr>
      </p:pic>
      <p:pic>
        <p:nvPicPr>
          <p:cNvPr id="210" name="" descr=""/>
          <p:cNvPicPr/>
          <p:nvPr/>
        </p:nvPicPr>
        <p:blipFill>
          <a:blip r:embed="rId31"/>
          <a:stretch>
            <a:fillRect/>
          </a:stretch>
        </p:blipFill>
        <p:spPr>
          <a:xfrm>
            <a:off x="7844760" y="3337200"/>
            <a:ext cx="451440" cy="399960"/>
          </a:xfrm>
          <a:prstGeom prst="rect">
            <a:avLst/>
          </a:prstGeom>
          <a:ln>
            <a:noFill/>
          </a:ln>
        </p:spPr>
      </p:pic>
      <p:pic>
        <p:nvPicPr>
          <p:cNvPr id="211" name="" descr=""/>
          <p:cNvPicPr/>
          <p:nvPr/>
        </p:nvPicPr>
        <p:blipFill>
          <a:blip r:embed="rId32"/>
          <a:stretch>
            <a:fillRect/>
          </a:stretch>
        </p:blipFill>
        <p:spPr>
          <a:xfrm>
            <a:off x="7783200" y="3955320"/>
            <a:ext cx="451800" cy="400680"/>
          </a:xfrm>
          <a:prstGeom prst="rect">
            <a:avLst/>
          </a:prstGeom>
          <a:ln>
            <a:noFill/>
          </a:ln>
        </p:spPr>
      </p:pic>
      <p:pic>
        <p:nvPicPr>
          <p:cNvPr id="212" name="" descr=""/>
          <p:cNvPicPr/>
          <p:nvPr/>
        </p:nvPicPr>
        <p:blipFill>
          <a:blip r:embed="rId33"/>
          <a:stretch>
            <a:fillRect/>
          </a:stretch>
        </p:blipFill>
        <p:spPr>
          <a:xfrm>
            <a:off x="6265440" y="3419280"/>
            <a:ext cx="599760" cy="372240"/>
          </a:xfrm>
          <a:prstGeom prst="rect">
            <a:avLst/>
          </a:prstGeom>
          <a:ln>
            <a:noFill/>
          </a:ln>
        </p:spPr>
      </p:pic>
      <p:sp>
        <p:nvSpPr>
          <p:cNvPr id="213" name="Line 13"/>
          <p:cNvSpPr/>
          <p:nvPr/>
        </p:nvSpPr>
        <p:spPr>
          <a:xfrm flipH="1">
            <a:off x="7468560" y="3574800"/>
            <a:ext cx="399240" cy="72720"/>
          </a:xfrm>
          <a:prstGeom prst="line">
            <a:avLst/>
          </a:prstGeom>
          <a:ln>
            <a:solidFill>
              <a:srgbClr val="000000"/>
            </a:solidFill>
            <a:tailEnd len="med" type="triangle" w="med"/>
          </a:ln>
        </p:spPr>
      </p:sp>
      <p:sp>
        <p:nvSpPr>
          <p:cNvPr id="214" name="Line 14"/>
          <p:cNvSpPr/>
          <p:nvPr/>
        </p:nvSpPr>
        <p:spPr>
          <a:xfrm flipH="1" flipV="1">
            <a:off x="7436880" y="3904920"/>
            <a:ext cx="362160" cy="238320"/>
          </a:xfrm>
          <a:prstGeom prst="line">
            <a:avLst/>
          </a:prstGeom>
          <a:ln>
            <a:solidFill>
              <a:srgbClr val="000000"/>
            </a:solidFill>
            <a:tailEnd len="med" type="triangle" w="med"/>
          </a:ln>
        </p:spPr>
      </p:sp>
      <p:sp>
        <p:nvSpPr>
          <p:cNvPr id="215" name="CustomShape 15"/>
          <p:cNvSpPr/>
          <p:nvPr/>
        </p:nvSpPr>
        <p:spPr>
          <a:xfrm>
            <a:off x="6360120" y="3103200"/>
            <a:ext cx="1529640" cy="345600"/>
          </a:xfrm>
          <a:prstGeom prst="rect">
            <a:avLst/>
          </a:prstGeom>
          <a:noFill/>
          <a:ln>
            <a:noFill/>
          </a:ln>
        </p:spPr>
        <p:txBody>
          <a:bodyPr lIns="90000" rIns="90000" tIns="45000" bIns="45000"/>
          <a:p>
            <a:r>
              <a:rPr lang="en-IN">
                <a:latin typeface="Arial"/>
              </a:rPr>
              <a:t>Home/Office</a:t>
            </a:r>
            <a:endParaRPr/>
          </a:p>
        </p:txBody>
      </p:sp>
      <p:sp>
        <p:nvSpPr>
          <p:cNvPr id="216" name="Line 16"/>
          <p:cNvSpPr/>
          <p:nvPr/>
        </p:nvSpPr>
        <p:spPr>
          <a:xfrm flipH="1">
            <a:off x="6865920" y="3710160"/>
            <a:ext cx="254160" cy="0"/>
          </a:xfrm>
          <a:prstGeom prst="line">
            <a:avLst/>
          </a:prstGeom>
          <a:ln>
            <a:solidFill>
              <a:srgbClr val="000000"/>
            </a:solidFill>
            <a:tailEnd len="med" type="triangle" w="med"/>
          </a:ln>
        </p:spPr>
      </p:sp>
      <p:pic>
        <p:nvPicPr>
          <p:cNvPr id="217" name="" descr=""/>
          <p:cNvPicPr/>
          <p:nvPr/>
        </p:nvPicPr>
        <p:blipFill>
          <a:blip r:embed="rId34"/>
          <a:stretch>
            <a:fillRect/>
          </a:stretch>
        </p:blipFill>
        <p:spPr>
          <a:xfrm>
            <a:off x="7029360" y="3370680"/>
            <a:ext cx="406800" cy="811440"/>
          </a:xfrm>
          <a:prstGeom prst="rect">
            <a:avLst/>
          </a:prstGeom>
          <a:ln>
            <a:noFill/>
          </a:ln>
        </p:spPr>
      </p:pic>
      <p:pic>
        <p:nvPicPr>
          <p:cNvPr id="218" name="" descr=""/>
          <p:cNvPicPr/>
          <p:nvPr/>
        </p:nvPicPr>
        <p:blipFill>
          <a:blip r:embed="rId35"/>
          <a:stretch>
            <a:fillRect/>
          </a:stretch>
        </p:blipFill>
        <p:spPr>
          <a:xfrm>
            <a:off x="7143840" y="3477240"/>
            <a:ext cx="179640" cy="514080"/>
          </a:xfrm>
          <a:prstGeom prst="rect">
            <a:avLst/>
          </a:prstGeom>
          <a:ln>
            <a:noFill/>
          </a:ln>
        </p:spPr>
      </p:pic>
      <p:sp>
        <p:nvSpPr>
          <p:cNvPr id="219" name="CustomShape 17"/>
          <p:cNvSpPr/>
          <p:nvPr/>
        </p:nvSpPr>
        <p:spPr>
          <a:xfrm>
            <a:off x="6993720" y="4097520"/>
            <a:ext cx="822240" cy="304560"/>
          </a:xfrm>
          <a:prstGeom prst="rect">
            <a:avLst/>
          </a:prstGeom>
          <a:noFill/>
          <a:ln>
            <a:noFill/>
          </a:ln>
        </p:spPr>
        <p:txBody>
          <a:bodyPr lIns="90000" rIns="90000" tIns="45000" bIns="45000"/>
          <a:p>
            <a:r>
              <a:rPr lang="en-IN" sz="1500">
                <a:latin typeface="Arial"/>
              </a:rPr>
              <a:t>Agent</a:t>
            </a:r>
            <a:endParaRPr/>
          </a:p>
        </p:txBody>
      </p:sp>
      <p:pic>
        <p:nvPicPr>
          <p:cNvPr id="220" name="" descr=""/>
          <p:cNvPicPr/>
          <p:nvPr/>
        </p:nvPicPr>
        <p:blipFill>
          <a:blip r:embed="rId36"/>
          <a:stretch>
            <a:fillRect/>
          </a:stretch>
        </p:blipFill>
        <p:spPr>
          <a:xfrm>
            <a:off x="6012000" y="4718880"/>
            <a:ext cx="2595600" cy="2012400"/>
          </a:xfrm>
          <a:prstGeom prst="rect">
            <a:avLst/>
          </a:prstGeom>
          <a:ln>
            <a:noFill/>
          </a:ln>
        </p:spPr>
      </p:pic>
      <p:pic>
        <p:nvPicPr>
          <p:cNvPr id="221" name="" descr=""/>
          <p:cNvPicPr/>
          <p:nvPr/>
        </p:nvPicPr>
        <p:blipFill>
          <a:blip r:embed="rId37"/>
          <a:stretch>
            <a:fillRect/>
          </a:stretch>
        </p:blipFill>
        <p:spPr>
          <a:xfrm>
            <a:off x="7813080" y="5137200"/>
            <a:ext cx="451440" cy="399960"/>
          </a:xfrm>
          <a:prstGeom prst="rect">
            <a:avLst/>
          </a:prstGeom>
          <a:ln>
            <a:noFill/>
          </a:ln>
        </p:spPr>
      </p:pic>
      <p:pic>
        <p:nvPicPr>
          <p:cNvPr id="222" name="" descr=""/>
          <p:cNvPicPr/>
          <p:nvPr/>
        </p:nvPicPr>
        <p:blipFill>
          <a:blip r:embed="rId38"/>
          <a:stretch>
            <a:fillRect/>
          </a:stretch>
        </p:blipFill>
        <p:spPr>
          <a:xfrm>
            <a:off x="7751520" y="5755320"/>
            <a:ext cx="451800" cy="400680"/>
          </a:xfrm>
          <a:prstGeom prst="rect">
            <a:avLst/>
          </a:prstGeom>
          <a:ln>
            <a:noFill/>
          </a:ln>
        </p:spPr>
      </p:pic>
      <p:pic>
        <p:nvPicPr>
          <p:cNvPr id="223" name="" descr=""/>
          <p:cNvPicPr/>
          <p:nvPr/>
        </p:nvPicPr>
        <p:blipFill>
          <a:blip r:embed="rId39"/>
          <a:stretch>
            <a:fillRect/>
          </a:stretch>
        </p:blipFill>
        <p:spPr>
          <a:xfrm>
            <a:off x="6233760" y="5219280"/>
            <a:ext cx="599760" cy="372240"/>
          </a:xfrm>
          <a:prstGeom prst="rect">
            <a:avLst/>
          </a:prstGeom>
          <a:ln>
            <a:noFill/>
          </a:ln>
        </p:spPr>
      </p:pic>
      <p:sp>
        <p:nvSpPr>
          <p:cNvPr id="224" name="Line 18"/>
          <p:cNvSpPr/>
          <p:nvPr/>
        </p:nvSpPr>
        <p:spPr>
          <a:xfrm flipH="1">
            <a:off x="7436880" y="5374800"/>
            <a:ext cx="399240" cy="72720"/>
          </a:xfrm>
          <a:prstGeom prst="line">
            <a:avLst/>
          </a:prstGeom>
          <a:ln>
            <a:solidFill>
              <a:srgbClr val="000000"/>
            </a:solidFill>
            <a:tailEnd len="med" type="triangle" w="med"/>
          </a:ln>
        </p:spPr>
      </p:sp>
      <p:sp>
        <p:nvSpPr>
          <p:cNvPr id="225" name="Line 19"/>
          <p:cNvSpPr/>
          <p:nvPr/>
        </p:nvSpPr>
        <p:spPr>
          <a:xfrm flipH="1" flipV="1">
            <a:off x="7405200" y="5704920"/>
            <a:ext cx="362160" cy="238320"/>
          </a:xfrm>
          <a:prstGeom prst="line">
            <a:avLst/>
          </a:prstGeom>
          <a:ln>
            <a:solidFill>
              <a:srgbClr val="000000"/>
            </a:solidFill>
            <a:tailEnd len="med" type="triangle" w="med"/>
          </a:ln>
        </p:spPr>
      </p:sp>
      <p:sp>
        <p:nvSpPr>
          <p:cNvPr id="226" name="CustomShape 20"/>
          <p:cNvSpPr/>
          <p:nvPr/>
        </p:nvSpPr>
        <p:spPr>
          <a:xfrm>
            <a:off x="6328800" y="4903200"/>
            <a:ext cx="1529280" cy="345600"/>
          </a:xfrm>
          <a:prstGeom prst="rect">
            <a:avLst/>
          </a:prstGeom>
          <a:noFill/>
          <a:ln>
            <a:noFill/>
          </a:ln>
        </p:spPr>
        <p:txBody>
          <a:bodyPr lIns="90000" rIns="90000" tIns="45000" bIns="45000"/>
          <a:p>
            <a:r>
              <a:rPr lang="en-IN">
                <a:latin typeface="Arial"/>
              </a:rPr>
              <a:t>Home/Office</a:t>
            </a:r>
            <a:endParaRPr/>
          </a:p>
        </p:txBody>
      </p:sp>
      <p:sp>
        <p:nvSpPr>
          <p:cNvPr id="227" name="Line 21"/>
          <p:cNvSpPr/>
          <p:nvPr/>
        </p:nvSpPr>
        <p:spPr>
          <a:xfrm flipH="1">
            <a:off x="6834240" y="5510160"/>
            <a:ext cx="254160" cy="0"/>
          </a:xfrm>
          <a:prstGeom prst="line">
            <a:avLst/>
          </a:prstGeom>
          <a:ln>
            <a:solidFill>
              <a:srgbClr val="000000"/>
            </a:solidFill>
            <a:tailEnd len="med" type="triangle" w="med"/>
          </a:ln>
        </p:spPr>
      </p:sp>
      <p:pic>
        <p:nvPicPr>
          <p:cNvPr id="228" name="" descr=""/>
          <p:cNvPicPr/>
          <p:nvPr/>
        </p:nvPicPr>
        <p:blipFill>
          <a:blip r:embed="rId40"/>
          <a:stretch>
            <a:fillRect/>
          </a:stretch>
        </p:blipFill>
        <p:spPr>
          <a:xfrm>
            <a:off x="6997680" y="5170680"/>
            <a:ext cx="406800" cy="811440"/>
          </a:xfrm>
          <a:prstGeom prst="rect">
            <a:avLst/>
          </a:prstGeom>
          <a:ln>
            <a:noFill/>
          </a:ln>
        </p:spPr>
      </p:pic>
      <p:pic>
        <p:nvPicPr>
          <p:cNvPr id="229" name="" descr=""/>
          <p:cNvPicPr/>
          <p:nvPr/>
        </p:nvPicPr>
        <p:blipFill>
          <a:blip r:embed="rId41"/>
          <a:stretch>
            <a:fillRect/>
          </a:stretch>
        </p:blipFill>
        <p:spPr>
          <a:xfrm>
            <a:off x="7112160" y="5277240"/>
            <a:ext cx="179640" cy="514080"/>
          </a:xfrm>
          <a:prstGeom prst="rect">
            <a:avLst/>
          </a:prstGeom>
          <a:ln>
            <a:noFill/>
          </a:ln>
        </p:spPr>
      </p:pic>
      <p:sp>
        <p:nvSpPr>
          <p:cNvPr id="230" name="CustomShape 22"/>
          <p:cNvSpPr/>
          <p:nvPr/>
        </p:nvSpPr>
        <p:spPr>
          <a:xfrm>
            <a:off x="6962040" y="5897520"/>
            <a:ext cx="822240" cy="304560"/>
          </a:xfrm>
          <a:prstGeom prst="rect">
            <a:avLst/>
          </a:prstGeom>
          <a:noFill/>
          <a:ln>
            <a:noFill/>
          </a:ln>
        </p:spPr>
        <p:txBody>
          <a:bodyPr lIns="90000" rIns="90000" tIns="45000" bIns="45000"/>
          <a:p>
            <a:r>
              <a:rPr lang="en-IN" sz="1500">
                <a:latin typeface="Arial"/>
              </a:rPr>
              <a:t>Agent</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