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1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AF9-1E70-4757-9182-84660AE0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C39E-4955-4F03-8295-D4E9588D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0EF6-664E-42E2-9658-AAAB19B6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DE20-6A02-45F7-9800-52472CA5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C486-6188-43D5-97A3-77201020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D911-F098-4BD4-991C-338A1279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1F42C-13A2-4B91-AFCE-94711216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4682-AF68-497D-B4DE-9E0AB48B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FDDC-4AB0-4157-B085-ADFD6EE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F64B-98AD-421E-901D-3DB9ADB6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28785-0B90-4190-A45E-AD199A3B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A5015-5BE1-411E-AA5A-B14F6023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DC73-541C-482B-AB7C-592FE73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57C7-996F-431D-AC92-389619C8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943F-DBB8-4DF1-850C-0E5F85EB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C48D-4B9A-4048-8457-286B14C3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1D2B-F45B-4D81-8CC1-A8403B31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B0BF-28D2-4FD0-BDAD-2062EAD7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E598-00AD-4817-AD05-3465EC3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A32F-10A8-4D31-9F45-0CAFE852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4929-DAEA-42E7-B8C9-0192ABAA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3DD0-1C2D-48A1-9CD8-6EB654D8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63B-9189-4A7F-9464-C17CAB79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C696-AED2-4EEE-B205-2B5F6998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21B4-8F83-4E67-B5A1-45D6D050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BAB0-E82B-4648-8F24-F2684B12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BBAE-5825-46FF-9215-5575D6052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788FB-24C3-4A55-9D8F-A8507061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226C4-7F07-41CA-AB35-424F2557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CA66C-F094-475E-AFD7-0F5B5C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A309-2DFF-4C41-AAD3-52EFF2D1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0DC1-9B6E-44F7-9595-EE7C950C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F81E-DCF9-4338-A5E6-C590132D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617F-CF7C-4633-A857-1F9EBD315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142B0-81BC-4AE6-AF32-46C6133CE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1E2EA-DBD3-4FC5-A3B1-652CC9BCF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7366D-482E-4BCF-AEDF-C48CF999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A76DF-F605-4FBE-916C-154B9BD1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8829E-9C88-4D54-81F2-129A0D8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3190-37D3-488E-B049-AAC6B205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8A14B-06B2-4291-95D5-28519D0E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C3CDC-927B-44B7-93E3-45E52DCD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1283-3121-4BE2-B6F8-806BAF71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11715-5947-42E6-8B8F-E820177C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E3FF-FC53-479B-82CB-F66AA0D7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33D0E-4FBD-4369-809E-599264C9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041F-85F7-4DA7-BF66-055842FF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CC16-C36A-46EC-9F06-3182F147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4A54-F78D-41C2-8010-047132B3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5169-A19C-408A-8EA2-6060485D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D2F4A-B217-4A45-B03F-8B6F0425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A7E0-D8AF-4BED-ABD4-408961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6C7B-48EA-4AEE-86F4-5AF32F5D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AF4B3-E9B5-418F-BBFB-1C50CD26D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4EFF-57F1-4158-84D3-4EEE87C6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8F59-0CD4-4329-929D-49A10D7B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20D9-0CD5-4F22-8BDC-B54D3EAA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3713-600D-4D31-8BF5-ED2C007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3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4895-BCF7-46F1-997A-7CEED83D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37D4-89CC-4246-B939-AC6522AB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EDCE-253C-4CF8-8848-171659BBC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6E7A-73E7-4C55-A453-AAB1F8890951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B229-272E-4218-B528-9B90956C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7561-8860-4C24-8E87-0E2443BB9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5A00-7594-4DBE-B08F-D9F5EEDD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92AD-94BE-4637-AEAF-71A12B57E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DF562-DCDA-43A2-8404-A2AA832B5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Super Stocker</a:t>
            </a:r>
          </a:p>
          <a:p>
            <a:r>
              <a:rPr lang="en-US" dirty="0"/>
              <a:t>Keith Morel</a:t>
            </a:r>
          </a:p>
          <a:p>
            <a:r>
              <a:rPr lang="en-US" dirty="0"/>
              <a:t>Hetvi Patel</a:t>
            </a:r>
          </a:p>
        </p:txBody>
      </p:sp>
    </p:spTree>
    <p:extLst>
      <p:ext uri="{BB962C8B-B14F-4D97-AF65-F5344CB8AC3E}">
        <p14:creationId xmlns:p14="http://schemas.microsoft.com/office/powerpoint/2010/main" val="310113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FDC9-3D03-40DA-B8A2-9ACA1810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445E-077D-4F47-8E9F-34162C35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User Story – 1</a:t>
            </a:r>
          </a:p>
          <a:p>
            <a:pPr marL="0" indent="0">
              <a:buNone/>
            </a:pPr>
            <a:r>
              <a:rPr lang="en-US" dirty="0"/>
              <a:t>As a regular user</a:t>
            </a:r>
          </a:p>
          <a:p>
            <a:r>
              <a:rPr lang="en-US" dirty="0"/>
              <a:t>I want to be able to register for an account,</a:t>
            </a:r>
          </a:p>
          <a:p>
            <a:r>
              <a:rPr lang="en-US" dirty="0"/>
              <a:t>So that I can log in and view my own stocks.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**Acceptance Criteria**</a:t>
            </a:r>
          </a:p>
          <a:p>
            <a:pPr marL="0" indent="0">
              <a:buNone/>
            </a:pPr>
            <a:r>
              <a:rPr lang="en-US" dirty="0"/>
              <a:t>1. Should be able to enter their first name, last name, email, password.</a:t>
            </a:r>
          </a:p>
          <a:p>
            <a:pPr marL="0" indent="0">
              <a:buNone/>
            </a:pPr>
            <a:r>
              <a:rPr lang="en-US" dirty="0"/>
              <a:t>2. When they click submit, they should be registered and redirected to Landing page.</a:t>
            </a:r>
          </a:p>
        </p:txBody>
      </p:sp>
    </p:spTree>
    <p:extLst>
      <p:ext uri="{BB962C8B-B14F-4D97-AF65-F5344CB8AC3E}">
        <p14:creationId xmlns:p14="http://schemas.microsoft.com/office/powerpoint/2010/main" val="119170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9220-AA2D-483E-9D1D-7490DB36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9CB4-4723-4582-8C89-04652934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a regular user</a:t>
            </a:r>
          </a:p>
          <a:p>
            <a:r>
              <a:rPr lang="en-US" dirty="0"/>
              <a:t>I want to be able to log in,</a:t>
            </a:r>
          </a:p>
          <a:p>
            <a:r>
              <a:rPr lang="en-US" dirty="0"/>
              <a:t>So that I can view my and update profile.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Acceptance Criteria</a:t>
            </a:r>
          </a:p>
          <a:p>
            <a:r>
              <a:rPr lang="en-US" dirty="0"/>
              <a:t>1.	Able to log in with username and password.</a:t>
            </a:r>
          </a:p>
          <a:p>
            <a:r>
              <a:rPr lang="en-US" dirty="0"/>
              <a:t>2.	Should be able to display their first name, last name, email, password(******).</a:t>
            </a:r>
          </a:p>
          <a:p>
            <a:r>
              <a:rPr lang="en-US" dirty="0"/>
              <a:t>3.	Should be able to update their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2413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8B8C-4011-4D5A-9CF2-CCAE22DC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37D5-2905-4AE5-9BC0-D45240B1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 User Story – 3 (**Endpoints:** </a:t>
            </a:r>
            <a:r>
              <a:rPr lang="en-US" dirty="0" err="1"/>
              <a:t>getStocksByUserID</a:t>
            </a:r>
            <a:r>
              <a:rPr lang="en-US" dirty="0"/>
              <a:t>)</a:t>
            </a:r>
          </a:p>
          <a:p>
            <a:r>
              <a:rPr lang="en-US" dirty="0"/>
              <a:t>**As a regular user**</a:t>
            </a:r>
          </a:p>
          <a:p>
            <a:r>
              <a:rPr lang="en-US" dirty="0"/>
              <a:t>- I want to be able to log in, </a:t>
            </a:r>
          </a:p>
          <a:p>
            <a:r>
              <a:rPr lang="en-US" dirty="0"/>
              <a:t>- So that I can add/view/delete stocks to dashboard.</a:t>
            </a:r>
          </a:p>
          <a:p>
            <a:endParaRPr lang="en-US" dirty="0"/>
          </a:p>
          <a:p>
            <a:r>
              <a:rPr lang="en-US" dirty="0"/>
              <a:t>**Acceptance Criteria**</a:t>
            </a:r>
          </a:p>
          <a:p>
            <a:r>
              <a:rPr lang="en-US" dirty="0"/>
              <a:t>1.	Able to log in with username and password.</a:t>
            </a:r>
          </a:p>
          <a:p>
            <a:r>
              <a:rPr lang="en-US" dirty="0"/>
              <a:t>2.	Receive invalid login error on webpage if not providing correct credentials.</a:t>
            </a:r>
          </a:p>
          <a:p>
            <a:r>
              <a:rPr lang="en-US" dirty="0"/>
              <a:t>3.	Display all my stocks on the Dashboard.</a:t>
            </a:r>
          </a:p>
          <a:p>
            <a:r>
              <a:rPr lang="en-US" dirty="0"/>
              <a:t>4.	Add, View and Delete Stock to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98828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9025-85C3-4244-B016-FE0EF8CE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1305-84EC-4F06-AC43-648143DF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## User Story – 4 (**Endpoints:** </a:t>
            </a:r>
            <a:r>
              <a:rPr lang="en-US" dirty="0" err="1"/>
              <a:t>updateStockByID</a:t>
            </a:r>
            <a:r>
              <a:rPr lang="en-US" dirty="0"/>
              <a:t>)</a:t>
            </a:r>
          </a:p>
          <a:p>
            <a:r>
              <a:rPr lang="en-US" dirty="0"/>
              <a:t>**As a regular user**</a:t>
            </a:r>
          </a:p>
          <a:p>
            <a:r>
              <a:rPr lang="en-US" dirty="0"/>
              <a:t>- I want to be able to click on my stock displayed on Dashboard,</a:t>
            </a:r>
          </a:p>
          <a:p>
            <a:r>
              <a:rPr lang="en-US" dirty="0"/>
              <a:t>- So that I can view detailed stock information.</a:t>
            </a:r>
          </a:p>
          <a:p>
            <a:r>
              <a:rPr lang="en-US" dirty="0"/>
              <a:t>- </a:t>
            </a:r>
          </a:p>
          <a:p>
            <a:r>
              <a:rPr lang="en-US" dirty="0"/>
              <a:t>**Acceptance Criteria**</a:t>
            </a:r>
          </a:p>
          <a:p>
            <a:r>
              <a:rPr lang="en-US" dirty="0"/>
              <a:t>1.	Able to click on stock displayed on Dashboard.</a:t>
            </a:r>
          </a:p>
          <a:p>
            <a:r>
              <a:rPr lang="en-US" dirty="0"/>
              <a:t>2.	Should redirect to new page.</a:t>
            </a:r>
          </a:p>
          <a:p>
            <a:r>
              <a:rPr lang="en-US" dirty="0"/>
              <a:t>3.	New page will have detailed stock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1504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DD8B-6A91-4BE1-BF45-ABB42414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9256-D59D-4C9D-A9FF-9F2D47EE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 User Story – 5 (**Endpoints:** </a:t>
            </a:r>
            <a:r>
              <a:rPr lang="en-US" dirty="0" err="1"/>
              <a:t>getAllUser</a:t>
            </a:r>
            <a:r>
              <a:rPr lang="en-US" dirty="0"/>
              <a:t>, </a:t>
            </a:r>
            <a:r>
              <a:rPr lang="en-US" dirty="0" err="1"/>
              <a:t>updateUserInformationByID</a:t>
            </a:r>
            <a:r>
              <a:rPr lang="en-US" dirty="0"/>
              <a:t>)</a:t>
            </a:r>
          </a:p>
          <a:p>
            <a:r>
              <a:rPr lang="en-US" dirty="0"/>
              <a:t>**As a Administrator**</a:t>
            </a:r>
          </a:p>
          <a:p>
            <a:r>
              <a:rPr lang="en-US" dirty="0"/>
              <a:t>- I want to be able to log in.</a:t>
            </a:r>
          </a:p>
          <a:p>
            <a:r>
              <a:rPr lang="en-US" dirty="0"/>
              <a:t>- So that I can view/update/delete user accounts</a:t>
            </a:r>
          </a:p>
          <a:p>
            <a:endParaRPr lang="en-US" dirty="0"/>
          </a:p>
          <a:p>
            <a:r>
              <a:rPr lang="en-US" dirty="0"/>
              <a:t>**Acceptance Criteria**</a:t>
            </a:r>
          </a:p>
          <a:p>
            <a:r>
              <a:rPr lang="en-US" dirty="0"/>
              <a:t>1.	Able to log in with username and password.</a:t>
            </a:r>
          </a:p>
          <a:p>
            <a:r>
              <a:rPr lang="en-US" dirty="0"/>
              <a:t>2.	Receive invalid login error on webpage if not providing correct credentials.</a:t>
            </a:r>
          </a:p>
          <a:p>
            <a:r>
              <a:rPr lang="en-US" dirty="0"/>
              <a:t>3.	Redirect to Admin landing page if logged in successfully.</a:t>
            </a:r>
          </a:p>
          <a:p>
            <a:r>
              <a:rPr lang="en-US" dirty="0"/>
              <a:t>4.	Able to update regular user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1344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F2AA-87E8-46AB-8E5E-E180593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DF56-2708-4131-85D8-7EAD220D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another stock API for more detailed information for Stock detail page.</a:t>
            </a:r>
          </a:p>
          <a:p>
            <a:r>
              <a:rPr lang="en-US" dirty="0"/>
              <a:t>Implement advanced security via JWT/cookies, Spring Security.</a:t>
            </a:r>
          </a:p>
          <a:p>
            <a:r>
              <a:rPr lang="en-US" dirty="0"/>
              <a:t>Implement additional features for Admin Users(Banning Users, Restrict Sign up).</a:t>
            </a:r>
          </a:p>
          <a:p>
            <a:r>
              <a:rPr lang="en-US" dirty="0"/>
              <a:t>Display errors in a less intrusive manner.</a:t>
            </a:r>
          </a:p>
        </p:txBody>
      </p:sp>
    </p:spTree>
    <p:extLst>
      <p:ext uri="{BB962C8B-B14F-4D97-AF65-F5344CB8AC3E}">
        <p14:creationId xmlns:p14="http://schemas.microsoft.com/office/powerpoint/2010/main" val="247956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5385-4AF0-4E06-9284-5FD0B13B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2020-A89C-4D00-88B0-31853ADF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Scope</a:t>
            </a:r>
          </a:p>
          <a:p>
            <a:r>
              <a:rPr lang="en-US" dirty="0"/>
              <a:t>Product Functions</a:t>
            </a:r>
          </a:p>
          <a:p>
            <a:r>
              <a:rPr lang="en-US" dirty="0"/>
              <a:t>Design and Implementation Constraints</a:t>
            </a:r>
          </a:p>
          <a:p>
            <a:r>
              <a:rPr lang="en-US" dirty="0"/>
              <a:t>Security Measures</a:t>
            </a:r>
          </a:p>
          <a:p>
            <a:r>
              <a:rPr lang="en-US" dirty="0" err="1"/>
              <a:t>BackEnd</a:t>
            </a:r>
            <a:endParaRPr lang="en-US" dirty="0"/>
          </a:p>
          <a:p>
            <a:r>
              <a:rPr lang="en-US" dirty="0" err="1"/>
              <a:t>FrontEnd</a:t>
            </a:r>
            <a:endParaRPr lang="en-US" dirty="0"/>
          </a:p>
          <a:p>
            <a:r>
              <a:rPr lang="en-US" dirty="0"/>
              <a:t>User Stories</a:t>
            </a:r>
          </a:p>
          <a:p>
            <a:r>
              <a:rPr lang="en-US" dirty="0"/>
              <a:t>Proposed Features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4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B98-C465-4B00-86C4-DB3037F6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1D5C-2FA3-4696-9DF5-49985886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 Stocks application is a program for effective and efficient tracking and management of stocks for Users.</a:t>
            </a:r>
          </a:p>
          <a:p>
            <a:r>
              <a:rPr lang="en-US" dirty="0"/>
              <a:t>The </a:t>
            </a:r>
            <a:r>
              <a:rPr lang="en-US" b="1" dirty="0"/>
              <a:t>SCOPE</a:t>
            </a:r>
            <a:r>
              <a:rPr lang="en-US" dirty="0"/>
              <a:t> of the project is to design, build and implement a new program for tracking stocks with the capability of adding future functionality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5F26-C142-4E85-B951-0C75D81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CFC3-90CD-4AEF-9D02-463964AE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should be able to </a:t>
            </a:r>
            <a:r>
              <a:rPr lang="en-US" dirty="0" err="1"/>
              <a:t>LogIn</a:t>
            </a:r>
            <a:r>
              <a:rPr lang="en-US" dirty="0"/>
              <a:t>/Register to the Application.</a:t>
            </a:r>
          </a:p>
          <a:p>
            <a:r>
              <a:rPr lang="en-US" dirty="0"/>
              <a:t>User can add and updates stock in their Portfolio.</a:t>
            </a:r>
          </a:p>
          <a:p>
            <a:r>
              <a:rPr lang="en-US" dirty="0"/>
              <a:t>Users can view detailed information about stocks they follow.</a:t>
            </a:r>
          </a:p>
          <a:p>
            <a:r>
              <a:rPr lang="en-US" dirty="0"/>
              <a:t>Users can view historical data about each stock in graph format.</a:t>
            </a:r>
          </a:p>
          <a:p>
            <a:r>
              <a:rPr lang="en-US" dirty="0"/>
              <a:t>Users can delete their stocks from the Portfolio.</a:t>
            </a:r>
          </a:p>
          <a:p>
            <a:r>
              <a:rPr lang="en-US" dirty="0"/>
              <a:t>Users can update their own Profile.</a:t>
            </a:r>
          </a:p>
          <a:p>
            <a:r>
              <a:rPr lang="en-US" dirty="0"/>
              <a:t>Admin user will be able to view/update all users’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6BB4-E11E-4411-AB91-03E4139E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9CF9-1315-4733-80D6-3FB1F3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lightweight application for tracking stocks. Each user will have a dashboard that will provide brief overview of their chosen stocks. Users will also be able to access more detailed information about individual stocks. 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Stock API only allows limited requests per minute.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F544-C571-40D2-8355-AF9E2780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B41C-3570-4BF3-AFE1-07A9E41E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database controlled by code (Injection OWASP-1)</a:t>
            </a:r>
          </a:p>
          <a:p>
            <a:r>
              <a:rPr lang="en-US" dirty="0"/>
              <a:t>Passwords are hashed by the application (Broken Authentication OWASP-2)</a:t>
            </a:r>
          </a:p>
          <a:p>
            <a:r>
              <a:rPr lang="en-US" dirty="0"/>
              <a:t>Application uses frameworks with a proven record of security (OWIN, Identity, EF) (Using Components with Known Vulnerabilities OWASP-9)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C0FB0-CF6A-4D28-8A64-5A4A65ED7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following technologies, techniques and practices were incorporated into the project:</a:t>
            </a:r>
          </a:p>
          <a:p>
            <a:r>
              <a:rPr lang="en-US" dirty="0"/>
              <a:t>	Hibernate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7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65C0-3E15-4CDD-9F8D-8803E3EF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F0EE-8BF5-47C2-9454-F5DB6908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</a:t>
            </a:r>
            <a:r>
              <a:rPr lang="en-US" sz="2400" dirty="0"/>
              <a:t>(Framework, MVC, Data, Test, ORM)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JDBC/MariaDB</a:t>
            </a:r>
          </a:p>
          <a:p>
            <a:r>
              <a:rPr lang="en-US" dirty="0"/>
              <a:t>Mockito</a:t>
            </a:r>
          </a:p>
          <a:p>
            <a:r>
              <a:rPr lang="en-US" dirty="0" err="1"/>
              <a:t>LogBack</a:t>
            </a:r>
            <a:endParaRPr lang="en-US" dirty="0"/>
          </a:p>
          <a:p>
            <a:r>
              <a:rPr lang="en-US" dirty="0"/>
              <a:t>Junit</a:t>
            </a:r>
          </a:p>
          <a:p>
            <a:r>
              <a:rPr lang="en-US" dirty="0"/>
              <a:t>Junit 5/Jupiter</a:t>
            </a:r>
          </a:p>
          <a:p>
            <a:r>
              <a:rPr lang="en-US" dirty="0" err="1"/>
              <a:t>SonarLint</a:t>
            </a:r>
            <a:r>
              <a:rPr lang="en-US" dirty="0"/>
              <a:t>/</a:t>
            </a:r>
            <a:r>
              <a:rPr lang="en-US" dirty="0" err="1"/>
              <a:t>Jacoco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76FE-215A-4924-B6EA-2225664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34D2-1E09-473C-AF8F-F98EB6F3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11</a:t>
            </a:r>
          </a:p>
          <a:p>
            <a:r>
              <a:rPr lang="en-US" dirty="0"/>
              <a:t>HTML/CSS/TS/JS/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Bootstrap 4</a:t>
            </a:r>
          </a:p>
          <a:p>
            <a:r>
              <a:rPr lang="en-US" dirty="0"/>
              <a:t>@angular-material</a:t>
            </a:r>
          </a:p>
          <a:p>
            <a:r>
              <a:rPr lang="en-US" dirty="0"/>
              <a:t>@ng2-charts</a:t>
            </a:r>
          </a:p>
          <a:p>
            <a:r>
              <a:rPr lang="en-US" dirty="0" err="1"/>
              <a:t>TwelveData</a:t>
            </a:r>
            <a:r>
              <a:rPr lang="en-US" dirty="0"/>
              <a:t> API</a:t>
            </a:r>
          </a:p>
          <a:p>
            <a:r>
              <a:rPr lang="en-US" dirty="0"/>
              <a:t>Selenium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9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E9F4-1B5A-466A-8F29-17F7C15D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ACF8-4333-4ABD-9963-DAAF2E1F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EC2</a:t>
            </a:r>
          </a:p>
          <a:p>
            <a:r>
              <a:rPr lang="en-US" dirty="0"/>
              <a:t>AWS RDS</a:t>
            </a:r>
          </a:p>
          <a:p>
            <a:r>
              <a:rPr lang="en-US" dirty="0"/>
              <a:t>GitHub/Git</a:t>
            </a:r>
          </a:p>
          <a:p>
            <a:r>
              <a:rPr lang="en-US" dirty="0" err="1"/>
              <a:t>SonarCloud</a:t>
            </a:r>
            <a:endParaRPr lang="en-US" dirty="0"/>
          </a:p>
          <a:p>
            <a:r>
              <a:rPr lang="en-US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57211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786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Super Stocks</vt:lpstr>
      <vt:lpstr>Agenda</vt:lpstr>
      <vt:lpstr>Project Scope</vt:lpstr>
      <vt:lpstr>Product Functions</vt:lpstr>
      <vt:lpstr>Design and Implementation Constraints</vt:lpstr>
      <vt:lpstr>Security Measures</vt:lpstr>
      <vt:lpstr>BackEnd</vt:lpstr>
      <vt:lpstr>FrontEnd</vt:lpstr>
      <vt:lpstr>CloudServices</vt:lpstr>
      <vt:lpstr>User Stories</vt:lpstr>
      <vt:lpstr>User Stories</vt:lpstr>
      <vt:lpstr>User Stories</vt:lpstr>
      <vt:lpstr>PowerPoint Presentation</vt:lpstr>
      <vt:lpstr>User Stories</vt:lpstr>
      <vt:lpstr>Proposed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SuperStocks</dc:title>
  <dc:creator>Hetvi Patel</dc:creator>
  <cp:lastModifiedBy>Hetvi Patel</cp:lastModifiedBy>
  <cp:revision>26</cp:revision>
  <dcterms:created xsi:type="dcterms:W3CDTF">2021-05-24T00:33:17Z</dcterms:created>
  <dcterms:modified xsi:type="dcterms:W3CDTF">2021-05-24T04:21:06Z</dcterms:modified>
</cp:coreProperties>
</file>