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/>
              <a:t>Determine What is most influence factor on Customer satisfaction survey from booking to arriving at destination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Flight Delay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31" y="2262187"/>
            <a:ext cx="6096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53673"/>
            <a:ext cx="9875520" cy="427839"/>
          </a:xfrm>
        </p:spPr>
        <p:txBody>
          <a:bodyPr>
            <a:noAutofit/>
          </a:bodyPr>
          <a:lstStyle/>
          <a:p>
            <a:r>
              <a:rPr lang="en-US" sz="3000" dirty="0"/>
              <a:t>Plotting Cluster : Delay, Satisfaction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82180"/>
            <a:ext cx="9872871" cy="5013820"/>
          </a:xfrm>
        </p:spPr>
        <p:txBody>
          <a:bodyPr/>
          <a:lstStyle/>
          <a:p>
            <a:r>
              <a:rPr lang="en-US" dirty="0"/>
              <a:t>clusters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k_means_labels,index</a:t>
            </a:r>
            <a:r>
              <a:rPr lang="en-US" dirty="0"/>
              <a:t>=</a:t>
            </a:r>
            <a:r>
              <a:rPr lang="en-US" dirty="0" err="1"/>
              <a:t>df.index,columns</a:t>
            </a:r>
            <a:r>
              <a:rPr lang="en-US" dirty="0"/>
              <a:t>=["Cluster"])</a:t>
            </a:r>
          </a:p>
          <a:p>
            <a:r>
              <a:rPr lang="en-US" dirty="0" err="1"/>
              <a:t>survey_with_cluster</a:t>
            </a:r>
            <a:r>
              <a:rPr lang="en-US" dirty="0"/>
              <a:t> = 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df</a:t>
            </a:r>
            <a:r>
              <a:rPr lang="en-US" dirty="0"/>
              <a:t>, clusters], axis=1)</a:t>
            </a:r>
          </a:p>
          <a:p>
            <a:r>
              <a:rPr lang="en-US" dirty="0"/>
              <a:t>g = </a:t>
            </a:r>
            <a:r>
              <a:rPr lang="en-US" dirty="0" err="1"/>
              <a:t>sns.lmplot</a:t>
            </a:r>
            <a:r>
              <a:rPr lang="en-US" dirty="0"/>
              <a:t>(x="</a:t>
            </a:r>
            <a:r>
              <a:rPr lang="en-US" dirty="0" err="1"/>
              <a:t>delay_coded</a:t>
            </a:r>
            <a:r>
              <a:rPr lang="en-US" dirty="0"/>
              <a:t>", y="SAT", hue=" Cluster", </a:t>
            </a:r>
          </a:p>
          <a:p>
            <a:r>
              <a:rPr lang="en-US" dirty="0"/>
              <a:t>               </a:t>
            </a:r>
            <a:r>
              <a:rPr lang="en-US" dirty="0" err="1"/>
              <a:t>fit_reg</a:t>
            </a:r>
            <a:r>
              <a:rPr lang="en-US" dirty="0"/>
              <a:t>=False, 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survey_with_cluster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65" y="2441195"/>
            <a:ext cx="5513790" cy="42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2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rating is dependent on flight delay</a:t>
            </a:r>
          </a:p>
          <a:p>
            <a:r>
              <a:rPr lang="en-US" dirty="0"/>
              <a:t>Over all satisfaction is strongly correlated to Origin Airport, Customer frequent flyer level, Cabin, Ticket price and delay time</a:t>
            </a:r>
          </a:p>
          <a:p>
            <a:r>
              <a:rPr lang="en-US" dirty="0"/>
              <a:t>Note: Weather and irregular operation identifier is missing in todays data.</a:t>
            </a:r>
          </a:p>
        </p:txBody>
      </p:sp>
    </p:spTree>
    <p:extLst>
      <p:ext uri="{BB962C8B-B14F-4D97-AF65-F5344CB8AC3E}">
        <p14:creationId xmlns:p14="http://schemas.microsoft.com/office/powerpoint/2010/main" val="253635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1252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Technical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22121"/>
            <a:ext cx="9872871" cy="5273879"/>
          </a:xfrm>
        </p:spPr>
        <p:txBody>
          <a:bodyPr/>
          <a:lstStyle/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Extract Data from Teradata: out to put to 3 file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Combine file 1 and 2 using common number 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Combine 2 and 3 file using booking number to get ticket price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Then analyze data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Impute 8 rating parameters otherwise it will drop 50% of data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Classify Delay minutes into 3 different category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solidFill>
                  <a:schemeClr val="accent2"/>
                </a:solidFill>
              </a:rPr>
              <a:t>Wish list: </a:t>
            </a:r>
            <a:r>
              <a:rPr lang="en-US" sz="1500" dirty="0"/>
              <a:t>Classify  Airport into Region and Sub category which is Hub and Spoke and use as a predictor along with weather of the day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Created one variable called SAT using 8 rating variable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Use Random Forest model: created training model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Created Decision tree verify </a:t>
            </a:r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endParaRPr lang="en-US" sz="1500" dirty="0"/>
          </a:p>
          <a:p>
            <a:pPr marL="514350" indent="-285750">
              <a:lnSpc>
                <a:spcPct val="100000"/>
              </a:lnSpc>
              <a:spcBef>
                <a:spcPts val="600"/>
              </a:spcBef>
            </a:pPr>
            <a:endParaRPr lang="en-US" sz="1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79686"/>
            <a:ext cx="9875520" cy="34477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94281"/>
            <a:ext cx="9872871" cy="5501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Document Index: Artificial key used to join three different file: Survey, Ticket and Flight Detail: DOCUMENT_ID"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Booking Number: PNR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 "DOCUMENT_ID",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Frequent Flyer level: MPLVL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Cabin: CABIN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Flight Delay Minutes,  (-_) represent delay  DELAY_MINS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Origin Airport: O_AIRPORT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Equipment Coed: EQUIP,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Departure Airport : "D_AIRPORT",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Seat Number : "SEATNUM",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Baggage rating: EXP_BAG",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Check-in rating: "EXP_CHKIN",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Gate Raring:  "EXP_GATE",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Lounge Rating: "EXP_LOUNGE",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TSA rating "EXP_TSA",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Pilot rating "PILOT_SAT",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Clean product rating: "CCE_SEAT_AREA" , "OBE_FA",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Ticket Price:  'FARE'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of missing data: </a:t>
            </a:r>
          </a:p>
          <a:p>
            <a:r>
              <a:rPr lang="en-US" dirty="0"/>
              <a:t>MC_BAG: 122 MC_CHKIN: 164 MC_GATE: 46 MC_TSA: 162 MC_PILOT: 46 MC_CCE 46 MC_LOUNGE: MC_FA: 46</a:t>
            </a:r>
          </a:p>
          <a:p>
            <a:r>
              <a:rPr lang="en-US" dirty="0"/>
              <a:t>Since count is more than 10% I used median function to impute data.</a:t>
            </a:r>
          </a:p>
        </p:txBody>
      </p:sp>
    </p:spTree>
    <p:extLst>
      <p:ext uri="{BB962C8B-B14F-4D97-AF65-F5344CB8AC3E}">
        <p14:creationId xmlns:p14="http://schemas.microsoft.com/office/powerpoint/2010/main" val="29264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8 Satisfaction surgery rating collected from  customers and all of them are closely related and dependent on same variable which is Origin Airport, Delay minute etc.</a:t>
            </a:r>
          </a:p>
          <a:p>
            <a:r>
              <a:rPr lang="en-US" dirty="0"/>
              <a:t>So combine them into one variable called SAT.</a:t>
            </a:r>
          </a:p>
        </p:txBody>
      </p:sp>
    </p:spTree>
    <p:extLst>
      <p:ext uri="{BB962C8B-B14F-4D97-AF65-F5344CB8AC3E}">
        <p14:creationId xmlns:p14="http://schemas.microsoft.com/office/powerpoint/2010/main" val="223731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34716"/>
            <a:ext cx="9875520" cy="404734"/>
          </a:xfrm>
        </p:spPr>
        <p:txBody>
          <a:bodyPr>
            <a:normAutofit fontScale="90000"/>
          </a:bodyPr>
          <a:lstStyle/>
          <a:p>
            <a:r>
              <a:rPr lang="en-US" dirty="0"/>
              <a:t>I applied random forest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9451"/>
            <a:ext cx="9872871" cy="5744206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As Random forest uses many different decision tree to classify data I used random Forest.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We will simply create a </a:t>
            </a:r>
            <a:r>
              <a:rPr lang="en-US" dirty="0" err="1"/>
              <a:t>RandomForestClassifier</a:t>
            </a:r>
            <a:r>
              <a:rPr lang="en-US" dirty="0"/>
              <a:t> object and indicate how many different decision trees we want to include.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 also have created decision tree.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predictors = [ '</a:t>
            </a:r>
            <a:r>
              <a:rPr lang="en-US" dirty="0" err="1"/>
              <a:t>mp_coded</a:t>
            </a:r>
            <a:r>
              <a:rPr lang="en-US" dirty="0"/>
              <a:t>', '</a:t>
            </a:r>
            <a:r>
              <a:rPr lang="en-US" dirty="0" err="1"/>
              <a:t>OAIRPORT_coded</a:t>
            </a:r>
            <a:r>
              <a:rPr lang="en-US" dirty="0"/>
              <a:t>', '</a:t>
            </a:r>
            <a:r>
              <a:rPr lang="en-US" dirty="0" err="1"/>
              <a:t>fare_coded</a:t>
            </a:r>
            <a:r>
              <a:rPr lang="en-US" dirty="0"/>
              <a:t>', '</a:t>
            </a:r>
            <a:r>
              <a:rPr lang="en-US" dirty="0" err="1"/>
              <a:t>delay_coded</a:t>
            </a:r>
            <a:r>
              <a:rPr lang="en-US" dirty="0"/>
              <a:t>' , '</a:t>
            </a:r>
            <a:r>
              <a:rPr lang="en-US" dirty="0" err="1"/>
              <a:t>cabin_coded</a:t>
            </a:r>
            <a:r>
              <a:rPr lang="en-US" dirty="0"/>
              <a:t>' ]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X = </a:t>
            </a:r>
            <a:r>
              <a:rPr lang="en-US" dirty="0" err="1"/>
              <a:t>Cov_complete</a:t>
            </a:r>
            <a:r>
              <a:rPr lang="en-US" dirty="0"/>
              <a:t>[predictors]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y = </a:t>
            </a:r>
            <a:r>
              <a:rPr lang="en-US" dirty="0" err="1"/>
              <a:t>Cov_complete</a:t>
            </a:r>
            <a:r>
              <a:rPr lang="en-US" dirty="0"/>
              <a:t>['SAT']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Result: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795" y="4059532"/>
            <a:ext cx="688989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3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Tree:  Parameter are: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924050"/>
            <a:ext cx="8591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Hysterogram of Overall Satisfaction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744" y="2319337"/>
            <a:ext cx="6353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667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1082</TotalTime>
  <Words>495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Corbel</vt:lpstr>
      <vt:lpstr>Basis</vt:lpstr>
      <vt:lpstr>Determine What is most influence factor on Customer satisfaction survey from booking to arriving at destination</vt:lpstr>
      <vt:lpstr>Hypothesis </vt:lpstr>
      <vt:lpstr>Technical Detail</vt:lpstr>
      <vt:lpstr>Data Set</vt:lpstr>
      <vt:lpstr>NULL Data</vt:lpstr>
      <vt:lpstr>Combining variable</vt:lpstr>
      <vt:lpstr>I applied random forest model</vt:lpstr>
      <vt:lpstr>Decision Tree:  Parameter are: </vt:lpstr>
      <vt:lpstr>Hysterogram of Overall Satisfaction</vt:lpstr>
      <vt:lpstr>Distribution of Flight Delay</vt:lpstr>
      <vt:lpstr>Plotting Cluster : Delay, Satisfaction 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survey related to airport and flight delay</dc:title>
  <dc:creator>Patel, Hitasi</dc:creator>
  <cp:lastModifiedBy>Patel, Hitasi</cp:lastModifiedBy>
  <cp:revision>19</cp:revision>
  <dcterms:created xsi:type="dcterms:W3CDTF">2016-08-25T04:34:56Z</dcterms:created>
  <dcterms:modified xsi:type="dcterms:W3CDTF">2016-08-26T00:21:36Z</dcterms:modified>
</cp:coreProperties>
</file>