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62" r:id="rId4"/>
    <p:sldId id="264" r:id="rId5"/>
    <p:sldId id="257" r:id="rId6"/>
    <p:sldId id="259" r:id="rId7"/>
    <p:sldId id="263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451D9-CE3D-400E-8583-D7F3624BE82E}" v="5" dt="2024-08-08T00:07:29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a Patil" userId="037e0042e158d642" providerId="LiveId" clId="{82F451D9-CE3D-400E-8583-D7F3624BE82E}"/>
    <pc:docChg chg="modSld">
      <pc:chgData name="Harshita Patil" userId="037e0042e158d642" providerId="LiveId" clId="{82F451D9-CE3D-400E-8583-D7F3624BE82E}" dt="2024-08-08T00:07:29.962" v="4" actId="1076"/>
      <pc:docMkLst>
        <pc:docMk/>
      </pc:docMkLst>
      <pc:sldChg chg="modSp">
        <pc:chgData name="Harshita Patil" userId="037e0042e158d642" providerId="LiveId" clId="{82F451D9-CE3D-400E-8583-D7F3624BE82E}" dt="2024-08-08T00:07:29.962" v="4" actId="1076"/>
        <pc:sldMkLst>
          <pc:docMk/>
          <pc:sldMk cId="2069487320" sldId="266"/>
        </pc:sldMkLst>
        <pc:picChg chg="mod">
          <ac:chgData name="Harshita Patil" userId="037e0042e158d642" providerId="LiveId" clId="{82F451D9-CE3D-400E-8583-D7F3624BE82E}" dt="2024-08-08T00:07:10.664" v="0" actId="14100"/>
          <ac:picMkLst>
            <pc:docMk/>
            <pc:sldMk cId="2069487320" sldId="266"/>
            <ac:picMk id="2050" creationId="{4C0C1A4E-6D69-E1D9-CAD3-F13DE0070A49}"/>
          </ac:picMkLst>
        </pc:picChg>
        <pc:picChg chg="mod">
          <ac:chgData name="Harshita Patil" userId="037e0042e158d642" providerId="LiveId" clId="{82F451D9-CE3D-400E-8583-D7F3624BE82E}" dt="2024-08-08T00:07:18.597" v="2" actId="14100"/>
          <ac:picMkLst>
            <pc:docMk/>
            <pc:sldMk cId="2069487320" sldId="266"/>
            <ac:picMk id="2052" creationId="{A2DA49DB-F2E0-F6BE-2795-A3D7E2F7F899}"/>
          </ac:picMkLst>
        </pc:picChg>
        <pc:picChg chg="mod">
          <ac:chgData name="Harshita Patil" userId="037e0042e158d642" providerId="LiveId" clId="{82F451D9-CE3D-400E-8583-D7F3624BE82E}" dt="2024-08-08T00:07:29.962" v="4" actId="1076"/>
          <ac:picMkLst>
            <pc:docMk/>
            <pc:sldMk cId="2069487320" sldId="266"/>
            <ac:picMk id="2054" creationId="{53B96713-3732-E77B-A0A9-ECD03A65ED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F107-AB29-F3F4-761D-FAB3BFC04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06CB-D80A-5398-70E5-D85DEB22F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6C9E-77B8-B3B7-971D-436BED8C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3E53-E21E-09C9-728B-DC6BD7C4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0DB3-072F-DBDA-571C-61A80BA3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A20-4931-7629-3A62-545F83F2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692EE-D5D3-6D08-A421-FDA88F64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6022-0B4E-DBF5-E8E1-D5BFFEAF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6079-33B9-4AB8-211C-F61BCE1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5F4F-3A98-97C7-B26F-D1AAF1E0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D82F8-A498-FD18-5ABF-77D09588A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65D01-267D-82F7-B90E-FDFD4DD8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3332-86A5-F335-0D86-EC89EDE0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404B-9699-2B42-FFC2-210F52BC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66DF-322B-8D47-698F-5AE7771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7AAF-5681-B10D-BDE5-A40BA26D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431A-9A7A-55B1-B730-C8DB6F16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3D54-E8D8-58B4-7BB7-CA2EA08F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E935-5860-B2BC-8EFC-684E9ADD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CF1C-5AB0-B7ED-F86C-177739B2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3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D8D0-AC5C-A6D8-AA41-93AE7876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B80C-86C3-1E79-E546-61E6BDBD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BC45-4102-64DB-EF4C-7FA6EDE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12A03-EDF5-17BF-0678-664657ED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AE0A-6E9D-4B40-7EF3-52B6E7BB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8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056B-E912-3CF3-8237-E750600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01C8-8CB9-20DB-5E0F-093EE34D4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58BC3-F8FF-A7DB-E9B3-C4AB00A4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42B71-6876-CD3D-0971-CE0F9EDD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86C6-A0F7-5B83-3A5B-9E9D4ADE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E1AF-3944-C61D-D486-E9853618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8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FED3-E062-8ED8-D106-8A671FF2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4325-3388-87F1-E778-26BAC1E6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6FDF-849D-C7D4-E1D9-B14D39BD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2F526-82F5-58D7-D16E-BD45580C6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4E849-8F3D-6BC8-24FB-5A9185C4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A823C-8B53-1FCB-A0A3-27182DAF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7D349-0746-8E66-68EF-99B18BF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405B1-B881-54D7-354A-73C54C18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8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88EA-8149-B636-26B2-E702BA4F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F5205-ACF1-E181-2C0C-25F8EED7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EF33-AC24-6D40-9AEF-B8845F6E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246FE-D934-E77B-012E-1316E71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8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2C780-37CF-8778-E875-75898708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F2AE6-8A5C-50B7-438A-C5E17191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B8FDF-61E4-57CF-9048-3AF5EE6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3BA1-0CEE-9C10-B988-AC981383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103-82E1-D0EE-0C6B-D0E25B79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B5AD-CF77-E272-C6D4-D893780F4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C4BA-8B21-1663-9BEF-29E59BA9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4AB0-F81E-4FD3-7D50-6BE74CF3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BDA16-1B6F-787A-CF3B-02CAAC76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D84F-A2B5-27D9-DE5C-A9FD6D99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33683-AC5C-F0B0-47C7-67F456DA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857FB-8A1F-90BA-320E-F5ADBE6E4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E930-08FE-2435-D7AF-4CB0FCFE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C978-B64D-F208-32CA-6FD47C5D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88DA-9014-C3D7-4B8B-7FC80BFD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55D9E-C6BB-4904-E522-B8D7F5A3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0812F-4344-1DBD-97BA-B6B002FE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497C-ECF0-D511-AAD7-6EAB544C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5006-E05A-4B30-A636-FE4CD28C31C1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5DA66-5F95-AC8D-85D6-0BEFDB286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F342-1547-480E-D988-95FE38517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3111-A729-4A20-BEE9-530B203EE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2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82FA-3A84-5671-CABE-0C542BC5C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83" y="2182780"/>
            <a:ext cx="6817568" cy="186670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using language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to answer customer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inquiries for a business.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Harshitha Patil, Vineesha Chowdary, Jashwanth Potlapelli,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Achyut Kumar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7C294-D16D-F55E-6715-B2F83D760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61" y="1529639"/>
            <a:ext cx="4348066" cy="30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6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1CEF-C5DB-AFF6-9ECC-F12505A6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1AB49-7120-66FC-E58E-01D0AF814B8B}"/>
              </a:ext>
            </a:extLst>
          </p:cNvPr>
          <p:cNvSpPr/>
          <p:nvPr/>
        </p:nvSpPr>
        <p:spPr>
          <a:xfrm>
            <a:off x="3387011" y="1261319"/>
            <a:ext cx="4404049" cy="4338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C328E-97C7-705E-B14B-5330E01BF592}"/>
              </a:ext>
            </a:extLst>
          </p:cNvPr>
          <p:cNvSpPr/>
          <p:nvPr/>
        </p:nvSpPr>
        <p:spPr>
          <a:xfrm>
            <a:off x="1567543" y="2254898"/>
            <a:ext cx="2332653" cy="331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ADE75-8163-EC75-D793-687C3185A9B2}"/>
              </a:ext>
            </a:extLst>
          </p:cNvPr>
          <p:cNvSpPr/>
          <p:nvPr/>
        </p:nvSpPr>
        <p:spPr>
          <a:xfrm>
            <a:off x="7038391" y="2277982"/>
            <a:ext cx="2332653" cy="2239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resolution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D32B2-A0A5-7E94-BC6E-BF90A69F7BA9}"/>
              </a:ext>
            </a:extLst>
          </p:cNvPr>
          <p:cNvSpPr/>
          <p:nvPr/>
        </p:nvSpPr>
        <p:spPr>
          <a:xfrm>
            <a:off x="1567543" y="3084707"/>
            <a:ext cx="2332653" cy="2239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3FB83-AC32-DF11-58AE-1905F9143499}"/>
              </a:ext>
            </a:extLst>
          </p:cNvPr>
          <p:cNvSpPr/>
          <p:nvPr/>
        </p:nvSpPr>
        <p:spPr>
          <a:xfrm>
            <a:off x="7038391" y="3084707"/>
            <a:ext cx="2332653" cy="2239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F2B9F2F-35DC-B361-C712-E5A62B43F765}"/>
              </a:ext>
            </a:extLst>
          </p:cNvPr>
          <p:cNvSpPr/>
          <p:nvPr/>
        </p:nvSpPr>
        <p:spPr>
          <a:xfrm>
            <a:off x="4422710" y="3597920"/>
            <a:ext cx="2099388" cy="1054359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AI Brain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BD00E-EB0F-3EBC-0538-D4B809CE1130}"/>
              </a:ext>
            </a:extLst>
          </p:cNvPr>
          <p:cNvSpPr/>
          <p:nvPr/>
        </p:nvSpPr>
        <p:spPr>
          <a:xfrm>
            <a:off x="4422710" y="5906278"/>
            <a:ext cx="2332653" cy="7091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Highest Similarity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35A94-F597-3666-65B8-CCB2A5B553A6}"/>
              </a:ext>
            </a:extLst>
          </p:cNvPr>
          <p:cNvSpPr/>
          <p:nvPr/>
        </p:nvSpPr>
        <p:spPr>
          <a:xfrm>
            <a:off x="4422710" y="5167311"/>
            <a:ext cx="2332653" cy="2239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Selection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9682B-01C8-3D85-ED6A-75B490D94899}"/>
              </a:ext>
            </a:extLst>
          </p:cNvPr>
          <p:cNvCxnSpPr/>
          <p:nvPr/>
        </p:nvCxnSpPr>
        <p:spPr>
          <a:xfrm flipH="1">
            <a:off x="3181739" y="1763486"/>
            <a:ext cx="718457" cy="49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38201-A3C5-ECF9-1C29-33867B3F7F4C}"/>
              </a:ext>
            </a:extLst>
          </p:cNvPr>
          <p:cNvCxnSpPr/>
          <p:nvPr/>
        </p:nvCxnSpPr>
        <p:spPr>
          <a:xfrm>
            <a:off x="7109927" y="1763486"/>
            <a:ext cx="578497" cy="49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1E8196-F15E-7A43-1826-4721C57BAD8E}"/>
              </a:ext>
            </a:extLst>
          </p:cNvPr>
          <p:cNvCxnSpPr>
            <a:stCxn id="5" idx="2"/>
          </p:cNvCxnSpPr>
          <p:nvPr/>
        </p:nvCxnSpPr>
        <p:spPr>
          <a:xfrm flipH="1">
            <a:off x="2733869" y="2586882"/>
            <a:ext cx="1" cy="4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91F52D-940B-F8CB-6FF4-68F182C4A1F0}"/>
              </a:ext>
            </a:extLst>
          </p:cNvPr>
          <p:cNvCxnSpPr>
            <a:stCxn id="6" idx="2"/>
          </p:cNvCxnSpPr>
          <p:nvPr/>
        </p:nvCxnSpPr>
        <p:spPr>
          <a:xfrm flipH="1">
            <a:off x="8204717" y="2501917"/>
            <a:ext cx="1" cy="50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05AFAF-62BB-9D80-A7CD-F2C3E60DDEDC}"/>
              </a:ext>
            </a:extLst>
          </p:cNvPr>
          <p:cNvCxnSpPr/>
          <p:nvPr/>
        </p:nvCxnSpPr>
        <p:spPr>
          <a:xfrm flipH="1">
            <a:off x="6671388" y="3308642"/>
            <a:ext cx="1119672" cy="81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22012-9264-2E4B-3F87-6C46E048D872}"/>
              </a:ext>
            </a:extLst>
          </p:cNvPr>
          <p:cNvCxnSpPr/>
          <p:nvPr/>
        </p:nvCxnSpPr>
        <p:spPr>
          <a:xfrm>
            <a:off x="3181739" y="3429000"/>
            <a:ext cx="1054359" cy="7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8E9085-5F21-E3FA-979D-FD57A53FAB42}"/>
              </a:ext>
            </a:extLst>
          </p:cNvPr>
          <p:cNvCxnSpPr/>
          <p:nvPr/>
        </p:nvCxnSpPr>
        <p:spPr>
          <a:xfrm>
            <a:off x="5472404" y="4739951"/>
            <a:ext cx="0" cy="42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ADA93B-2985-D37A-6858-794F20014D26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589037" y="5391246"/>
            <a:ext cx="0" cy="5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3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B2F3-6535-FA0E-596C-BB53C910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D12-C329-246F-C29C-5606ABC2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4710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aims to build a chatbot using NLP to answer customer service inquiries for a business.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will be trained on a dataset of customer inquiries using machine learning algorithms to provide accurate and relevant responses.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will be designed to handle a wide range of customer queries and provide a seamless customer experience, ultimately improving customer satisfaction for the business. 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Considerations: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NLP technology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emerging technologies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of human customer service representatives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BA78-AA3A-E7E5-32A3-33029047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 that have been conducted: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C034-C387-3235-7027-4F7DD6DD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838132"/>
            <a:ext cx="10515600" cy="510384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study of consumer experiences" by Alexander J. F. Sehlström and Ana García-Hernández (2019). This study explored how customers perceive and interact with chatbots in customer service settings.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Chatbots using a Conversational Analysis Framework" by Shilpa Arora and Ruchi Mahindru (2020). This research work proposed a framework for evaluating chatbots using conversational analysis. 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Evaluation of Chatbot User Interfaces for Customer Service" by Elizabeth Sanfilippo and Robin Brewer (2021). This study compared the effectiveness of different chatbot user interfaces for customer service.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67733-A332-68A0-E534-E9B32709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900" y="365125"/>
            <a:ext cx="1165938" cy="10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DB0C-F875-8D44-A642-6F6466C2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2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our project prototype: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0669-E665-DC69-78C8-831953816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Chatbots using natural language processing (NLP) are computer programs that simulate human conversation through text or voice interactions.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answer customer inquiries, provide recommendations, and even handle complaints and issues, all while reducing the workload of human customer service representatives.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chatbots using NLP, businesses can provide customers with round-the-clock support, improve the speed and accuracy of customer service responses.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chatbots using NLP are a powerful tool for businesses to improve customer service and satisfaction.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A8CFB-4E68-EE7A-15AF-93F5EB6E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365125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5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E65-E1B2-57C3-E3ED-E9032CF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our prototype: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939C-3D71-7E91-2F12-DE6D719A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business goals and customer needs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chatbot scope and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chatbot using NLP technology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chatbot with other business systems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and update the chatbot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ustomer Service Chatbots Can Really Boost Your Business: Here's How!">
            <a:extLst>
              <a:ext uri="{FF2B5EF4-FFF2-40B4-BE49-F238E27FC236}">
                <a16:creationId xmlns:a16="http://schemas.microsoft.com/office/drawing/2014/main" id="{C6165DCF-34DC-C5D7-36EB-5901DC8A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58" y="1041621"/>
            <a:ext cx="4118776" cy="24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2D48-418A-618A-8DB0-3AAFD77B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0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our project: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F025C-72F4-96FF-3773-20AD1F8B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39" y="19455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chatbot using natural language processing (NLP) to answer customer service inquiries for a business is to provide an efficient and effective way for customers to get their questions answered and problems resolved quickly.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NLP, the chatbot can understand and interpret the natural language used by customers, allowing for a more natural and conversational interaction. This helps to reduce the workload of human customer service agents, freeing them up to focus on more complex and high-level customer issues.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chatbots can collect data on customer interactions, which can be used to identify common customer concerns and areas for improvement in the customer service experience. Overall, the purpose of a chatbot using NLP for customer service is to provide a more efficient, effective, and convenient way for customers to get the help they need from a business.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1F315-2644-2E9D-F506-4227545D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56" y="589665"/>
            <a:ext cx="1595535" cy="13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D1D7-1F97-30D4-B7FA-73C93AF0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model: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4CD9-B4A0-CB24-FF4E-DD87A686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simple inquiries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recommendations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Conducting surveys and collecting feedback 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Resolving complaints and issues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other systems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993C6-80D2-4165-5152-D9C2AA32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698" y="1825624"/>
            <a:ext cx="3931273" cy="20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3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FDF2-83DA-BE4B-82E2-10F8A06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248"/>
            <a:ext cx="6963186" cy="9294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B470-D390-A860-1FD7-619A6074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Library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Google Collab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We will use a database to store and manage user data and chat logs. We will use databases SQL.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System: We will use a version control system like Git to manage the source code of your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T12A01: FUNDAMENTALS OF PYTHON PROGRAMMING (SF) (SYNCHRONOUS E-LEARNING) -  LearningHub">
            <a:extLst>
              <a:ext uri="{FF2B5EF4-FFF2-40B4-BE49-F238E27FC236}">
                <a16:creationId xmlns:a16="http://schemas.microsoft.com/office/drawing/2014/main" id="{4C0C1A4E-6D69-E1D9-CAD3-F13DE007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36" y="4851503"/>
            <a:ext cx="2194304" cy="122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lcome To Colaboratory - Colaboratory">
            <a:extLst>
              <a:ext uri="{FF2B5EF4-FFF2-40B4-BE49-F238E27FC236}">
                <a16:creationId xmlns:a16="http://schemas.microsoft.com/office/drawing/2014/main" id="{A2DA49DB-F2E0-F6BE-2795-A3D7E2F7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4" y="4528166"/>
            <a:ext cx="2083648" cy="142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ro to MySQL - Hyperskill — Learn programming, create apps">
            <a:extLst>
              <a:ext uri="{FF2B5EF4-FFF2-40B4-BE49-F238E27FC236}">
                <a16:creationId xmlns:a16="http://schemas.microsoft.com/office/drawing/2014/main" id="{53B96713-3732-E77B-A0A9-ECD03A65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36" y="4162468"/>
            <a:ext cx="2507922" cy="14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FDF2-83DA-BE4B-82E2-10F8A06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248"/>
            <a:ext cx="6963186" cy="92944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B470-D390-A860-1FD7-619A6074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690688"/>
            <a:ext cx="10515600" cy="435133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the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T12A01: FUNDAMENTALS OF PYTHON PROGRAMMING (SF) (SYNCHRONOUS E-LEARNING) -  LearningHub">
            <a:extLst>
              <a:ext uri="{FF2B5EF4-FFF2-40B4-BE49-F238E27FC236}">
                <a16:creationId xmlns:a16="http://schemas.microsoft.com/office/drawing/2014/main" id="{4C0C1A4E-6D69-E1D9-CAD3-F13DE007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83" y="2906485"/>
            <a:ext cx="2237914" cy="14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lcome To Colaboratory - Colaboratory">
            <a:extLst>
              <a:ext uri="{FF2B5EF4-FFF2-40B4-BE49-F238E27FC236}">
                <a16:creationId xmlns:a16="http://schemas.microsoft.com/office/drawing/2014/main" id="{A2DA49DB-F2E0-F6BE-2795-A3D7E2F7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97" y="2444557"/>
            <a:ext cx="1319916" cy="19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ro to MySQL - Hyperskill — Learn programming, create apps">
            <a:extLst>
              <a:ext uri="{FF2B5EF4-FFF2-40B4-BE49-F238E27FC236}">
                <a16:creationId xmlns:a16="http://schemas.microsoft.com/office/drawing/2014/main" id="{53B96713-3732-E77B-A0A9-ECD03A65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10" y="2341189"/>
            <a:ext cx="2359918" cy="16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8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178A-CE8A-91C1-28AA-FD6522B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3D91-4417-68E0-B978-358891B7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and problem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data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 the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chatbot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chatbot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chatbot</a:t>
            </a:r>
          </a:p>
        </p:txBody>
      </p:sp>
      <p:pic>
        <p:nvPicPr>
          <p:cNvPr id="3074" name="Picture 2" descr="Work Flow in Machine Learning Project | by Piyush Tyagi | Medium">
            <a:extLst>
              <a:ext uri="{FF2B5EF4-FFF2-40B4-BE49-F238E27FC236}">
                <a16:creationId xmlns:a16="http://schemas.microsoft.com/office/drawing/2014/main" id="{AC27FE8C-2377-81C0-69A1-77FE116B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86" y="1816803"/>
            <a:ext cx="5170025" cy="23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664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 chatbot using language  processing to answer customer service inquiries for a business.  By: Harshitha Patil, Vineesha Chowdary, Jashwanth Potlapelli,  Achyut Kumar</vt:lpstr>
      <vt:lpstr>Research work that have been conducted:</vt:lpstr>
      <vt:lpstr>Introduction to our project prototype:</vt:lpstr>
      <vt:lpstr>Approach to our prototype:</vt:lpstr>
      <vt:lpstr>Purpose of our project:</vt:lpstr>
      <vt:lpstr>Scope of the model:</vt:lpstr>
      <vt:lpstr>Software Requirements:</vt:lpstr>
      <vt:lpstr>    Steps to develope chatbot :</vt:lpstr>
      <vt:lpstr>Methodology:</vt:lpstr>
      <vt:lpstr>Flow Diagram: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chatbot using language  processing to answer customer service inquiries for a business.  By: Harshitha Patil, Vineesha Chowdary, Jashwanth Potlapelli,  Achyut Kumar</dc:title>
  <dc:creator>sudharshan chidurala</dc:creator>
  <cp:lastModifiedBy>Harshita Patil</cp:lastModifiedBy>
  <cp:revision>4</cp:revision>
  <dcterms:created xsi:type="dcterms:W3CDTF">2023-05-06T10:12:39Z</dcterms:created>
  <dcterms:modified xsi:type="dcterms:W3CDTF">2024-08-08T00:07:35Z</dcterms:modified>
</cp:coreProperties>
</file>