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8" r:id="rId6"/>
    <p:sldId id="287" r:id="rId7"/>
    <p:sldId id="289" r:id="rId8"/>
    <p:sldId id="29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hpb1" TargetMode="External"/><Relationship Id="rId2" Type="http://schemas.openxmlformats.org/officeDocument/2006/relationships/hyperlink" Target="https://github.com/Ishan-00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3600" dirty="0" err="1">
                <a:solidFill>
                  <a:schemeClr val="tx1"/>
                </a:solidFill>
              </a:rPr>
              <a:t>StoreHopper</a:t>
            </a:r>
            <a:endParaRPr lang="en-US" sz="36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Team - </a:t>
            </a:r>
            <a:r>
              <a:rPr lang="en-US" sz="1600" dirty="0" err="1"/>
              <a:t>Echo.apk</a:t>
            </a:r>
            <a:endParaRPr lang="en-US" sz="1600" dirty="0"/>
          </a:p>
          <a:p>
            <a:pPr>
              <a:lnSpc>
                <a:spcPct val="100000"/>
              </a:lnSpc>
            </a:pPr>
            <a:endParaRPr lang="en-US" sz="1600" dirty="0"/>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F24FC-1F81-4F36-A153-0476D1A39B51}"/>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02194A5C-242F-411D-982A-83DCE4ACF016}"/>
              </a:ext>
            </a:extLst>
          </p:cNvPr>
          <p:cNvSpPr>
            <a:spLocks noGrp="1"/>
          </p:cNvSpPr>
          <p:nvPr>
            <p:ph idx="1"/>
          </p:nvPr>
        </p:nvSpPr>
        <p:spPr/>
        <p:txBody>
          <a:bodyPr/>
          <a:lstStyle/>
          <a:p>
            <a:pPr>
              <a:lnSpc>
                <a:spcPct val="115000"/>
              </a:lnSpc>
              <a:spcAft>
                <a:spcPts val="1000"/>
              </a:spcAft>
            </a:pPr>
            <a:r>
              <a:rPr lang="en-IN" sz="2400" dirty="0">
                <a:solidFill>
                  <a:srgbClr val="24292E"/>
                </a:solidFill>
                <a:highlight>
                  <a:srgbClr val="FFFFFF"/>
                </a:highlight>
                <a:latin typeface="Quattrocento Sans"/>
                <a:ea typeface="Quattrocento Sans"/>
                <a:cs typeface="Quattrocento Sans"/>
              </a:rPr>
              <a:t>An android app to reduce crowd at departmental stores during these different phases by allowing the store owners to update items and peak times regularly, so that the users in that city can get information about the information of nearby stores like crowd strength and item availability. </a:t>
            </a:r>
            <a:endParaRPr lang="en-IN" sz="2400" dirty="0">
              <a:latin typeface="Calibri" panose="020F0502020204030204" pitchFamily="34" charset="0"/>
              <a:ea typeface="Calibri" panose="020F0502020204030204" pitchFamily="34" charset="0"/>
            </a:endParaRPr>
          </a:p>
          <a:p>
            <a:pPr>
              <a:lnSpc>
                <a:spcPct val="115000"/>
              </a:lnSpc>
              <a:spcAft>
                <a:spcPts val="1000"/>
              </a:spcAft>
            </a:pPr>
            <a:r>
              <a:rPr lang="en-IN" sz="2400" dirty="0">
                <a:solidFill>
                  <a:srgbClr val="24292E"/>
                </a:solidFill>
                <a:highlight>
                  <a:srgbClr val="FFFFFF"/>
                </a:highlight>
                <a:latin typeface="Quattrocento Sans"/>
                <a:ea typeface="Quattrocento Sans"/>
                <a:cs typeface="Quattrocento Sans"/>
              </a:rPr>
              <a:t>This project will have the complete database system for the mentioned app including user registration, store and store owner registration, customer feedback, transactions, item inventory, etc.</a:t>
            </a:r>
          </a:p>
          <a:p>
            <a:endParaRPr lang="en-US" dirty="0"/>
          </a:p>
        </p:txBody>
      </p:sp>
    </p:spTree>
    <p:extLst>
      <p:ext uri="{BB962C8B-B14F-4D97-AF65-F5344CB8AC3E}">
        <p14:creationId xmlns:p14="http://schemas.microsoft.com/office/powerpoint/2010/main" val="27669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747637A-67BB-4378-A29A-6405774F6537}"/>
              </a:ext>
            </a:extLst>
          </p:cNvPr>
          <p:cNvSpPr>
            <a:spLocks noGrp="1"/>
          </p:cNvSpPr>
          <p:nvPr>
            <p:ph idx="1"/>
          </p:nvPr>
        </p:nvSpPr>
        <p:spPr>
          <a:xfrm>
            <a:off x="1096963" y="2040835"/>
            <a:ext cx="10058400" cy="3828153"/>
          </a:xfrm>
        </p:spPr>
        <p:txBody>
          <a:bodyPr>
            <a:normAutofit/>
          </a:bodyPr>
          <a:lstStyle/>
          <a:p>
            <a:r>
              <a:rPr lang="en-IN" sz="2400" dirty="0">
                <a:latin typeface="Quattrocento Sans"/>
              </a:rPr>
              <a:t>Through our app, people can scroll through various stores available in their city/area, access the item list, and check whether the store is crowded or not. </a:t>
            </a:r>
          </a:p>
          <a:p>
            <a:r>
              <a:rPr lang="en-IN" sz="2400" dirty="0">
                <a:latin typeface="Quattrocento Sans"/>
              </a:rPr>
              <a:t>This may save time and decrease the risk to enter a crowded place. </a:t>
            </a:r>
          </a:p>
          <a:p>
            <a:endParaRPr lang="en-US" sz="2000" dirty="0">
              <a:latin typeface="Quattrocento Sans"/>
            </a:endParaRPr>
          </a:p>
        </p:txBody>
      </p:sp>
    </p:spTree>
    <p:extLst>
      <p:ext uri="{BB962C8B-B14F-4D97-AF65-F5344CB8AC3E}">
        <p14:creationId xmlns:p14="http://schemas.microsoft.com/office/powerpoint/2010/main" val="2946585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95F9-9E85-43CB-B784-275105F26B5F}"/>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A7C9C0B5-97AB-4397-8EF2-68801DAFD2B7}"/>
              </a:ext>
            </a:extLst>
          </p:cNvPr>
          <p:cNvSpPr>
            <a:spLocks noGrp="1"/>
          </p:cNvSpPr>
          <p:nvPr>
            <p:ph idx="1"/>
          </p:nvPr>
        </p:nvSpPr>
        <p:spPr>
          <a:xfrm>
            <a:off x="1097280" y="2108201"/>
            <a:ext cx="10058400" cy="4120321"/>
          </a:xfrm>
        </p:spPr>
        <p:txBody>
          <a:bodyPr>
            <a:normAutofit fontScale="92500" lnSpcReduction="10000"/>
          </a:bodyPr>
          <a:lstStyle/>
          <a:p>
            <a:r>
              <a:rPr lang="en-IN" sz="2400" dirty="0"/>
              <a:t>The server side is developed using Django and the Django-REST-Framework.</a:t>
            </a:r>
          </a:p>
          <a:p>
            <a:r>
              <a:rPr lang="en-IN" sz="2400" dirty="0"/>
              <a:t>The client side is an Android app, coded using Android Studio.</a:t>
            </a:r>
          </a:p>
          <a:p>
            <a:r>
              <a:rPr lang="en-IN" sz="2400" dirty="0"/>
              <a:t>Tech stack used is as follows:</a:t>
            </a:r>
          </a:p>
          <a:p>
            <a:pPr marL="0" indent="0">
              <a:buNone/>
            </a:pPr>
            <a:endParaRPr lang="en-IN" sz="2400" b="1" dirty="0"/>
          </a:p>
          <a:p>
            <a:pPr marL="0" indent="0">
              <a:buNone/>
            </a:pPr>
            <a:r>
              <a:rPr lang="en-IN" sz="2400" b="1" dirty="0"/>
              <a:t>	Java                     	</a:t>
            </a:r>
            <a:r>
              <a:rPr lang="en-IN" sz="2400" b="1"/>
              <a:t>	Python</a:t>
            </a:r>
            <a:endParaRPr lang="en-IN" sz="2400" b="1" dirty="0"/>
          </a:p>
          <a:p>
            <a:pPr marL="0" indent="0">
              <a:buNone/>
            </a:pPr>
            <a:r>
              <a:rPr lang="en-IN" sz="2400" b="1" dirty="0"/>
              <a:t>	Kotlin				Django	</a:t>
            </a:r>
          </a:p>
          <a:p>
            <a:pPr marL="0" indent="0">
              <a:buNone/>
            </a:pPr>
            <a:r>
              <a:rPr lang="en-IN" sz="2400" b="1" dirty="0"/>
              <a:t>	Android Studio			Django-REST-Framework</a:t>
            </a:r>
          </a:p>
          <a:p>
            <a:pPr marL="0" indent="0">
              <a:buNone/>
            </a:pPr>
            <a:r>
              <a:rPr lang="en-IN" sz="2400" b="1" dirty="0"/>
              <a:t>					</a:t>
            </a:r>
            <a:r>
              <a:rPr lang="en-IN" b="1" dirty="0"/>
              <a:t>	</a:t>
            </a:r>
          </a:p>
          <a:p>
            <a:pPr marL="0" indent="0">
              <a:buNone/>
            </a:pPr>
            <a:endParaRPr lang="en-IN" b="1" dirty="0"/>
          </a:p>
          <a:p>
            <a:endParaRPr lang="en-US" dirty="0"/>
          </a:p>
        </p:txBody>
      </p:sp>
    </p:spTree>
    <p:extLst>
      <p:ext uri="{BB962C8B-B14F-4D97-AF65-F5344CB8AC3E}">
        <p14:creationId xmlns:p14="http://schemas.microsoft.com/office/powerpoint/2010/main" val="2120865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6365F-C40E-4F8D-9711-2A3D58979CB6}"/>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E69A45D3-3ACA-4BA9-B25C-4A55BE4C20D4}"/>
              </a:ext>
            </a:extLst>
          </p:cNvPr>
          <p:cNvSpPr>
            <a:spLocks noGrp="1"/>
          </p:cNvSpPr>
          <p:nvPr>
            <p:ph idx="1"/>
          </p:nvPr>
        </p:nvSpPr>
        <p:spPr/>
        <p:txBody>
          <a:bodyPr>
            <a:normAutofit/>
          </a:bodyPr>
          <a:lstStyle/>
          <a:p>
            <a:r>
              <a:rPr lang="en-US" sz="2400" dirty="0"/>
              <a:t>App Development -</a:t>
            </a:r>
          </a:p>
          <a:p>
            <a:pPr lvl="1"/>
            <a:r>
              <a:rPr lang="en-US" sz="2400" dirty="0"/>
              <a:t>Ishan Khandelwal (Ishan-001) - </a:t>
            </a:r>
            <a:r>
              <a:rPr lang="en-US" sz="2400" dirty="0">
                <a:hlinkClick r:id="rId2"/>
              </a:rPr>
              <a:t>https://github.com/Ishan-001</a:t>
            </a:r>
            <a:endParaRPr lang="en-US" sz="2400" dirty="0"/>
          </a:p>
          <a:p>
            <a:pPr marL="201168" lvl="1" indent="0">
              <a:buNone/>
            </a:pPr>
            <a:endParaRPr lang="en-US" sz="2400" dirty="0"/>
          </a:p>
          <a:p>
            <a:pPr marL="201168" lvl="1" indent="0">
              <a:buNone/>
            </a:pPr>
            <a:r>
              <a:rPr lang="en-US" sz="2400" dirty="0"/>
              <a:t>Backend Development –</a:t>
            </a:r>
          </a:p>
          <a:p>
            <a:pPr lvl="1"/>
            <a:r>
              <a:rPr lang="en-US" sz="2400" dirty="0"/>
              <a:t>Hari Prashant </a:t>
            </a:r>
            <a:r>
              <a:rPr lang="en-US" sz="2400" dirty="0" err="1"/>
              <a:t>Bhimaraju</a:t>
            </a:r>
            <a:r>
              <a:rPr lang="en-US" sz="2400" dirty="0"/>
              <a:t> (hpb1) - </a:t>
            </a:r>
            <a:r>
              <a:rPr lang="en-US" sz="2400" dirty="0">
                <a:hlinkClick r:id="rId3"/>
              </a:rPr>
              <a:t>https://github.com/hpb1</a:t>
            </a:r>
            <a:endParaRPr lang="en-US" sz="2400" dirty="0"/>
          </a:p>
          <a:p>
            <a:pPr marL="201168" lvl="1" indent="0">
              <a:buNone/>
            </a:pPr>
            <a:endParaRPr lang="en-US" sz="2400" dirty="0"/>
          </a:p>
        </p:txBody>
      </p:sp>
    </p:spTree>
    <p:extLst>
      <p:ext uri="{BB962C8B-B14F-4D97-AF65-F5344CB8AC3E}">
        <p14:creationId xmlns:p14="http://schemas.microsoft.com/office/powerpoint/2010/main" val="170447308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{C67DECB3-0F9F-4C73-879A-EED2477F9BF0}tf11429527_win32</Template>
  <TotalTime>15</TotalTime>
  <Words>227</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Bookman Old Style</vt:lpstr>
      <vt:lpstr>Calibri</vt:lpstr>
      <vt:lpstr>Franklin Gothic Book</vt:lpstr>
      <vt:lpstr>Quattrocento Sans</vt:lpstr>
      <vt:lpstr>1_RetrospectVTI</vt:lpstr>
      <vt:lpstr>StoreHopper</vt:lpstr>
      <vt:lpstr>Abstract</vt:lpstr>
      <vt:lpstr>PowerPoint Presentation</vt:lpstr>
      <vt:lpstr>Implementation</vt:lpstr>
      <vt:lpstr>Team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StoreHopper</dc:title>
  <dc:creator>Hari Prashant</dc:creator>
  <cp:lastModifiedBy>Hari Prashant</cp:lastModifiedBy>
  <cp:revision>6</cp:revision>
  <dcterms:created xsi:type="dcterms:W3CDTF">2020-09-05T17:57:58Z</dcterms:created>
  <dcterms:modified xsi:type="dcterms:W3CDTF">2020-09-05T18:17:56Z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