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90" r:id="rId6"/>
    <p:sldId id="292" r:id="rId7"/>
    <p:sldId id="288" r:id="rId8"/>
    <p:sldId id="287" r:id="rId9"/>
    <p:sldId id="293" r:id="rId10"/>
    <p:sldId id="296" r:id="rId11"/>
    <p:sldId id="289" r:id="rId12"/>
    <p:sldId id="297" r:id="rId13"/>
    <p:sldId id="298" r:id="rId14"/>
    <p:sldId id="294"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StoreHopper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Team - </a:t>
            </a:r>
            <a:r>
              <a:rPr lang="en-US" sz="1600" dirty="0" err="1"/>
              <a:t>Echo.apk</a:t>
            </a:r>
            <a:endParaRPr lang="en-US" sz="1600" dirty="0"/>
          </a:p>
          <a:p>
            <a:pPr>
              <a:lnSpc>
                <a:spcPct val="100000"/>
              </a:lnSpc>
            </a:pP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65A5-F7AB-43BE-939A-FDABF1F42045}"/>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AB189937-230C-415C-BA8F-5650E4E234CD}"/>
              </a:ext>
            </a:extLst>
          </p:cNvPr>
          <p:cNvSpPr>
            <a:spLocks noGrp="1"/>
          </p:cNvSpPr>
          <p:nvPr>
            <p:ph idx="1"/>
          </p:nvPr>
        </p:nvSpPr>
        <p:spPr/>
        <p:txBody>
          <a:bodyPr>
            <a:normAutofit/>
          </a:bodyPr>
          <a:lstStyle/>
          <a:p>
            <a:r>
              <a:rPr lang="en-US" sz="2400" dirty="0"/>
              <a:t>This is our first project with multiple modules involved like separate structures for customers and storeowners with stores being substructures. We have learnt to successfully create a functioning API with a decent architecture.</a:t>
            </a:r>
          </a:p>
          <a:p>
            <a:endParaRPr lang="en-US" sz="2400" dirty="0"/>
          </a:p>
          <a:p>
            <a:r>
              <a:rPr lang="en-US" sz="2400" dirty="0"/>
              <a:t>We have also learnt and implemented</a:t>
            </a:r>
          </a:p>
          <a:p>
            <a:endParaRPr lang="en-US" sz="2400" dirty="0"/>
          </a:p>
        </p:txBody>
      </p:sp>
    </p:spTree>
    <p:extLst>
      <p:ext uri="{BB962C8B-B14F-4D97-AF65-F5344CB8AC3E}">
        <p14:creationId xmlns:p14="http://schemas.microsoft.com/office/powerpoint/2010/main" val="42215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8C0A-1FC0-4BFA-A58D-7D8A7992E74F}"/>
              </a:ext>
            </a:extLst>
          </p:cNvPr>
          <p:cNvSpPr>
            <a:spLocks noGrp="1"/>
          </p:cNvSpPr>
          <p:nvPr>
            <p:ph type="title"/>
          </p:nvPr>
        </p:nvSpPr>
        <p:spPr/>
        <p:txBody>
          <a:bodyPr/>
          <a:lstStyle/>
          <a:p>
            <a:r>
              <a:rPr lang="en-US" dirty="0"/>
              <a:t>UI</a:t>
            </a:r>
          </a:p>
        </p:txBody>
      </p:sp>
      <p:pic>
        <p:nvPicPr>
          <p:cNvPr id="8" name="Content Placeholder 4" descr="A screenshot of a cell phone&#10;&#10;Description automatically generated">
            <a:extLst>
              <a:ext uri="{FF2B5EF4-FFF2-40B4-BE49-F238E27FC236}">
                <a16:creationId xmlns:a16="http://schemas.microsoft.com/office/drawing/2014/main" id="{B64790BC-9B84-4156-9608-8226F6BA7760}"/>
              </a:ext>
            </a:extLst>
          </p:cNvPr>
          <p:cNvPicPr>
            <a:picLocks noChangeAspect="1"/>
          </p:cNvPicPr>
          <p:nvPr/>
        </p:nvPicPr>
        <p:blipFill>
          <a:blip r:embed="rId2"/>
          <a:stretch>
            <a:fillRect/>
          </a:stretch>
        </p:blipFill>
        <p:spPr>
          <a:xfrm>
            <a:off x="3089516" y="286603"/>
            <a:ext cx="2977006" cy="628479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DC599D7-8892-4379-8C80-34E1078E3926}"/>
              </a:ext>
            </a:extLst>
          </p:cNvPr>
          <p:cNvPicPr>
            <a:picLocks noChangeAspect="1"/>
          </p:cNvPicPr>
          <p:nvPr/>
        </p:nvPicPr>
        <p:blipFill>
          <a:blip r:embed="rId3"/>
          <a:stretch>
            <a:fillRect/>
          </a:stretch>
        </p:blipFill>
        <p:spPr>
          <a:xfrm>
            <a:off x="7416327" y="286603"/>
            <a:ext cx="2977007" cy="6284795"/>
          </a:xfrm>
          <a:prstGeom prst="rect">
            <a:avLst/>
          </a:prstGeom>
        </p:spPr>
      </p:pic>
    </p:spTree>
    <p:extLst>
      <p:ext uri="{BB962C8B-B14F-4D97-AF65-F5344CB8AC3E}">
        <p14:creationId xmlns:p14="http://schemas.microsoft.com/office/powerpoint/2010/main" val="155862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1AA917E4-7FA1-4FAE-A86C-A02E16D21004}"/>
              </a:ext>
            </a:extLst>
          </p:cNvPr>
          <p:cNvPicPr>
            <a:picLocks noChangeAspect="1"/>
          </p:cNvPicPr>
          <p:nvPr/>
        </p:nvPicPr>
        <p:blipFill>
          <a:blip r:embed="rId2"/>
          <a:stretch>
            <a:fillRect/>
          </a:stretch>
        </p:blipFill>
        <p:spPr>
          <a:xfrm>
            <a:off x="6898925" y="223315"/>
            <a:ext cx="3036964" cy="6411370"/>
          </a:xfrm>
          <a:prstGeom prst="rect">
            <a:avLst/>
          </a:prstGeom>
        </p:spPr>
      </p:pic>
      <p:pic>
        <p:nvPicPr>
          <p:cNvPr id="12" name="Content Placeholder 4" descr="A screenshot of a cell phone&#10;&#10;Description automatically generated">
            <a:extLst>
              <a:ext uri="{FF2B5EF4-FFF2-40B4-BE49-F238E27FC236}">
                <a16:creationId xmlns:a16="http://schemas.microsoft.com/office/drawing/2014/main" id="{C4405E37-B4C4-4A99-9864-89BCCD3740A1}"/>
              </a:ext>
            </a:extLst>
          </p:cNvPr>
          <p:cNvPicPr>
            <a:picLocks noGrp="1" noChangeAspect="1"/>
          </p:cNvPicPr>
          <p:nvPr>
            <p:ph idx="1"/>
          </p:nvPr>
        </p:nvPicPr>
        <p:blipFill>
          <a:blip r:embed="rId3"/>
          <a:stretch>
            <a:fillRect/>
          </a:stretch>
        </p:blipFill>
        <p:spPr>
          <a:xfrm>
            <a:off x="1950770" y="223315"/>
            <a:ext cx="3036964" cy="6411372"/>
          </a:xfrm>
        </p:spPr>
      </p:pic>
    </p:spTree>
    <p:extLst>
      <p:ext uri="{BB962C8B-B14F-4D97-AF65-F5344CB8AC3E}">
        <p14:creationId xmlns:p14="http://schemas.microsoft.com/office/powerpoint/2010/main" val="223766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C25-0227-4A0E-8D51-AF71C7E216A0}"/>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461C6CB-2D30-4F55-A9D4-FF3E8C942710}"/>
              </a:ext>
            </a:extLst>
          </p:cNvPr>
          <p:cNvSpPr>
            <a:spLocks noGrp="1"/>
          </p:cNvSpPr>
          <p:nvPr>
            <p:ph idx="1"/>
          </p:nvPr>
        </p:nvSpPr>
        <p:spPr/>
        <p:txBody>
          <a:bodyPr>
            <a:normAutofit/>
          </a:bodyPr>
          <a:lstStyle/>
          <a:p>
            <a:r>
              <a:rPr lang="en-US" sz="2400" dirty="0"/>
              <a:t>We plan on adding an ML aspect to our project to predict peak times in the stores automatically, reducing the need for manual updates and increasing the reliability of the app.</a:t>
            </a:r>
          </a:p>
          <a:p>
            <a:endParaRPr lang="en-US" sz="2400" dirty="0"/>
          </a:p>
          <a:p>
            <a:r>
              <a:rPr lang="en-US" sz="2400" dirty="0"/>
              <a:t>We also plan on having including a dynamic map updated in real time with stores nearby in any given radius.</a:t>
            </a:r>
          </a:p>
        </p:txBody>
      </p:sp>
    </p:spTree>
    <p:extLst>
      <p:ext uri="{BB962C8B-B14F-4D97-AF65-F5344CB8AC3E}">
        <p14:creationId xmlns:p14="http://schemas.microsoft.com/office/powerpoint/2010/main" val="193863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65F-C40E-4F8D-9711-2A3D58979CB6}"/>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E69A45D3-3ACA-4BA9-B25C-4A55BE4C20D4}"/>
              </a:ext>
            </a:extLst>
          </p:cNvPr>
          <p:cNvSpPr>
            <a:spLocks noGrp="1"/>
          </p:cNvSpPr>
          <p:nvPr>
            <p:ph idx="1"/>
          </p:nvPr>
        </p:nvSpPr>
        <p:spPr/>
        <p:txBody>
          <a:bodyPr>
            <a:normAutofit/>
          </a:bodyPr>
          <a:lstStyle/>
          <a:p>
            <a:r>
              <a:rPr lang="en-US" sz="2400" dirty="0"/>
              <a:t>App Development -</a:t>
            </a:r>
          </a:p>
          <a:p>
            <a:pPr lvl="1"/>
            <a:r>
              <a:rPr lang="en-US" sz="2400" dirty="0"/>
              <a:t>Ishan Khandelwal</a:t>
            </a:r>
          </a:p>
          <a:p>
            <a:pPr marL="201168" lvl="1" indent="0">
              <a:buNone/>
            </a:pPr>
            <a:r>
              <a:rPr lang="en-US" sz="2400" dirty="0"/>
              <a:t>Backend Development –</a:t>
            </a:r>
          </a:p>
          <a:p>
            <a:pPr lvl="1"/>
            <a:r>
              <a:rPr lang="en-US" sz="2400" dirty="0"/>
              <a:t>Hari Prashant </a:t>
            </a:r>
            <a:r>
              <a:rPr lang="en-US" sz="2400" dirty="0" err="1"/>
              <a:t>Bhimaraju</a:t>
            </a:r>
            <a:endParaRPr lang="en-US" sz="2400" dirty="0"/>
          </a:p>
        </p:txBody>
      </p:sp>
    </p:spTree>
    <p:extLst>
      <p:ext uri="{BB962C8B-B14F-4D97-AF65-F5344CB8AC3E}">
        <p14:creationId xmlns:p14="http://schemas.microsoft.com/office/powerpoint/2010/main" val="170447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5555-7C28-4C61-93BA-DAB57424CF32}"/>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532DFB68-9077-4A26-BA18-6C53EF82C1D6}"/>
              </a:ext>
            </a:extLst>
          </p:cNvPr>
          <p:cNvSpPr>
            <a:spLocks noGrp="1"/>
          </p:cNvSpPr>
          <p:nvPr>
            <p:ph idx="1"/>
          </p:nvPr>
        </p:nvSpPr>
        <p:spPr/>
        <p:txBody>
          <a:bodyPr>
            <a:normAutofit/>
          </a:bodyPr>
          <a:lstStyle/>
          <a:p>
            <a:r>
              <a:rPr lang="en-US" sz="2400" b="0" i="0" dirty="0">
                <a:solidFill>
                  <a:srgbClr val="24292E"/>
                </a:solidFill>
                <a:effectLst/>
                <a:latin typeface="-apple-system"/>
              </a:rPr>
              <a:t>The need for social distancing and reducing crowds in general has risen at an alarming rate, especially in smaller stores where the risk of Covid-19 or other disease transmissions are high due to their locations in residential areas. Even in a post-COVID-19 scenario, crowd-control at any store is vital to the success of the store. Moreover, there is a lot of time wasted in storing the list of items in your phone's notes or on paper and then reading it out at the store. This also increases physical interaction between the customer and the owner, and thus enhances the risk of transmission.</a:t>
            </a:r>
            <a:endParaRPr lang="en-US" sz="2400" dirty="0"/>
          </a:p>
        </p:txBody>
      </p:sp>
    </p:spTree>
    <p:extLst>
      <p:ext uri="{BB962C8B-B14F-4D97-AF65-F5344CB8AC3E}">
        <p14:creationId xmlns:p14="http://schemas.microsoft.com/office/powerpoint/2010/main" val="357916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24FC-1F81-4F36-A153-0476D1A39B51}"/>
              </a:ext>
            </a:extLst>
          </p:cNvPr>
          <p:cNvSpPr>
            <a:spLocks noGrp="1"/>
          </p:cNvSpPr>
          <p:nvPr>
            <p:ph type="title"/>
          </p:nvPr>
        </p:nvSpPr>
        <p:spPr/>
        <p:txBody>
          <a:bodyPr/>
          <a:lstStyle/>
          <a:p>
            <a:r>
              <a:rPr lang="en-US" dirty="0"/>
              <a:t>What is </a:t>
            </a:r>
            <a:r>
              <a:rPr lang="en-US" dirty="0" err="1"/>
              <a:t>StoreHopper</a:t>
            </a:r>
            <a:r>
              <a:rPr lang="en-US" dirty="0"/>
              <a:t>?</a:t>
            </a:r>
          </a:p>
        </p:txBody>
      </p:sp>
      <p:sp>
        <p:nvSpPr>
          <p:cNvPr id="3" name="Content Placeholder 2">
            <a:extLst>
              <a:ext uri="{FF2B5EF4-FFF2-40B4-BE49-F238E27FC236}">
                <a16:creationId xmlns:a16="http://schemas.microsoft.com/office/drawing/2014/main" id="{02194A5C-242F-411D-982A-83DCE4ACF016}"/>
              </a:ext>
            </a:extLst>
          </p:cNvPr>
          <p:cNvSpPr>
            <a:spLocks noGrp="1"/>
          </p:cNvSpPr>
          <p:nvPr>
            <p:ph idx="1"/>
          </p:nvPr>
        </p:nvSpPr>
        <p:spPr/>
        <p:txBody>
          <a:bodyPr/>
          <a:lstStyle/>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An android app to reduce crowd at departmental stores during these different phases of lockdowns by allowing the store owners to update items and peak times regularly, so that the users in that city can get information about the information of nearby stores like crowd strength and item availability. </a:t>
            </a:r>
            <a:endParaRPr lang="en-IN" sz="2400" dirty="0">
              <a:latin typeface="Calibri" panose="020F0502020204030204" pitchFamily="34" charset="0"/>
              <a:ea typeface="Calibri" panose="020F0502020204030204" pitchFamily="34" charset="0"/>
            </a:endParaRPr>
          </a:p>
          <a:p>
            <a:pPr>
              <a:lnSpc>
                <a:spcPct val="115000"/>
              </a:lnSpc>
              <a:spcAft>
                <a:spcPts val="1000"/>
              </a:spcAft>
            </a:pPr>
            <a:r>
              <a:rPr lang="en-IN" sz="2400" dirty="0">
                <a:solidFill>
                  <a:srgbClr val="24292E"/>
                </a:solidFill>
                <a:highlight>
                  <a:srgbClr val="FFFFFF"/>
                </a:highlight>
                <a:latin typeface="Quattrocento Sans"/>
                <a:ea typeface="Quattrocento Sans"/>
                <a:cs typeface="Quattrocento Sans"/>
              </a:rPr>
              <a:t>This project will have the complete system for the mentioned app including user registration, store and store owner registration, item inventory, list requests, etc.</a:t>
            </a:r>
          </a:p>
          <a:p>
            <a:endParaRPr lang="en-US" dirty="0"/>
          </a:p>
        </p:txBody>
      </p:sp>
    </p:spTree>
    <p:extLst>
      <p:ext uri="{BB962C8B-B14F-4D97-AF65-F5344CB8AC3E}">
        <p14:creationId xmlns:p14="http://schemas.microsoft.com/office/powerpoint/2010/main" val="27669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747637A-67BB-4378-A29A-6405774F6537}"/>
              </a:ext>
            </a:extLst>
          </p:cNvPr>
          <p:cNvSpPr>
            <a:spLocks noGrp="1"/>
          </p:cNvSpPr>
          <p:nvPr>
            <p:ph idx="1"/>
          </p:nvPr>
        </p:nvSpPr>
        <p:spPr>
          <a:xfrm>
            <a:off x="1096963" y="2040835"/>
            <a:ext cx="10058400" cy="3828153"/>
          </a:xfrm>
        </p:spPr>
        <p:txBody>
          <a:bodyPr>
            <a:normAutofit/>
          </a:bodyPr>
          <a:lstStyle/>
          <a:p>
            <a:r>
              <a:rPr lang="en-US" sz="2400" b="0" i="0" dirty="0">
                <a:solidFill>
                  <a:srgbClr val="24292E"/>
                </a:solidFill>
                <a:effectLst/>
                <a:latin typeface="-apple-system"/>
              </a:rPr>
              <a:t>The store owners can update item availability and peak times on our app. </a:t>
            </a:r>
          </a:p>
          <a:p>
            <a:r>
              <a:rPr lang="en-US" sz="2400" b="0" i="0" dirty="0">
                <a:solidFill>
                  <a:srgbClr val="24292E"/>
                </a:solidFill>
                <a:effectLst/>
                <a:latin typeface="-apple-system"/>
              </a:rPr>
              <a:t>Additionally, we also aim at making this process of procuring essentials a time-efficient process by letting you send the shopkeepers the list of items you need along with a message. </a:t>
            </a:r>
          </a:p>
          <a:p>
            <a:r>
              <a:rPr lang="en-US" sz="2400" b="0" i="0" dirty="0">
                <a:solidFill>
                  <a:srgbClr val="24292E"/>
                </a:solidFill>
                <a:effectLst/>
                <a:latin typeface="-apple-system"/>
              </a:rPr>
              <a:t>The shopkeeper can gather and pack the items you need and store it ready to move as you take your time to reach the store, collect it and pay for it.</a:t>
            </a:r>
            <a:endParaRPr lang="en-US" sz="2400" dirty="0">
              <a:latin typeface="Quattrocento Sans"/>
            </a:endParaRPr>
          </a:p>
        </p:txBody>
      </p:sp>
      <p:sp>
        <p:nvSpPr>
          <p:cNvPr id="3" name="Title 1">
            <a:extLst>
              <a:ext uri="{FF2B5EF4-FFF2-40B4-BE49-F238E27FC236}">
                <a16:creationId xmlns:a16="http://schemas.microsoft.com/office/drawing/2014/main" id="{945D0E9A-2A36-48D0-AB91-7D5D350295E4}"/>
              </a:ext>
            </a:extLst>
          </p:cNvPr>
          <p:cNvSpPr>
            <a:spLocks noGrp="1"/>
          </p:cNvSpPr>
          <p:nvPr>
            <p:ph type="title"/>
          </p:nvPr>
        </p:nvSpPr>
        <p:spPr>
          <a:xfrm>
            <a:off x="1097280" y="286603"/>
            <a:ext cx="10058400" cy="1450757"/>
          </a:xfrm>
        </p:spPr>
        <p:txBody>
          <a:bodyPr/>
          <a:lstStyle/>
          <a:p>
            <a:r>
              <a:rPr lang="en-US" dirty="0"/>
              <a:t>Why </a:t>
            </a:r>
            <a:r>
              <a:rPr lang="en-US" dirty="0" err="1"/>
              <a:t>StoreHopper</a:t>
            </a:r>
            <a:r>
              <a:rPr lang="en-US" dirty="0"/>
              <a:t>?</a:t>
            </a:r>
          </a:p>
        </p:txBody>
      </p:sp>
    </p:spTree>
    <p:extLst>
      <p:ext uri="{BB962C8B-B14F-4D97-AF65-F5344CB8AC3E}">
        <p14:creationId xmlns:p14="http://schemas.microsoft.com/office/powerpoint/2010/main" val="294658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6855-269D-4EAF-8035-A5BF6424C9BD}"/>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80E3F548-07FF-426C-99B3-7E436B86E758}"/>
              </a:ext>
            </a:extLst>
          </p:cNvPr>
          <p:cNvSpPr>
            <a:spLocks noGrp="1"/>
          </p:cNvSpPr>
          <p:nvPr>
            <p:ph idx="1"/>
          </p:nvPr>
        </p:nvSpPr>
        <p:spPr/>
        <p:txBody>
          <a:bodyPr>
            <a:normAutofit/>
          </a:bodyPr>
          <a:lstStyle/>
          <a:p>
            <a:r>
              <a:rPr lang="en-US" sz="2400" dirty="0"/>
              <a:t>- Separate registrations for Customer and Store Owners</a:t>
            </a:r>
          </a:p>
          <a:p>
            <a:r>
              <a:rPr lang="en-US" sz="2400" dirty="0"/>
              <a:t>-Locating registered stores nearby and checking their locations on the map.</a:t>
            </a:r>
          </a:p>
          <a:p>
            <a:r>
              <a:rPr lang="en-US" sz="2400" dirty="0"/>
              <a:t>- Provision to set item availability and peak times for a store by store owners.</a:t>
            </a:r>
          </a:p>
          <a:p>
            <a:r>
              <a:rPr lang="en-US" sz="2400" dirty="0"/>
              <a:t>- List requests that customers can send to the store owner to reduce time spent in buying essentials.</a:t>
            </a:r>
          </a:p>
          <a:p>
            <a:r>
              <a:rPr lang="en-US" sz="2400" dirty="0"/>
              <a:t>- Contacting the shop keepers for additional information is made available through the phone number.</a:t>
            </a:r>
          </a:p>
        </p:txBody>
      </p:sp>
    </p:spTree>
    <p:extLst>
      <p:ext uri="{BB962C8B-B14F-4D97-AF65-F5344CB8AC3E}">
        <p14:creationId xmlns:p14="http://schemas.microsoft.com/office/powerpoint/2010/main" val="305463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0960-CB7F-45B3-AE72-EF13FF6E16C0}"/>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D0DC4B66-760A-4E57-9620-A0A7EA96ECBD}"/>
              </a:ext>
            </a:extLst>
          </p:cNvPr>
          <p:cNvSpPr>
            <a:spLocks noGrp="1"/>
          </p:cNvSpPr>
          <p:nvPr>
            <p:ph idx="1"/>
          </p:nvPr>
        </p:nvSpPr>
        <p:spPr/>
        <p:txBody>
          <a:bodyPr>
            <a:normAutofit/>
          </a:bodyPr>
          <a:lstStyle/>
          <a:p>
            <a:r>
              <a:rPr lang="en-US" sz="2400" dirty="0"/>
              <a:t>We planned on having a geospatial database like </a:t>
            </a:r>
            <a:r>
              <a:rPr lang="en-US" sz="2400" dirty="0" err="1"/>
              <a:t>PostGIS</a:t>
            </a:r>
            <a:r>
              <a:rPr lang="en-US" sz="2400" dirty="0"/>
              <a:t> (a </a:t>
            </a:r>
            <a:r>
              <a:rPr lang="en-US" sz="2400" dirty="0" err="1"/>
              <a:t>PostreSQL</a:t>
            </a:r>
            <a:r>
              <a:rPr lang="en-US" sz="2400" dirty="0"/>
              <a:t> extension) on the backend to store geolocations of the stores, but we were unable to successfully integrate it with the backend and deploy, so we switched to a regular database and stored latitude and longitude manually.</a:t>
            </a:r>
          </a:p>
          <a:p>
            <a:endParaRPr lang="en-US" sz="2400" dirty="0"/>
          </a:p>
          <a:p>
            <a:r>
              <a:rPr lang="en-US" sz="2400" dirty="0"/>
              <a:t>The app also faced some issues with Google Maps which we sorted close to the end.</a:t>
            </a:r>
          </a:p>
        </p:txBody>
      </p:sp>
    </p:spTree>
    <p:extLst>
      <p:ext uri="{BB962C8B-B14F-4D97-AF65-F5344CB8AC3E}">
        <p14:creationId xmlns:p14="http://schemas.microsoft.com/office/powerpoint/2010/main" val="139072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95F9-9E85-43CB-B784-275105F26B5F}"/>
              </a:ext>
            </a:extLst>
          </p:cNvPr>
          <p:cNvSpPr>
            <a:spLocks noGrp="1"/>
          </p:cNvSpPr>
          <p:nvPr>
            <p:ph type="title"/>
          </p:nvPr>
        </p:nvSpPr>
        <p:spPr/>
        <p:txBody>
          <a:bodyPr/>
          <a:lstStyle/>
          <a:p>
            <a:r>
              <a:rPr lang="en-US" dirty="0"/>
              <a:t>How we built it</a:t>
            </a:r>
          </a:p>
        </p:txBody>
      </p:sp>
      <p:sp>
        <p:nvSpPr>
          <p:cNvPr id="3" name="Content Placeholder 2">
            <a:extLst>
              <a:ext uri="{FF2B5EF4-FFF2-40B4-BE49-F238E27FC236}">
                <a16:creationId xmlns:a16="http://schemas.microsoft.com/office/drawing/2014/main" id="{A7C9C0B5-97AB-4397-8EF2-68801DAFD2B7}"/>
              </a:ext>
            </a:extLst>
          </p:cNvPr>
          <p:cNvSpPr>
            <a:spLocks noGrp="1"/>
          </p:cNvSpPr>
          <p:nvPr>
            <p:ph idx="1"/>
          </p:nvPr>
        </p:nvSpPr>
        <p:spPr>
          <a:xfrm>
            <a:off x="1097280" y="2108201"/>
            <a:ext cx="10058400" cy="4120321"/>
          </a:xfrm>
        </p:spPr>
        <p:txBody>
          <a:bodyPr>
            <a:normAutofit fontScale="92500" lnSpcReduction="20000"/>
          </a:bodyPr>
          <a:lstStyle/>
          <a:p>
            <a:r>
              <a:rPr lang="en-IN" sz="2400" dirty="0"/>
              <a:t>The server side is developed using Django and the Django-REST-Framework. An API has been created and hosted on Heroku.</a:t>
            </a:r>
          </a:p>
          <a:p>
            <a:r>
              <a:rPr lang="en-IN" sz="2400" dirty="0"/>
              <a:t>The client side is an Android app, coded using Android Studio.</a:t>
            </a:r>
          </a:p>
          <a:p>
            <a:r>
              <a:rPr lang="en-IN" sz="2400" dirty="0"/>
              <a:t>Tech stack used is as follows:</a:t>
            </a:r>
          </a:p>
          <a:p>
            <a:pPr marL="0" indent="0">
              <a:buNone/>
            </a:pPr>
            <a:endParaRPr lang="en-IN" sz="2400" b="1" dirty="0"/>
          </a:p>
          <a:p>
            <a:pPr marL="0" indent="0">
              <a:buNone/>
            </a:pPr>
            <a:r>
              <a:rPr lang="en-IN" sz="2400" b="1" dirty="0"/>
              <a:t>	Java                     		Python</a:t>
            </a:r>
          </a:p>
          <a:p>
            <a:pPr marL="0" indent="0">
              <a:buNone/>
            </a:pPr>
            <a:r>
              <a:rPr lang="en-IN" sz="2400" b="1" dirty="0"/>
              <a:t>	Kotlin				Django	</a:t>
            </a:r>
          </a:p>
          <a:p>
            <a:pPr marL="0" indent="0">
              <a:buNone/>
            </a:pPr>
            <a:r>
              <a:rPr lang="en-IN" sz="2400" b="1" dirty="0"/>
              <a:t>	Android Studio			Django-REST-Framework</a:t>
            </a:r>
          </a:p>
          <a:p>
            <a:pPr marL="0" indent="0">
              <a:buNone/>
            </a:pPr>
            <a:r>
              <a:rPr lang="en-IN" sz="2400" b="1" dirty="0"/>
              <a:t>					</a:t>
            </a:r>
            <a:r>
              <a:rPr lang="en-IN" b="1" dirty="0"/>
              <a:t>	</a:t>
            </a:r>
          </a:p>
          <a:p>
            <a:pPr marL="0" indent="0">
              <a:buNone/>
            </a:pPr>
            <a:endParaRPr lang="en-IN" b="1" dirty="0"/>
          </a:p>
          <a:p>
            <a:endParaRPr lang="en-US" dirty="0"/>
          </a:p>
        </p:txBody>
      </p:sp>
    </p:spTree>
    <p:extLst>
      <p:ext uri="{BB962C8B-B14F-4D97-AF65-F5344CB8AC3E}">
        <p14:creationId xmlns:p14="http://schemas.microsoft.com/office/powerpoint/2010/main" val="212086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F709-6D64-47AE-9594-4DAEBF52D29A}"/>
              </a:ext>
            </a:extLst>
          </p:cNvPr>
          <p:cNvSpPr>
            <a:spLocks noGrp="1"/>
          </p:cNvSpPr>
          <p:nvPr>
            <p:ph type="title"/>
          </p:nvPr>
        </p:nvSpPr>
        <p:spPr/>
        <p:txBody>
          <a:bodyPr/>
          <a:lstStyle/>
          <a:p>
            <a:r>
              <a:rPr lang="en-US" dirty="0"/>
              <a:t>Accomplishments we are proud of</a:t>
            </a:r>
          </a:p>
        </p:txBody>
      </p:sp>
      <p:sp>
        <p:nvSpPr>
          <p:cNvPr id="3" name="Content Placeholder 2">
            <a:extLst>
              <a:ext uri="{FF2B5EF4-FFF2-40B4-BE49-F238E27FC236}">
                <a16:creationId xmlns:a16="http://schemas.microsoft.com/office/drawing/2014/main" id="{6B6CEC05-01C6-453D-8BC5-1ECDF5F3F556}"/>
              </a:ext>
            </a:extLst>
          </p:cNvPr>
          <p:cNvSpPr>
            <a:spLocks noGrp="1"/>
          </p:cNvSpPr>
          <p:nvPr>
            <p:ph idx="1"/>
          </p:nvPr>
        </p:nvSpPr>
        <p:spPr/>
        <p:txBody>
          <a:bodyPr>
            <a:normAutofit/>
          </a:bodyPr>
          <a:lstStyle/>
          <a:p>
            <a:pPr marL="0" indent="0">
              <a:buNone/>
            </a:pPr>
            <a:r>
              <a:rPr lang="en-US" sz="2400" dirty="0"/>
              <a:t>The plan for the backend implementation was changed about 6 hours into the hack. But the new plan has been implemented successfully and deployed without error.</a:t>
            </a:r>
          </a:p>
          <a:p>
            <a:pPr marL="0" indent="0">
              <a:buNone/>
            </a:pPr>
            <a:endParaRPr lang="en-US" sz="2400" dirty="0"/>
          </a:p>
          <a:p>
            <a:pPr marL="0" indent="0">
              <a:buNone/>
            </a:pPr>
            <a:r>
              <a:rPr lang="en-US" sz="2400" dirty="0"/>
              <a:t>The app can successfully point the locations of the stores near you and any particular store as well.</a:t>
            </a:r>
          </a:p>
          <a:p>
            <a:pPr marL="0" indent="0">
              <a:buNone/>
            </a:pPr>
            <a:endParaRPr lang="en-US" sz="2400" dirty="0"/>
          </a:p>
        </p:txBody>
      </p:sp>
    </p:spTree>
    <p:extLst>
      <p:ext uri="{BB962C8B-B14F-4D97-AF65-F5344CB8AC3E}">
        <p14:creationId xmlns:p14="http://schemas.microsoft.com/office/powerpoint/2010/main" val="57920548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{C67DECB3-0F9F-4C73-879A-EED2477F9BF0}tf11429527_win32</Template>
  <TotalTime>210</TotalTime>
  <Words>665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Bookman Old Style</vt:lpstr>
      <vt:lpstr>Calibri</vt:lpstr>
      <vt:lpstr>Franklin Gothic Book</vt:lpstr>
      <vt:lpstr>Quattrocento Sans</vt:lpstr>
      <vt:lpstr>1_RetrospectVTI</vt:lpstr>
      <vt:lpstr>StoreHopper</vt:lpstr>
      <vt:lpstr>Team Members</vt:lpstr>
      <vt:lpstr>Inspiration</vt:lpstr>
      <vt:lpstr>What is StoreHopper?</vt:lpstr>
      <vt:lpstr>Why StoreHopper?</vt:lpstr>
      <vt:lpstr>Features </vt:lpstr>
      <vt:lpstr>Challenges faced</vt:lpstr>
      <vt:lpstr>How we built it</vt:lpstr>
      <vt:lpstr>Accomplishments we are proud of</vt:lpstr>
      <vt:lpstr>What we learned</vt:lpstr>
      <vt:lpstr>UI</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StoreHopper</dc:title>
  <dc:creator>Hari Prashant</dc:creator>
  <cp:lastModifiedBy>Hari Prashant</cp:lastModifiedBy>
  <cp:revision>19</cp:revision>
  <dcterms:created xsi:type="dcterms:W3CDTF">2020-09-05T17:57:58Z</dcterms:created>
  <dcterms:modified xsi:type="dcterms:W3CDTF">2020-09-06T08:52:11Z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