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320"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7" r:id="rId20"/>
    <p:sldId id="319"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108157184"/>
        <c:axId val="108158976"/>
      </c:barChart>
      <c:catAx>
        <c:axId val="108157184"/>
        <c:scaling>
          <c:orientation val="minMax"/>
        </c:scaling>
        <c:axPos val="b"/>
        <c:majorTickMark val="none"/>
        <c:tickLblPos val="nextTo"/>
        <c:crossAx val="108158976"/>
        <c:crosses val="autoZero"/>
        <c:auto val="1"/>
        <c:lblAlgn val="ctr"/>
        <c:lblOffset val="100"/>
      </c:catAx>
      <c:valAx>
        <c:axId val="108158976"/>
        <c:scaling>
          <c:orientation val="minMax"/>
        </c:scaling>
        <c:axPos val="l"/>
        <c:majorGridlines/>
        <c:numFmt formatCode="0%" sourceLinked="1"/>
        <c:majorTickMark val="none"/>
        <c:tickLblPos val="nextTo"/>
        <c:crossAx val="108157184"/>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107864448"/>
        <c:axId val="107865984"/>
      </c:barChart>
      <c:catAx>
        <c:axId val="107864448"/>
        <c:scaling>
          <c:orientation val="minMax"/>
        </c:scaling>
        <c:axPos val="b"/>
        <c:tickLblPos val="nextTo"/>
        <c:crossAx val="107865984"/>
        <c:crosses val="autoZero"/>
        <c:auto val="1"/>
        <c:lblAlgn val="ctr"/>
        <c:lblOffset val="100"/>
      </c:catAx>
      <c:valAx>
        <c:axId val="107865984"/>
        <c:scaling>
          <c:orientation val="minMax"/>
        </c:scaling>
        <c:axPos val="l"/>
        <c:majorGridlines/>
        <c:numFmt formatCode="General" sourceLinked="1"/>
        <c:tickLblPos val="nextTo"/>
        <c:crossAx val="107864448"/>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0.87500000000000122</c:v>
                </c:pt>
                <c:pt idx="1">
                  <c:v>0.77800000000000136</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0.76500000000000123</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109411712"/>
        <c:axId val="109470848"/>
      </c:barChart>
      <c:catAx>
        <c:axId val="109411712"/>
        <c:scaling>
          <c:orientation val="minMax"/>
        </c:scaling>
        <c:axPos val="b"/>
        <c:majorTickMark val="none"/>
        <c:tickLblPos val="nextTo"/>
        <c:txPr>
          <a:bodyPr/>
          <a:lstStyle/>
          <a:p>
            <a:pPr>
              <a:defRPr sz="2000"/>
            </a:pPr>
            <a:endParaRPr lang="en-US"/>
          </a:p>
        </c:txPr>
        <c:crossAx val="109470848"/>
        <c:crosses val="autoZero"/>
        <c:auto val="1"/>
        <c:lblAlgn val="ctr"/>
        <c:lblOffset val="100"/>
      </c:catAx>
      <c:valAx>
        <c:axId val="109470848"/>
        <c:scaling>
          <c:orientation val="minMax"/>
        </c:scaling>
        <c:axPos val="l"/>
        <c:majorGridlines/>
        <c:numFmt formatCode="General" sourceLinked="1"/>
        <c:majorTickMark val="none"/>
        <c:tickLblPos val="nextTo"/>
        <c:txPr>
          <a:bodyPr/>
          <a:lstStyle/>
          <a:p>
            <a:pPr>
              <a:defRPr sz="2000"/>
            </a:pPr>
            <a:endParaRPr lang="en-US"/>
          </a:p>
        </c:txPr>
        <c:crossAx val="10941171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0.76500000000000123</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109682688"/>
        <c:axId val="109684224"/>
      </c:barChart>
      <c:catAx>
        <c:axId val="109682688"/>
        <c:scaling>
          <c:orientation val="minMax"/>
        </c:scaling>
        <c:axPos val="b"/>
        <c:majorTickMark val="none"/>
        <c:tickLblPos val="nextTo"/>
        <c:txPr>
          <a:bodyPr/>
          <a:lstStyle/>
          <a:p>
            <a:pPr>
              <a:defRPr sz="2000"/>
            </a:pPr>
            <a:endParaRPr lang="en-US"/>
          </a:p>
        </c:txPr>
        <c:crossAx val="109684224"/>
        <c:crosses val="autoZero"/>
        <c:auto val="1"/>
        <c:lblAlgn val="ctr"/>
        <c:lblOffset val="100"/>
      </c:catAx>
      <c:valAx>
        <c:axId val="109684224"/>
        <c:scaling>
          <c:orientation val="minMax"/>
        </c:scaling>
        <c:axPos val="l"/>
        <c:majorGridlines/>
        <c:numFmt formatCode="General" sourceLinked="1"/>
        <c:majorTickMark val="none"/>
        <c:tickLblPos val="nextTo"/>
        <c:txPr>
          <a:bodyPr/>
          <a:lstStyle/>
          <a:p>
            <a:pPr>
              <a:defRPr sz="2000"/>
            </a:pPr>
            <a:endParaRPr lang="en-US"/>
          </a:p>
        </c:txPr>
        <c:crossAx val="10968268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0.66700000000000148</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0.66200000000000137</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0.63800000000000123</c:v>
                </c:pt>
                <c:pt idx="2">
                  <c:v>0.39600000000000074</c:v>
                </c:pt>
              </c:numCache>
            </c:numRef>
          </c:val>
        </c:ser>
        <c:axId val="109822720"/>
        <c:axId val="109824256"/>
      </c:barChart>
      <c:catAx>
        <c:axId val="109822720"/>
        <c:scaling>
          <c:orientation val="minMax"/>
        </c:scaling>
        <c:axPos val="b"/>
        <c:majorTickMark val="none"/>
        <c:tickLblPos val="nextTo"/>
        <c:txPr>
          <a:bodyPr/>
          <a:lstStyle/>
          <a:p>
            <a:pPr>
              <a:defRPr sz="2000"/>
            </a:pPr>
            <a:endParaRPr lang="en-US"/>
          </a:p>
        </c:txPr>
        <c:crossAx val="109824256"/>
        <c:crosses val="autoZero"/>
        <c:auto val="1"/>
        <c:lblAlgn val="ctr"/>
        <c:lblOffset val="100"/>
      </c:catAx>
      <c:valAx>
        <c:axId val="109824256"/>
        <c:scaling>
          <c:orientation val="minMax"/>
        </c:scaling>
        <c:axPos val="l"/>
        <c:majorGridlines/>
        <c:numFmt formatCode="General" sourceLinked="1"/>
        <c:majorTickMark val="none"/>
        <c:tickLblPos val="nextTo"/>
        <c:txPr>
          <a:bodyPr/>
          <a:lstStyle/>
          <a:p>
            <a:pPr>
              <a:defRPr sz="2000"/>
            </a:pPr>
            <a:endParaRPr lang="en-US"/>
          </a:p>
        </c:txPr>
        <c:crossAx val="109822720"/>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15/03/2013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những</a:t>
            </a:r>
            <a:r>
              <a:rPr lang="en-US" sz="1200" baseline="0" dirty="0" smtClean="0"/>
              <a:t>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từ</a:t>
            </a:r>
            <a:r>
              <a:rPr lang="en-US" sz="1200" baseline="0" dirty="0" smtClean="0"/>
              <a:t> 2 – 3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Phần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còn</a:t>
            </a:r>
            <a:r>
              <a:rPr lang="en-US" sz="1200" baseline="0" dirty="0" smtClean="0"/>
              <a:t> </a:t>
            </a:r>
            <a:r>
              <a:rPr lang="en-US" sz="1200" baseline="0" dirty="0" err="1" smtClean="0"/>
              <a:t>lại</a:t>
            </a:r>
            <a:r>
              <a:rPr lang="en-US" sz="1200" baseline="0" dirty="0" smtClean="0"/>
              <a:t>,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a:t>
            </a:r>
            <a:r>
              <a:rPr lang="en-US" sz="1200" kern="1200" smtClean="0">
                <a:solidFill>
                  <a:schemeClr val="tx1"/>
                </a:solidFill>
                <a:latin typeface="+mn-lt"/>
                <a:ea typeface="+mn-ea"/>
                <a:cs typeface="+mn-cs"/>
              </a:rPr>
              <a:t>HCM</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4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p>
          <a:p>
            <a:pPr lvl="0"/>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3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a:t>
            </a:r>
            <a:r>
              <a:rPr lang="en-US" sz="1200" kern="1200" baseline="0" smtClean="0">
                <a:solidFill>
                  <a:schemeClr val="tx1"/>
                </a:solidFill>
                <a:latin typeface="+mn-lt"/>
                <a:ea typeface="+mn-ea"/>
                <a:cs typeface="+mn-cs"/>
              </a:rPr>
              <a:t>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làm</a:t>
            </a:r>
            <a:r>
              <a:rPr lang="en-US" sz="1200" baseline="0" dirty="0" smtClean="0"/>
              <a:t> </a:t>
            </a:r>
            <a:r>
              <a:rPr lang="en-US" sz="1200" baseline="0" dirty="0" err="1" smtClean="0"/>
              <a:t>cho</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tăng</a:t>
            </a:r>
            <a:r>
              <a:rPr lang="en-US" sz="1200" baseline="0" dirty="0" smtClean="0"/>
              <a:t> </a:t>
            </a:r>
            <a:r>
              <a:rPr lang="en-US" sz="1200" baseline="0" dirty="0" err="1" smtClean="0"/>
              <a:t>nhanh</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a:t>
            </a:r>
            <a:r>
              <a:rPr lang="en-US" sz="1200" baseline="0" dirty="0" err="1" smtClean="0"/>
              <a:t>việc</a:t>
            </a:r>
            <a:r>
              <a:rPr lang="en-US" sz="1200" baseline="0" dirty="0" smtClean="0"/>
              <a:t> </a:t>
            </a:r>
            <a:r>
              <a:rPr lang="en-US" sz="1200" baseline="0" dirty="0" err="1" smtClean="0"/>
              <a:t>đào</a:t>
            </a:r>
            <a:r>
              <a:rPr lang="en-US" sz="1200" baseline="0" dirty="0" smtClean="0"/>
              <a:t> </a:t>
            </a:r>
            <a:r>
              <a:rPr lang="en-US" sz="1200" baseline="0" dirty="0" err="1" smtClean="0"/>
              <a:t>tạo</a:t>
            </a:r>
            <a:r>
              <a:rPr lang="en-US" sz="1200" baseline="0" dirty="0" smtClean="0"/>
              <a:t> </a:t>
            </a:r>
            <a:r>
              <a:rPr lang="en-US" sz="1200" baseline="0" dirty="0" err="1" smtClean="0"/>
              <a:t>một</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có</a:t>
            </a:r>
            <a:r>
              <a:rPr lang="en-US" sz="1200" baseline="0" dirty="0" smtClean="0"/>
              <a:t> </a:t>
            </a:r>
            <a:r>
              <a:rPr lang="en-US" sz="1200" baseline="0" dirty="0" err="1" smtClean="0"/>
              <a:t>chuyên</a:t>
            </a:r>
            <a:r>
              <a:rPr lang="en-US" sz="1200" baseline="0" dirty="0" smtClean="0"/>
              <a:t> </a:t>
            </a:r>
            <a:r>
              <a:rPr lang="en-US" sz="1200" baseline="0" dirty="0" err="1" smtClean="0"/>
              <a:t>môn</a:t>
            </a:r>
            <a:r>
              <a:rPr lang="en-US" sz="1200" baseline="0" dirty="0" smtClean="0"/>
              <a:t> </a:t>
            </a:r>
            <a:r>
              <a:rPr lang="en-US" sz="1200" baseline="0" dirty="0" err="1" smtClean="0"/>
              <a:t>cao</a:t>
            </a:r>
            <a:r>
              <a:rPr lang="en-US" sz="1200" baseline="0" dirty="0" smtClean="0"/>
              <a:t> </a:t>
            </a:r>
            <a:r>
              <a:rPr lang="en-US" sz="1200" baseline="0" dirty="0" err="1" smtClean="0"/>
              <a:t>tốn</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điểm</a:t>
            </a:r>
            <a:r>
              <a:rPr lang="en-US" sz="1200" baseline="0" dirty="0" smtClean="0"/>
              <a:t> </a:t>
            </a:r>
            <a:r>
              <a:rPr lang="en-US" sz="1200" baseline="0" dirty="0" err="1" smtClean="0"/>
              <a:t>hiện</a:t>
            </a:r>
            <a:r>
              <a:rPr lang="en-US" sz="1200" baseline="0" dirty="0" smtClean="0"/>
              <a:t> </a:t>
            </a:r>
            <a:r>
              <a:rPr lang="en-US" sz="1200" baseline="0" dirty="0" err="1" smtClean="0"/>
              <a:t>tại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err="1" smtClean="0"/>
              <a:t>Mục</a:t>
            </a:r>
            <a:r>
              <a:rPr lang="en-US" sz="1200" dirty="0" smtClean="0"/>
              <a:t> </a:t>
            </a:r>
            <a:r>
              <a:rPr lang="en-US" sz="1200" dirty="0" err="1" smtClean="0"/>
              <a:t>tiêu</a:t>
            </a:r>
            <a:r>
              <a:rPr lang="en-US" sz="1200" dirty="0" smtClean="0"/>
              <a:t> </a:t>
            </a:r>
            <a:r>
              <a:rPr lang="en-US" sz="120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dirty="0" smtClean="0"/>
              <a:t>: </a:t>
            </a:r>
            <a:r>
              <a:rPr lang="en-US" sz="1200" dirty="0" err="1" smtClean="0"/>
              <a:t>xây</a:t>
            </a:r>
            <a:r>
              <a:rPr lang="en-US" sz="1200" dirty="0" smtClean="0"/>
              <a:t> </a:t>
            </a:r>
            <a:r>
              <a:rPr lang="en-US" sz="1200" dirty="0" err="1" smtClean="0"/>
              <a:t>dựng</a:t>
            </a:r>
            <a:r>
              <a:rPr lang="en-US" sz="1200" dirty="0" smtClean="0"/>
              <a:t> </a:t>
            </a:r>
            <a:r>
              <a:rPr lang="en-US" sz="1200" dirty="0" err="1" smtClean="0"/>
              <a:t>chương</a:t>
            </a:r>
            <a:r>
              <a:rPr lang="en-US" sz="1200" dirty="0" smtClean="0"/>
              <a:t> </a:t>
            </a:r>
            <a:r>
              <a:rPr lang="en-US" sz="1200" dirty="0" err="1" smtClean="0"/>
              <a:t>trình</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chung</a:t>
            </a:r>
            <a:r>
              <a:rPr lang="en-US" sz="1200" baseline="0" dirty="0" smtClean="0"/>
              <a:t> </a:t>
            </a:r>
            <a:r>
              <a:rPr lang="en-US" sz="1200" baseline="0" dirty="0" err="1" smtClean="0"/>
              <a:t>với</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Bao</a:t>
            </a:r>
            <a:r>
              <a:rPr lang="en-US" sz="1200" baseline="0" dirty="0" smtClean="0"/>
              <a:t> </a:t>
            </a:r>
            <a:r>
              <a:rPr lang="en-US" sz="1200" baseline="0" dirty="0" err="1" smtClean="0"/>
              <a:t>gồm</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chính</a:t>
            </a:r>
            <a:r>
              <a:rPr lang="en-US" sz="1200" baseline="0" dirty="0" smtClean="0"/>
              <a:t> </a:t>
            </a:r>
            <a:r>
              <a:rPr lang="en-US" sz="1200" baseline="0" dirty="0" err="1" smtClean="0"/>
              <a:t>như</a:t>
            </a:r>
            <a:r>
              <a:rPr lang="en-US" sz="1200" baseline="0" dirty="0" smtClean="0"/>
              <a:t> </a:t>
            </a:r>
            <a:r>
              <a:rPr lang="en-US" sz="1200" baseline="0" dirty="0" err="1" smtClean="0"/>
              <a:t>sau</a:t>
            </a:r>
            <a:r>
              <a:rPr lang="en-US" sz="1200" baseline="0" dirty="0" smtClean="0"/>
              <a:t>:</a:t>
            </a:r>
            <a:endParaRPr lang="en-US" sz="1200" dirty="0" smtClean="0"/>
          </a:p>
          <a:p>
            <a:r>
              <a:rPr lang="en-US" sz="1200" dirty="0" smtClean="0"/>
              <a:t>-</a:t>
            </a:r>
            <a:r>
              <a:rPr lang="en-US" sz="1200" dirty="0" err="1" smtClean="0"/>
              <a:t>Xử</a:t>
            </a:r>
            <a:r>
              <a:rPr lang="en-US" sz="1200" dirty="0" smtClean="0"/>
              <a:t> </a:t>
            </a:r>
            <a:r>
              <a:rPr lang="en-US" sz="1200" dirty="0" err="1" smtClean="0"/>
              <a:t>lý</a:t>
            </a:r>
            <a:r>
              <a:rPr lang="en-US" sz="1200" dirty="0" smtClean="0"/>
              <a:t> </a:t>
            </a:r>
            <a:r>
              <a:rPr lang="en-US" sz="1200" dirty="0" err="1" smtClean="0"/>
              <a:t>dữ</a:t>
            </a:r>
            <a:r>
              <a:rPr lang="en-US" sz="1200" dirty="0" smtClean="0"/>
              <a:t> </a:t>
            </a:r>
            <a:r>
              <a:rPr lang="en-US" sz="1200" dirty="0" err="1" smtClean="0"/>
              <a:t>liệu</a:t>
            </a:r>
            <a:r>
              <a:rPr lang="en-US" sz="1200" dirty="0" smtClean="0"/>
              <a:t> </a:t>
            </a:r>
            <a:r>
              <a:rPr lang="en-US" sz="1200" dirty="0" err="1" smtClean="0"/>
              <a:t>đầu</a:t>
            </a:r>
            <a:r>
              <a:rPr lang="en-US" sz="1200" dirty="0" smtClean="0"/>
              <a:t> </a:t>
            </a:r>
            <a:r>
              <a:rPr lang="en-US" sz="1200" dirty="0" err="1" smtClean="0"/>
              <a:t>vào</a:t>
            </a:r>
            <a:r>
              <a:rPr lang="en-US" sz="1200" dirty="0" smtClean="0"/>
              <a:t>.</a:t>
            </a:r>
          </a:p>
          <a:p>
            <a:r>
              <a:rPr lang="en-US" sz="1200" dirty="0" smtClean="0"/>
              <a:t>-</a:t>
            </a:r>
            <a:r>
              <a:rPr lang="en-US" sz="1200" dirty="0" err="1" smtClean="0"/>
              <a:t>Xây</a:t>
            </a:r>
            <a:r>
              <a:rPr lang="en-US" sz="1200" dirty="0" smtClean="0"/>
              <a:t> </a:t>
            </a:r>
            <a:r>
              <a:rPr lang="en-US" sz="1200" dirty="0" err="1" smtClean="0"/>
              <a:t>dựng</a:t>
            </a:r>
            <a:r>
              <a:rPr lang="en-US" sz="1200" dirty="0" smtClean="0"/>
              <a:t>, </a:t>
            </a:r>
            <a:r>
              <a:rPr lang="en-US" sz="1200" dirty="0" err="1" smtClean="0"/>
              <a:t>kiểm</a:t>
            </a:r>
            <a:r>
              <a:rPr lang="en-US" sz="1200" dirty="0" smtClean="0"/>
              <a:t> </a:t>
            </a:r>
            <a:r>
              <a:rPr lang="en-US" sz="1200" dirty="0" err="1" smtClean="0"/>
              <a:t>thử</a:t>
            </a:r>
            <a:r>
              <a:rPr lang="en-US" sz="1200" dirty="0" smtClean="0"/>
              <a:t> </a:t>
            </a:r>
            <a:r>
              <a:rPr lang="en-US" sz="1200" dirty="0" err="1" smtClean="0"/>
              <a:t>và</a:t>
            </a:r>
            <a:r>
              <a:rPr lang="en-US" sz="1200" dirty="0" smtClean="0"/>
              <a:t> </a:t>
            </a:r>
            <a:r>
              <a:rPr lang="en-US" sz="1200" dirty="0" err="1" smtClean="0"/>
              <a:t>lưu</a:t>
            </a:r>
            <a:r>
              <a:rPr lang="en-US" sz="1200" dirty="0" smtClean="0"/>
              <a:t> </a:t>
            </a:r>
            <a:r>
              <a:rPr lang="en-US" sz="1200" dirty="0" err="1" smtClean="0"/>
              <a:t>trữ</a:t>
            </a:r>
            <a:r>
              <a:rPr lang="en-US" sz="1200" dirty="0" smtClean="0"/>
              <a:t> </a:t>
            </a:r>
            <a:r>
              <a:rPr lang="en-US" sz="1200" dirty="0" err="1" smtClean="0"/>
              <a:t>mô</a:t>
            </a:r>
            <a:r>
              <a:rPr lang="en-US" sz="1200" dirty="0" smtClean="0"/>
              <a:t> </a:t>
            </a:r>
            <a:r>
              <a:rPr lang="en-US" sz="1200" dirty="0" err="1" smtClean="0"/>
              <a:t>hình</a:t>
            </a:r>
            <a:endParaRPr lang="en-US" sz="1200" dirty="0" smtClean="0"/>
          </a:p>
          <a:p>
            <a:r>
              <a:rPr lang="en-US" sz="1200" dirty="0" smtClean="0"/>
              <a:t>-</a:t>
            </a:r>
            <a:r>
              <a:rPr lang="en-US" sz="1200" dirty="0" err="1" smtClean="0"/>
              <a:t>Thực</a:t>
            </a:r>
            <a:r>
              <a:rPr lang="en-US" sz="1200" dirty="0" smtClean="0"/>
              <a:t> </a:t>
            </a:r>
            <a:r>
              <a:rPr lang="en-US" sz="1200" dirty="0" err="1" smtClean="0"/>
              <a:t>hiện</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và</a:t>
            </a:r>
            <a:r>
              <a:rPr lang="en-US" sz="1200" dirty="0" smtClean="0"/>
              <a:t> </a:t>
            </a:r>
            <a:r>
              <a:rPr lang="en-US" sz="1200" dirty="0" err="1" smtClean="0"/>
              <a:t>giải</a:t>
            </a:r>
            <a:r>
              <a:rPr lang="en-US" sz="1200" dirty="0" smtClean="0"/>
              <a:t> </a:t>
            </a:r>
            <a:r>
              <a:rPr lang="en-US" sz="1200" dirty="0" err="1" smtClean="0"/>
              <a:t>thích</a:t>
            </a:r>
            <a:r>
              <a:rPr lang="en-US" sz="1200" dirty="0" smtClean="0"/>
              <a:t> </a:t>
            </a:r>
            <a:r>
              <a:rPr lang="en-US" sz="1200" dirty="0" err="1" smtClean="0"/>
              <a:t>kết</a:t>
            </a:r>
            <a:r>
              <a:rPr lang="en-US" sz="1200" dirty="0" smtClean="0"/>
              <a:t> </a:t>
            </a:r>
            <a:r>
              <a:rPr lang="en-US" sz="1200" dirty="0" err="1" smtClean="0"/>
              <a:t>quả</a:t>
            </a:r>
            <a:endParaRPr lang="en-US" sz="1200"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 </a:t>
            </a:r>
            <a:r>
              <a:rPr lang="en-US" sz="1200" baseline="0" dirty="0" err="1" smtClean="0"/>
              <a:t>Vì</a:t>
            </a:r>
            <a:r>
              <a:rPr lang="en-US" sz="1200" baseline="0" dirty="0" smtClean="0"/>
              <a:t> </a:t>
            </a:r>
            <a:r>
              <a:rPr lang="en-US" sz="1200" baseline="0" dirty="0" err="1" smtClean="0"/>
              <a:t>thế</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dùng</a:t>
            </a:r>
            <a:r>
              <a:rPr lang="en-US" sz="1200" baseline="0" dirty="0" smtClean="0"/>
              <a:t> </a:t>
            </a:r>
            <a:r>
              <a:rPr lang="en-US" sz="1200" baseline="0" dirty="0" err="1" smtClean="0"/>
              <a:t>được</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10.000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và</a:t>
            </a:r>
            <a:r>
              <a:rPr lang="en-US" sz="1200" baseline="0" dirty="0" smtClean="0"/>
              <a:t> 150.000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15/03/2013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15/03/2013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15/03/2013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15/03/2013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15/03/2013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15/03/2013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tiêu</a:t>
            </a:r>
            <a:r>
              <a:rPr lang="en-US" sz="3600" dirty="0" smtClean="0"/>
              <a:t> </a:t>
            </a:r>
            <a:r>
              <a:rPr lang="en-US" sz="3600" dirty="0" err="1" smtClean="0"/>
              <a:t>biểu</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z="1600" smtClean="0"/>
              <a:pPr/>
              <a:t>2</a:t>
            </a:fld>
            <a:endParaRPr lang="en-US" sz="1600" dirty="0"/>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2"/>
          <p:cNvPicPr>
            <a:picLocks noChangeAspect="1" noChangeArrowheads="1"/>
          </p:cNvPicPr>
          <p:nvPr/>
        </p:nvPicPr>
        <p:blipFill>
          <a:blip r:embed="rId3"/>
          <a:srcRect/>
          <a:stretch>
            <a:fillRect/>
          </a:stretch>
        </p:blipFill>
        <p:spPr bwMode="auto">
          <a:xfrm>
            <a:off x="1219200" y="2514600"/>
            <a:ext cx="723900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Đào</a:t>
            </a:r>
            <a:r>
              <a:rPr lang="en-US" sz="3600" dirty="0" smtClean="0"/>
              <a:t> </a:t>
            </a:r>
            <a:r>
              <a:rPr lang="en-US" sz="3600" dirty="0" err="1" smtClean="0"/>
              <a:t>tạo</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có</a:t>
            </a:r>
            <a:r>
              <a:rPr lang="en-US" sz="3600" dirty="0" smtClean="0"/>
              <a:t> </a:t>
            </a:r>
            <a:r>
              <a:rPr lang="en-US" sz="3600" dirty="0" err="1" smtClean="0"/>
              <a:t>chuyên</a:t>
            </a:r>
            <a:r>
              <a:rPr lang="en-US" sz="3600" dirty="0" smtClean="0"/>
              <a:t> </a:t>
            </a:r>
            <a:r>
              <a:rPr lang="en-US" sz="3600" dirty="0" err="1" smtClean="0"/>
              <a:t>môn</a:t>
            </a:r>
            <a:r>
              <a:rPr lang="en-US" sz="3600" dirty="0" smtClean="0"/>
              <a:t> </a:t>
            </a:r>
            <a:r>
              <a:rPr lang="en-US" sz="3600" dirty="0" err="1" smtClean="0"/>
              <a:t>cao</a:t>
            </a:r>
            <a:r>
              <a:rPr lang="en-US" sz="3600" dirty="0" smtClean="0"/>
              <a:t> </a:t>
            </a:r>
            <a:r>
              <a:rPr lang="en-US" sz="3600" dirty="0" err="1" smtClean="0"/>
              <a:t>tốn</a:t>
            </a:r>
            <a:r>
              <a:rPr lang="en-US" sz="3600" dirty="0" smtClean="0"/>
              <a:t> </a:t>
            </a:r>
            <a:r>
              <a:rPr lang="en-US" sz="3600" dirty="0" err="1" smtClean="0"/>
              <a:t>nhiều</a:t>
            </a:r>
            <a:r>
              <a:rPr lang="en-US" sz="3600" dirty="0" smtClean="0"/>
              <a:t> </a:t>
            </a:r>
            <a:r>
              <a:rPr lang="en-US" sz="3600" dirty="0" err="1" smtClean="0"/>
              <a:t>thời</a:t>
            </a:r>
            <a:r>
              <a:rPr lang="en-US" sz="3600" dirty="0" smtClean="0"/>
              <a:t> </a:t>
            </a:r>
            <a:r>
              <a:rPr lang="en-US" sz="3600" dirty="0" err="1" smtClean="0"/>
              <a:t>gian</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kiểm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trữ</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smtClean="0"/>
              <a:t> </a:t>
            </a:r>
            <a:r>
              <a:rPr lang="en-US" sz="3600" dirty="0" err="1" smtClean="0"/>
              <a:t>Thực</a:t>
            </a:r>
            <a:r>
              <a:rPr lang="en-US" sz="3600" dirty="0" smtClean="0"/>
              <a:t> </a:t>
            </a:r>
            <a:r>
              <a:rPr lang="en-US" sz="3600" dirty="0" err="1" smtClean="0"/>
              <a:t>hiện</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a:t>
            </a:r>
            <a:r>
              <a:rPr lang="en-US" sz="3600" dirty="0" smtClean="0"/>
              <a:t> </a:t>
            </a:r>
            <a:r>
              <a:rPr lang="en-US" sz="3600" dirty="0" err="1" smtClean="0"/>
              <a:t>giải</a:t>
            </a:r>
            <a:r>
              <a:rPr lang="en-US" sz="3600" dirty="0" smtClean="0"/>
              <a:t> </a:t>
            </a:r>
            <a:r>
              <a:rPr lang="en-US" sz="3600" dirty="0" err="1" smtClean="0"/>
              <a:t>thích</a:t>
            </a:r>
            <a:r>
              <a:rPr lang="en-US" sz="3600" dirty="0" smtClean="0"/>
              <a:t> </a:t>
            </a:r>
            <a:r>
              <a:rPr lang="en-US" sz="3600" dirty="0" err="1" smtClean="0"/>
              <a:t>kết</a:t>
            </a:r>
            <a:r>
              <a:rPr lang="en-US" sz="3600" dirty="0" smtClean="0"/>
              <a:t> </a:t>
            </a:r>
            <a:r>
              <a:rPr lang="en-US" sz="3600" dirty="0" err="1" smtClean="0"/>
              <a:t>quả</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3669</TotalTime>
  <Words>3275</Words>
  <Application>Microsoft Office PowerPoint</Application>
  <PresentationFormat>On-screen Show (4:3)</PresentationFormat>
  <Paragraphs>382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519</cp:revision>
  <dcterms:created xsi:type="dcterms:W3CDTF">2006-08-16T00:00:00Z</dcterms:created>
  <dcterms:modified xsi:type="dcterms:W3CDTF">2013-03-15T16:14:20Z</dcterms:modified>
</cp:coreProperties>
</file>