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2" r:id="rId6"/>
    <p:sldId id="288" r:id="rId7"/>
    <p:sldId id="292" r:id="rId8"/>
    <p:sldId id="289" r:id="rId9"/>
    <p:sldId id="290" r:id="rId10"/>
    <p:sldId id="291" r:id="rId11"/>
    <p:sldId id="266" r:id="rId12"/>
    <p:sldId id="268" r:id="rId13"/>
    <p:sldId id="269" r:id="rId14"/>
    <p:sldId id="271" r:id="rId15"/>
    <p:sldId id="273" r:id="rId16"/>
    <p:sldId id="274" r:id="rId17"/>
    <p:sldId id="275" r:id="rId18"/>
    <p:sldId id="276" r:id="rId19"/>
    <p:sldId id="277" r:id="rId20"/>
    <p:sldId id="278" r:id="rId21"/>
    <p:sldId id="279" r:id="rId22"/>
    <p:sldId id="281" r:id="rId23"/>
    <p:sldId id="293" r:id="rId24"/>
    <p:sldId id="284" r:id="rId25"/>
    <p:sldId id="285" r:id="rId26"/>
    <p:sldId id="286" r:id="rId27"/>
    <p:sldId id="287" r:id="rId28"/>
    <p:sldId id="294"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2903" autoAdjust="0"/>
  </p:normalViewPr>
  <p:slideViewPr>
    <p:cSldViewPr>
      <p:cViewPr varScale="1">
        <p:scale>
          <a:sx n="44" d="100"/>
          <a:sy n="44" d="100"/>
        </p:scale>
        <p:origin x="-21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11/03/2013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mắc</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Riêng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BV ĐKTĐ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BN </a:t>
            </a:r>
            <a:r>
              <a:rPr lang="en-US" sz="1200" baseline="0" dirty="0" err="1" smtClean="0"/>
              <a:t>không</a:t>
            </a:r>
            <a:r>
              <a:rPr lang="en-US" sz="1200" baseline="0" dirty="0" smtClean="0"/>
              <a:t> </a:t>
            </a:r>
            <a:r>
              <a:rPr lang="en-US" sz="1200" baseline="0" dirty="0" err="1" smtClean="0"/>
              <a:t>thế</a:t>
            </a:r>
            <a:r>
              <a:rPr lang="en-US" sz="1200" baseline="0" dirty="0" smtClean="0"/>
              <a:t> </a:t>
            </a:r>
            <a:r>
              <a:rPr lang="en-US" sz="1200" baseline="0" dirty="0" err="1" smtClean="0"/>
              <a:t>kết</a:t>
            </a:r>
            <a:r>
              <a:rPr lang="en-US" sz="1200" baseline="0" dirty="0" smtClean="0"/>
              <a:t> </a:t>
            </a:r>
            <a:r>
              <a:rPr lang="en-US" sz="1200" baseline="0" dirty="0" err="1" smtClean="0"/>
              <a:t>được</a:t>
            </a:r>
            <a:r>
              <a:rPr lang="en-US" sz="1200" baseline="0" dirty="0" smtClean="0"/>
              <a:t> </a:t>
            </a:r>
            <a:r>
              <a:rPr lang="en-US" sz="1200" baseline="0" dirty="0" err="1" smtClean="0"/>
              <a:t>giữa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Ngoài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Sau</a:t>
            </a:r>
            <a:r>
              <a:rPr lang="en-US" sz="1200" baseline="0" dirty="0" smtClean="0"/>
              <a:t> </a:t>
            </a:r>
            <a:r>
              <a:rPr lang="en-US" sz="1200" baseline="0" dirty="0" err="1" smtClean="0"/>
              <a:t>khi</a:t>
            </a:r>
            <a:r>
              <a:rPr lang="en-US" sz="1200" baseline="0" dirty="0" smtClean="0"/>
              <a:t> </a:t>
            </a:r>
            <a:r>
              <a:rPr lang="en-US" sz="1200" baseline="0" dirty="0" err="1" smtClean="0"/>
              <a:t>áp</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Tiếp</a:t>
            </a:r>
            <a:r>
              <a:rPr lang="en-US" sz="1200" baseline="0" dirty="0" smtClean="0"/>
              <a:t> </a:t>
            </a:r>
            <a:r>
              <a:rPr lang="en-US" sz="1200" baseline="0" dirty="0" err="1" smtClean="0"/>
              <a:t>theo</a:t>
            </a:r>
            <a:r>
              <a:rPr lang="en-US" sz="1200" baseline="0" dirty="0" smtClean="0"/>
              <a:t> </a:t>
            </a:r>
            <a:r>
              <a:rPr lang="en-US" sz="1200" baseline="0" dirty="0" err="1" smtClean="0"/>
              <a:t>nhóm</a:t>
            </a:r>
            <a:r>
              <a:rPr lang="en-US" sz="1200" baseline="0" dirty="0" smtClean="0"/>
              <a:t> </a:t>
            </a:r>
            <a:r>
              <a:rPr lang="en-US" sz="1200" baseline="0" dirty="0" err="1" smtClean="0"/>
              <a:t>xin</a:t>
            </a:r>
            <a:r>
              <a:rPr lang="en-US" sz="1200" baseline="0" dirty="0" smtClean="0"/>
              <a:t> </a:t>
            </a:r>
            <a:r>
              <a:rPr lang="en-US" sz="1200" baseline="0" dirty="0" err="1" smtClean="0"/>
              <a:t>giới</a:t>
            </a:r>
            <a:r>
              <a:rPr lang="en-US" sz="1200" baseline="0" dirty="0" smtClean="0"/>
              <a:t> </a:t>
            </a:r>
            <a:r>
              <a:rPr lang="en-US" sz="1200" baseline="0" dirty="0" err="1" smtClean="0"/>
              <a:t>thiệu</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và</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phần</a:t>
            </a:r>
            <a:r>
              <a:rPr lang="en-US" sz="1200" baseline="0" dirty="0" smtClean="0"/>
              <a:t> </a:t>
            </a:r>
            <a:r>
              <a:rPr lang="en-US" sz="1200" baseline="0" dirty="0" err="1" smtClean="0"/>
              <a:t>chính</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trọng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chọn</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endParaRPr lang="en-US" sz="105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17</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endParaRPr lang="en-US" baseline="0" dirty="0" smtClean="0"/>
          </a:p>
          <a:p>
            <a:pPr marL="228600" indent="-228600">
              <a:buAutoNum type="arabicPeriod"/>
            </a:pP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lâm</a:t>
            </a:r>
            <a:r>
              <a:rPr lang="en-US" baseline="0" dirty="0" smtClean="0"/>
              <a:t> </a:t>
            </a:r>
            <a:r>
              <a:rPr lang="en-US" baseline="0" dirty="0" err="1" smtClean="0"/>
              <a:t>sàng</a:t>
            </a:r>
            <a:r>
              <a:rPr lang="en-US" baseline="0" dirty="0" smtClean="0"/>
              <a:t> </a:t>
            </a:r>
            <a:r>
              <a:rPr lang="en-US" baseline="0" dirty="0" err="1" smtClean="0"/>
              <a:t>và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thu</a:t>
            </a:r>
            <a:r>
              <a:rPr lang="en-US" baseline="0" dirty="0" smtClean="0"/>
              <a:t> </a:t>
            </a:r>
            <a:r>
              <a:rPr lang="en-US" baseline="0" dirty="0" err="1" smtClean="0"/>
              <a:t>thập</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gọi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HHTRQĐLS.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11/03/2013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11/03/2013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11/03/2013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11/03/2013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11/03/2013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1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wikipedia.org/wiki/Ti%E1%BB%83u_%C4%91%C6%B0%E1%BB%9D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wikipedia.org/wiki/Ti%E1%BB%83u_%C4%91%C6%B0%E1%BB%9D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11/03/2013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3" name="Picture 2"/>
          <p:cNvPicPr>
            <a:picLocks noChangeAspect="1" noChangeArrowheads="1"/>
          </p:cNvPicPr>
          <p:nvPr/>
        </p:nvPicPr>
        <p:blipFill>
          <a:blip r:embed="rId3"/>
          <a:srcRect/>
          <a:stretch>
            <a:fillRect/>
          </a:stretch>
        </p:blipFill>
        <p:spPr bwMode="auto">
          <a:xfrm>
            <a:off x="1295400" y="1905000"/>
            <a:ext cx="6934200" cy="4114800"/>
          </a:xfrm>
          <a:prstGeom prst="rect">
            <a:avLst/>
          </a:prstGeom>
          <a:noFill/>
          <a:ln w="9525">
            <a:noFill/>
            <a:miter lim="800000"/>
            <a:headEnd/>
            <a:tailEnd/>
          </a:ln>
        </p:spPr>
      </p:pic>
      <p:sp>
        <p:nvSpPr>
          <p:cNvPr id="11" name="TextBox 10"/>
          <p:cNvSpPr txBox="1"/>
          <p:nvPr/>
        </p:nvSpPr>
        <p:spPr>
          <a:xfrm>
            <a:off x="1752600" y="6172200"/>
            <a:ext cx="6172200" cy="400110"/>
          </a:xfrm>
          <a:prstGeom prst="rect">
            <a:avLst/>
          </a:prstGeom>
          <a:noFill/>
        </p:spPr>
        <p:txBody>
          <a:bodyPr wrap="square" rtlCol="0">
            <a:spAutoFit/>
          </a:bodyPr>
          <a:lstStyle/>
          <a:p>
            <a:pPr algn="ctr"/>
            <a:r>
              <a:rPr lang="en-US" sz="2000" dirty="0" err="1" smtClean="0">
                <a:latin typeface="Constantia (Body)"/>
              </a:rPr>
              <a:t>Màn</a:t>
            </a:r>
            <a:r>
              <a:rPr lang="en-US" sz="2000" dirty="0" smtClean="0">
                <a:latin typeface="Constantia (Body)"/>
              </a:rPr>
              <a:t> </a:t>
            </a:r>
            <a:r>
              <a:rPr lang="en-US" sz="2000" dirty="0" err="1" smtClean="0">
                <a:latin typeface="Constantia (Body)"/>
              </a:rPr>
              <a:t>hình</a:t>
            </a:r>
            <a:r>
              <a:rPr lang="en-US" sz="2000" dirty="0" smtClean="0">
                <a:latin typeface="Constantia (Body)"/>
              </a:rPr>
              <a:t> </a:t>
            </a:r>
            <a:r>
              <a:rPr lang="en-US" sz="2000" dirty="0" err="1" smtClean="0">
                <a:latin typeface="Constantia (Body)"/>
              </a:rPr>
              <a:t>Tiền</a:t>
            </a:r>
            <a:r>
              <a:rPr lang="en-US" sz="2000" dirty="0" smtClean="0">
                <a:latin typeface="Constantia (Body)"/>
              </a:rPr>
              <a:t> </a:t>
            </a:r>
            <a:r>
              <a:rPr lang="en-US" sz="2000" dirty="0" err="1" smtClean="0">
                <a:latin typeface="Constantia (Body)"/>
              </a:rPr>
              <a:t>xử</a:t>
            </a:r>
            <a:r>
              <a:rPr lang="en-US" sz="2000" dirty="0" smtClean="0">
                <a:latin typeface="Constantia (Body)"/>
              </a:rPr>
              <a:t> </a:t>
            </a:r>
            <a:r>
              <a:rPr lang="en-US" sz="2000" dirty="0" err="1" smtClean="0">
                <a:latin typeface="Constantia (Body)"/>
              </a:rPr>
              <a:t>lý</a:t>
            </a:r>
            <a:r>
              <a:rPr lang="en-US" sz="2000" dirty="0" smtClean="0">
                <a:latin typeface="Constantia (Body)"/>
              </a:rPr>
              <a:t> </a:t>
            </a:r>
            <a:r>
              <a:rPr lang="en-US" sz="2000" dirty="0" err="1" smtClean="0">
                <a:latin typeface="Constantia (Body)"/>
              </a:rPr>
              <a:t>dữ</a:t>
            </a:r>
            <a:r>
              <a:rPr lang="en-US" sz="2000" dirty="0" smtClean="0">
                <a:latin typeface="Constantia (Body)"/>
              </a:rPr>
              <a:t> </a:t>
            </a:r>
            <a:r>
              <a:rPr lang="en-US" sz="2000" dirty="0" err="1" smtClean="0">
                <a:latin typeface="Constantia (Body)"/>
              </a:rPr>
              <a:t>liệu</a:t>
            </a:r>
            <a:r>
              <a:rPr lang="en-US" sz="2000" dirty="0" smtClean="0">
                <a:latin typeface="Constantia (Body)"/>
              </a:rPr>
              <a:t> – </a:t>
            </a:r>
            <a:r>
              <a:rPr lang="en-US" sz="2000" dirty="0" err="1" smtClean="0">
                <a:latin typeface="Constantia (Body)"/>
              </a:rPr>
              <a:t>Làm</a:t>
            </a:r>
            <a:r>
              <a:rPr lang="en-US" sz="2000" dirty="0" smtClean="0">
                <a:latin typeface="Constantia (Body)"/>
              </a:rPr>
              <a:t> </a:t>
            </a:r>
            <a:r>
              <a:rPr lang="en-US" sz="2000" dirty="0" err="1" smtClean="0">
                <a:latin typeface="Constantia (Body)"/>
              </a:rPr>
              <a:t>sạch</a:t>
            </a:r>
            <a:r>
              <a:rPr lang="en-US" sz="2000" dirty="0" smtClean="0">
                <a:latin typeface="Constantia (Body)"/>
              </a:rPr>
              <a:t> </a:t>
            </a:r>
            <a:r>
              <a:rPr lang="en-US" sz="2000" dirty="0" err="1" smtClean="0">
                <a:latin typeface="Constantia (Body)"/>
              </a:rPr>
              <a:t>dữ</a:t>
            </a:r>
            <a:r>
              <a:rPr lang="en-US" sz="2000" dirty="0" smtClean="0">
                <a:latin typeface="Constantia (Body)"/>
              </a:rPr>
              <a:t> </a:t>
            </a:r>
            <a:r>
              <a:rPr lang="en-US" sz="2000" dirty="0" err="1" smtClean="0">
                <a:latin typeface="Constantia (Body)"/>
              </a:rPr>
              <a:t>liệu</a:t>
            </a:r>
            <a:endParaRPr lang="en-US" sz="2000" dirty="0">
              <a:latin typeface="Constantia (Body)"/>
            </a:endParaRPr>
          </a:p>
        </p:txBody>
      </p:sp>
      <p:pic>
        <p:nvPicPr>
          <p:cNvPr id="6" name="Picture 3"/>
          <p:cNvPicPr>
            <a:picLocks noChangeAspect="1" noChangeArrowheads="1"/>
          </p:cNvPicPr>
          <p:nvPr/>
        </p:nvPicPr>
        <p:blipFill>
          <a:blip r:embed="rId4"/>
          <a:srcRect/>
          <a:stretch>
            <a:fillRect/>
          </a:stretch>
        </p:blipFill>
        <p:spPr bwMode="auto">
          <a:xfrm>
            <a:off x="1295400" y="1904999"/>
            <a:ext cx="6934200" cy="4114801"/>
          </a:xfrm>
          <a:prstGeom prst="rect">
            <a:avLst/>
          </a:prstGeom>
          <a:noFill/>
          <a:ln w="9525">
            <a:noFill/>
            <a:miter lim="800000"/>
            <a:headEnd/>
            <a:tailEnd/>
          </a:ln>
        </p:spPr>
      </p:pic>
      <p:sp>
        <p:nvSpPr>
          <p:cNvPr id="13" name="TextBox 12"/>
          <p:cNvSpPr txBox="1"/>
          <p:nvPr/>
        </p:nvSpPr>
        <p:spPr>
          <a:xfrm>
            <a:off x="1219200" y="6172200"/>
            <a:ext cx="7162800" cy="400110"/>
          </a:xfrm>
          <a:prstGeom prst="rect">
            <a:avLst/>
          </a:prstGeom>
          <a:noFill/>
        </p:spPr>
        <p:txBody>
          <a:bodyPr wrap="square" rtlCol="0">
            <a:spAutoFit/>
          </a:bodyPr>
          <a:lstStyle/>
          <a:p>
            <a:pPr algn="ctr"/>
            <a:r>
              <a:rPr lang="en-US" sz="2000" dirty="0" err="1" smtClean="0"/>
              <a:t>Màn</a:t>
            </a:r>
            <a:r>
              <a:rPr lang="en-US" sz="2000" dirty="0" smtClean="0"/>
              <a:t> </a:t>
            </a:r>
            <a:r>
              <a:rPr lang="en-US" sz="2000" dirty="0" err="1" smtClean="0"/>
              <a:t>hình</a:t>
            </a:r>
            <a:r>
              <a:rPr lang="en-US" sz="2000" dirty="0" smtClean="0"/>
              <a:t> </a:t>
            </a:r>
            <a:r>
              <a:rPr lang="en-US" sz="2000" dirty="0" err="1" smtClean="0"/>
              <a:t>Tiền</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dữ</a:t>
            </a:r>
            <a:r>
              <a:rPr lang="en-US" sz="2000" dirty="0" smtClean="0"/>
              <a:t> </a:t>
            </a:r>
            <a:r>
              <a:rPr lang="en-US" sz="2000" dirty="0" err="1" smtClean="0"/>
              <a:t>liệu</a:t>
            </a:r>
            <a:r>
              <a:rPr lang="en-US" sz="2000" dirty="0" smtClean="0"/>
              <a:t> – </a:t>
            </a:r>
            <a:r>
              <a:rPr lang="en-US" sz="2000" dirty="0" err="1" smtClean="0"/>
              <a:t>Rời</a:t>
            </a:r>
            <a:r>
              <a:rPr lang="en-US" sz="2000" dirty="0" smtClean="0"/>
              <a:t> </a:t>
            </a:r>
            <a:r>
              <a:rPr lang="en-US" sz="2000" dirty="0" err="1" smtClean="0"/>
              <a:t>rạc</a:t>
            </a:r>
            <a:r>
              <a:rPr lang="en-US" sz="2000" dirty="0" smtClean="0"/>
              <a:t> </a:t>
            </a:r>
            <a:r>
              <a:rPr lang="en-US" sz="2000" dirty="0" err="1" smtClean="0"/>
              <a:t>hóa</a:t>
            </a:r>
            <a:r>
              <a:rPr lang="en-US" sz="2000" dirty="0" smtClean="0"/>
              <a:t> </a:t>
            </a:r>
            <a:r>
              <a:rPr lang="en-US" sz="2000" dirty="0" err="1" smtClean="0"/>
              <a:t>dữ</a:t>
            </a:r>
            <a:r>
              <a:rPr lang="en-US" sz="2000" dirty="0" smtClean="0"/>
              <a:t> </a:t>
            </a:r>
            <a:r>
              <a:rPr lang="en-US" sz="2000" dirty="0" err="1" smtClean="0"/>
              <a:t>liệu</a:t>
            </a:r>
            <a:r>
              <a:rPr lang="en-US" sz="2000" dirty="0" smtClean="0"/>
              <a:t> – </a:t>
            </a:r>
            <a:r>
              <a:rPr lang="en-US" sz="2000" dirty="0" err="1" smtClean="0"/>
              <a:t>Tùy</a:t>
            </a:r>
            <a:r>
              <a:rPr lang="en-US" sz="2000" dirty="0" smtClean="0"/>
              <a:t> </a:t>
            </a:r>
            <a:r>
              <a:rPr lang="en-US" sz="2000" dirty="0" err="1" smtClean="0"/>
              <a:t>chỉnh</a:t>
            </a:r>
            <a:endParaRPr lang="en-US" sz="2000" dirty="0">
              <a:latin typeface="Constantia (Body)"/>
            </a:endParaRPr>
          </a:p>
        </p:txBody>
      </p:sp>
      <p:sp>
        <p:nvSpPr>
          <p:cNvPr id="14" name="TextBox 13"/>
          <p:cNvSpPr txBox="1"/>
          <p:nvPr/>
        </p:nvSpPr>
        <p:spPr>
          <a:xfrm>
            <a:off x="1676400" y="6172200"/>
            <a:ext cx="6172200" cy="400110"/>
          </a:xfrm>
          <a:prstGeom prst="rect">
            <a:avLst/>
          </a:prstGeom>
          <a:noFill/>
        </p:spPr>
        <p:txBody>
          <a:bodyPr wrap="square" rtlCol="0">
            <a:spAutoFit/>
          </a:bodyPr>
          <a:lstStyle/>
          <a:p>
            <a:pPr algn="ctr"/>
            <a:r>
              <a:rPr lang="en-US" sz="2000" dirty="0" err="1" smtClean="0"/>
              <a:t>Màn</a:t>
            </a:r>
            <a:r>
              <a:rPr lang="en-US" sz="2000" dirty="0" smtClean="0"/>
              <a:t> </a:t>
            </a:r>
            <a:r>
              <a:rPr lang="en-US" sz="2000" dirty="0" err="1" smtClean="0"/>
              <a:t>hình</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mô</a:t>
            </a:r>
            <a:r>
              <a:rPr lang="en-US" sz="2000" dirty="0" smtClean="0"/>
              <a:t> </a:t>
            </a:r>
            <a:r>
              <a:rPr lang="en-US" sz="2000" dirty="0" err="1" smtClean="0"/>
              <a:t>hình</a:t>
            </a:r>
            <a:endParaRPr lang="en-US" sz="2000" dirty="0">
              <a:latin typeface="Constantia (Body)"/>
            </a:endParaRPr>
          </a:p>
        </p:txBody>
      </p:sp>
      <p:sp>
        <p:nvSpPr>
          <p:cNvPr id="15" name="TextBox 14"/>
          <p:cNvSpPr txBox="1"/>
          <p:nvPr/>
        </p:nvSpPr>
        <p:spPr>
          <a:xfrm>
            <a:off x="1828800" y="6096000"/>
            <a:ext cx="6172200" cy="400110"/>
          </a:xfrm>
          <a:prstGeom prst="rect">
            <a:avLst/>
          </a:prstGeom>
          <a:noFill/>
        </p:spPr>
        <p:txBody>
          <a:bodyPr wrap="square" rtlCol="0">
            <a:spAutoFit/>
          </a:bodyPr>
          <a:lstStyle/>
          <a:p>
            <a:pPr algn="ctr"/>
            <a:r>
              <a:rPr lang="en-US" sz="2000" dirty="0" err="1" smtClean="0"/>
              <a:t>Màn</a:t>
            </a:r>
            <a:r>
              <a:rPr lang="en-US" sz="2000" dirty="0" smtClean="0"/>
              <a:t> </a:t>
            </a:r>
            <a:r>
              <a:rPr lang="en-US" sz="2000" dirty="0" err="1" smtClean="0"/>
              <a:t>hình</a:t>
            </a:r>
            <a:r>
              <a:rPr lang="en-US" sz="2000" dirty="0" smtClean="0"/>
              <a:t> </a:t>
            </a:r>
            <a:r>
              <a:rPr lang="en-US" sz="2000" dirty="0" err="1" smtClean="0"/>
              <a:t>Chẩn</a:t>
            </a:r>
            <a:r>
              <a:rPr lang="en-US" sz="2000" dirty="0" smtClean="0"/>
              <a:t> </a:t>
            </a:r>
            <a:r>
              <a:rPr lang="en-US" sz="2000" dirty="0" err="1" smtClean="0"/>
              <a:t>đoán</a:t>
            </a:r>
            <a:endParaRPr lang="en-US" sz="2000" dirty="0">
              <a:latin typeface="Constantia (Body)"/>
            </a:endParaRPr>
          </a:p>
        </p:txBody>
      </p:sp>
      <p:pic>
        <p:nvPicPr>
          <p:cNvPr id="7" name="Picture 4"/>
          <p:cNvPicPr>
            <a:picLocks noChangeAspect="1" noChangeArrowheads="1"/>
          </p:cNvPicPr>
          <p:nvPr/>
        </p:nvPicPr>
        <p:blipFill>
          <a:blip r:embed="rId5"/>
          <a:srcRect/>
          <a:stretch>
            <a:fillRect/>
          </a:stretch>
        </p:blipFill>
        <p:spPr bwMode="auto">
          <a:xfrm>
            <a:off x="1295400" y="1904999"/>
            <a:ext cx="6934200" cy="4114801"/>
          </a:xfrm>
          <a:prstGeom prst="rect">
            <a:avLst/>
          </a:prstGeom>
          <a:noFill/>
          <a:ln w="9525">
            <a:noFill/>
            <a:miter lim="800000"/>
            <a:headEnd/>
            <a:tailEnd/>
          </a:ln>
        </p:spPr>
      </p:pic>
      <p:pic>
        <p:nvPicPr>
          <p:cNvPr id="8" name="Picture 5"/>
          <p:cNvPicPr>
            <a:picLocks noChangeAspect="1" noChangeArrowheads="1"/>
          </p:cNvPicPr>
          <p:nvPr/>
        </p:nvPicPr>
        <p:blipFill>
          <a:blip r:embed="rId6"/>
          <a:srcRect/>
          <a:stretch>
            <a:fillRect/>
          </a:stretch>
        </p:blipFill>
        <p:spPr bwMode="auto">
          <a:xfrm>
            <a:off x="1295400" y="1905000"/>
            <a:ext cx="6934200" cy="40715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3" grpId="1"/>
      <p:bldP spid="14" grpId="0"/>
      <p:bldP spid="14" grpId="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3 </a:t>
            </a:r>
            <a:r>
              <a:rPr lang="en-US" sz="3600" dirty="0" err="1" smtClean="0"/>
              <a:t>bộ</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loại</a:t>
            </a:r>
            <a:r>
              <a:rPr lang="en-US" sz="3600" dirty="0" smtClean="0"/>
              <a:t> </a:t>
            </a:r>
            <a:r>
              <a:rPr lang="en-US" sz="3600" dirty="0" err="1" smtClean="0"/>
              <a:t>bỏ</a:t>
            </a:r>
            <a:r>
              <a:rPr lang="en-US" sz="3600" dirty="0" smtClean="0"/>
              <a:t>, </a:t>
            </a:r>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và</a:t>
            </a:r>
            <a:r>
              <a:rPr lang="en-US" sz="3600" dirty="0" smtClean="0"/>
              <a:t> </a:t>
            </a:r>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theo</a:t>
            </a:r>
            <a:r>
              <a:rPr lang="en-US" sz="3600" dirty="0" smtClean="0"/>
              <a:t> </a:t>
            </a:r>
            <a:r>
              <a:rPr lang="en-US" sz="3600" dirty="0" err="1" smtClean="0"/>
              <a:t>lớp</a:t>
            </a:r>
            <a:r>
              <a:rPr lang="en-US" sz="3600" dirty="0" smtClean="0"/>
              <a:t> </a:t>
            </a:r>
            <a:r>
              <a:rPr lang="en-US" sz="3600" dirty="0" smtClean="0">
                <a:hlinkClick r:id="rId3" action="ppaction://hlinksldjump"/>
              </a:rPr>
              <a:t>[3]</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smtClean="0">
                <a:hlinkClick r:id="rId4" action="ppaction://hlinksldjump"/>
              </a:rPr>
              <a:t>[5]</a:t>
            </a:r>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1447800" y="2627072"/>
          <a:ext cx="6858000" cy="4078528"/>
        </p:xfrm>
        <a:graphic>
          <a:graphicData uri="http://schemas.openxmlformats.org/drawingml/2006/table">
            <a:tbl>
              <a:tblPr firstRow="1" bandRow="1">
                <a:tableStyleId>{5C22544A-7EE6-4342-B048-85BDC9FD1C3A}</a:tableStyleId>
              </a:tblPr>
              <a:tblGrid>
                <a:gridCol w="2438400"/>
                <a:gridCol w="1600200"/>
                <a:gridCol w="1447800"/>
                <a:gridCol w="1371600"/>
              </a:tblGrid>
              <a:tr h="370206">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77486">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0.546</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0.841</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0.671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0.663</a:t>
                      </a:r>
                      <a:endParaRPr lang="en-US" sz="1600">
                        <a:latin typeface="Constantia (Body)"/>
                        <a:ea typeface="Calibri"/>
                        <a:cs typeface="Times New Roman"/>
                      </a:endParaRPr>
                    </a:p>
                  </a:txBody>
                  <a:tcPr marL="68580" marR="68580" marT="0" marB="0"/>
                </a:tc>
              </a:tr>
              <a:tr h="377486">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0.784</a:t>
                      </a:r>
                      <a:endParaRPr lang="en-US" sz="1600">
                        <a:latin typeface="Constantia (Body)"/>
                        <a:ea typeface="Calibri"/>
                        <a:cs typeface="Times New Roman"/>
                      </a:endParaRPr>
                    </a:p>
                  </a:txBody>
                  <a:tcPr marL="68580" marR="68580" marT="0" marB="0"/>
                </a:tc>
              </a:tr>
              <a:tr h="416482">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0.516</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457200" y="19050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447800" y="2590800"/>
          <a:ext cx="6858000" cy="4069080"/>
        </p:xfrm>
        <a:graphic>
          <a:graphicData uri="http://schemas.openxmlformats.org/drawingml/2006/table">
            <a:tbl>
              <a:tblPr firstRow="1" bandRow="1">
                <a:tableStyleId>{5C22544A-7EE6-4342-B048-85BDC9FD1C3A}</a:tableStyleId>
              </a:tblPr>
              <a:tblGrid>
                <a:gridCol w="2667000"/>
                <a:gridCol w="1371600"/>
                <a:gridCol w="1371600"/>
                <a:gridCol w="1447800"/>
              </a:tblGrid>
              <a:tr h="342895">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75643">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59</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0.605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0.573</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0.825</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0.711</a:t>
                      </a:r>
                      <a:endParaRPr lang="en-US" sz="1600">
                        <a:latin typeface="Constantia (Body)"/>
                        <a:ea typeface="Calibri"/>
                        <a:cs typeface="Times New Roman"/>
                      </a:endParaRPr>
                    </a:p>
                  </a:txBody>
                  <a:tcPr marL="68580" marR="68580" marT="0" marB="0"/>
                </a:tc>
              </a:tr>
              <a:tr h="375643">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endParaRPr lang="en-US" sz="1600">
                        <a:latin typeface="Constantia (Body)"/>
                        <a:ea typeface="Calibri"/>
                        <a:cs typeface="Times New Roman"/>
                      </a:endParaRPr>
                    </a:p>
                  </a:txBody>
                  <a:tcPr marL="68580" marR="68580" marT="0" marB="0"/>
                </a:tc>
              </a:tr>
              <a:tr h="385757">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0.452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endParaRPr lang="en-US" sz="4000" dirty="0" smtClean="0"/>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447800" y="2666999"/>
          <a:ext cx="6858000" cy="4123455"/>
        </p:xfrm>
        <a:graphic>
          <a:graphicData uri="http://schemas.openxmlformats.org/drawingml/2006/table">
            <a:tbl>
              <a:tblPr firstRow="1" bandRow="1">
                <a:tableStyleId>{5C22544A-7EE6-4342-B048-85BDC9FD1C3A}</a:tableStyleId>
              </a:tblPr>
              <a:tblGrid>
                <a:gridCol w="2590800"/>
                <a:gridCol w="1524000"/>
                <a:gridCol w="1447800"/>
                <a:gridCol w="1295400"/>
              </a:tblGrid>
              <a:tr h="391348">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91348">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0.638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0.396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0.476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0.484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0.834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0.406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0.587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0.698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0.638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0.396</a:t>
                      </a:r>
                      <a:endParaRPr lang="en-US" sz="1600">
                        <a:latin typeface="Constantia (Body)"/>
                        <a:ea typeface="Calibri"/>
                        <a:cs typeface="Times New Roman"/>
                      </a:endParaRPr>
                    </a:p>
                  </a:txBody>
                  <a:tcPr marL="68580" marR="68580" marT="0" marB="0"/>
                </a:tc>
              </a:tr>
              <a:tr h="440267">
                <a:tc>
                  <a:txBody>
                    <a:bodyPr/>
                    <a:lstStyle/>
                    <a:p>
                      <a:pPr algn="ctr"/>
                      <a:r>
                        <a:rPr lang="en-US" sz="1800" smtClean="0">
                          <a:latin typeface="Constantia (Body)"/>
                        </a:rPr>
                        <a:t>True</a:t>
                      </a:r>
                      <a:r>
                        <a:rPr lang="en-US" sz="1800" baseline="0" smtClean="0">
                          <a:latin typeface="Constantia (Body)"/>
                        </a:rPr>
                        <a:t>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0.476</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200" dirty="0" smtClean="0"/>
              <a:t>	</a:t>
            </a:r>
            <a:r>
              <a:rPr lang="en-US" sz="3200" dirty="0" err="1" smtClean="0"/>
              <a:t>Đánh</a:t>
            </a:r>
            <a:r>
              <a:rPr lang="en-US" sz="3200" dirty="0" smtClean="0"/>
              <a:t> </a:t>
            </a:r>
            <a:r>
              <a:rPr lang="en-US" sz="3200" dirty="0" err="1" smtClean="0"/>
              <a:t>giá</a:t>
            </a:r>
            <a:r>
              <a:rPr lang="en-US" sz="3200" dirty="0" smtClean="0"/>
              <a:t> </a:t>
            </a:r>
            <a:r>
              <a:rPr lang="en-US" sz="3200" dirty="0" err="1" smtClean="0"/>
              <a:t>phương</a:t>
            </a:r>
            <a:r>
              <a:rPr lang="en-US" sz="3200" dirty="0" smtClean="0"/>
              <a:t> </a:t>
            </a:r>
            <a:r>
              <a:rPr lang="en-US" sz="3200" dirty="0" err="1" smtClean="0"/>
              <a:t>pháp</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r>
              <a:rPr lang="en-US" sz="3200" dirty="0" smtClean="0"/>
              <a:t>:</a:t>
            </a:r>
          </a:p>
          <a:p>
            <a:r>
              <a:rPr lang="en-US" sz="3200" dirty="0" err="1" smtClean="0"/>
              <a:t>Loại</a:t>
            </a:r>
            <a:r>
              <a:rPr lang="en-US" sz="3200" dirty="0" smtClean="0"/>
              <a:t> </a:t>
            </a:r>
            <a:r>
              <a:rPr lang="en-US" sz="3200" dirty="0" err="1" smtClean="0"/>
              <a:t>bỏ</a:t>
            </a:r>
            <a:r>
              <a:rPr lang="en-US" sz="3200" dirty="0" smtClean="0"/>
              <a:t>: </a:t>
            </a:r>
            <a:r>
              <a:rPr lang="en-US" sz="3200" dirty="0" err="1" smtClean="0"/>
              <a:t>Dễ</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đúng</a:t>
            </a:r>
            <a:r>
              <a:rPr lang="en-US" sz="3200" dirty="0" smtClean="0"/>
              <a:t> </a:t>
            </a:r>
            <a:r>
              <a:rPr lang="en-US" sz="3200" dirty="0" err="1" smtClean="0"/>
              <a:t>với</a:t>
            </a:r>
            <a:r>
              <a:rPr lang="en-US" sz="3200" dirty="0" smtClean="0"/>
              <a:t> </a:t>
            </a:r>
            <a:r>
              <a:rPr lang="en-US" sz="3200" dirty="0" err="1" smtClean="0"/>
              <a:t>thực</a:t>
            </a:r>
            <a:r>
              <a:rPr lang="en-US" sz="3200" dirty="0" smtClean="0"/>
              <a:t> </a:t>
            </a:r>
            <a:r>
              <a:rPr lang="en-US" sz="3200" dirty="0" err="1" smtClean="0"/>
              <a:t>tế</a:t>
            </a:r>
            <a:r>
              <a:rPr lang="en-US" sz="3200" dirty="0" smtClean="0"/>
              <a:t> </a:t>
            </a:r>
            <a:r>
              <a:rPr lang="en-US" sz="3200" dirty="0" err="1" smtClean="0"/>
              <a:t>nhưng</a:t>
            </a:r>
            <a:r>
              <a:rPr lang="en-US" sz="3200" dirty="0" smtClean="0"/>
              <a:t> </a:t>
            </a:r>
            <a:r>
              <a:rPr lang="en-US" sz="3200" dirty="0" err="1" smtClean="0"/>
              <a:t>thất</a:t>
            </a:r>
            <a:r>
              <a:rPr lang="en-US" sz="3200" dirty="0" smtClean="0"/>
              <a:t> </a:t>
            </a:r>
            <a:r>
              <a:rPr lang="en-US" sz="3200" dirty="0" err="1" smtClean="0"/>
              <a:t>thoát</a:t>
            </a:r>
            <a:r>
              <a:rPr lang="en-US" sz="3200" dirty="0" smtClean="0"/>
              <a:t> </a:t>
            </a:r>
            <a:r>
              <a:rPr lang="en-US" sz="3200" dirty="0" err="1" smtClean="0"/>
              <a:t>dữ</a:t>
            </a:r>
            <a:r>
              <a:rPr lang="en-US" sz="3200" dirty="0" smtClean="0"/>
              <a:t> </a:t>
            </a:r>
            <a:r>
              <a:rPr lang="en-US" sz="3200" dirty="0" err="1" smtClean="0"/>
              <a:t>liệu</a:t>
            </a:r>
            <a:r>
              <a:rPr lang="en-US" sz="3200" dirty="0" smtClean="0"/>
              <a:t>.</a:t>
            </a:r>
          </a:p>
          <a:p>
            <a:r>
              <a:rPr lang="en-US" sz="3200" dirty="0" err="1" smtClean="0"/>
              <a:t>Bổ</a:t>
            </a:r>
            <a:r>
              <a:rPr lang="en-US" sz="3200" dirty="0" smtClean="0"/>
              <a:t> sung </a:t>
            </a:r>
            <a:r>
              <a:rPr lang="en-US" sz="3200" dirty="0" err="1" smtClean="0"/>
              <a:t>ngẫu</a:t>
            </a:r>
            <a:r>
              <a:rPr lang="en-US" sz="3200" dirty="0" smtClean="0"/>
              <a:t> </a:t>
            </a:r>
            <a:r>
              <a:rPr lang="en-US" sz="3200" dirty="0" err="1" smtClean="0"/>
              <a:t>nhiên</a:t>
            </a:r>
            <a:r>
              <a:rPr lang="en-US" sz="3200" dirty="0" smtClean="0"/>
              <a:t> </a:t>
            </a:r>
            <a:r>
              <a:rPr lang="en-US" sz="3200" dirty="0" err="1" smtClean="0"/>
              <a:t>cùng</a:t>
            </a:r>
            <a:r>
              <a:rPr lang="en-US" sz="3200" dirty="0" smtClean="0"/>
              <a:t> </a:t>
            </a:r>
            <a:r>
              <a:rPr lang="en-US" sz="3200" dirty="0" err="1" smtClean="0"/>
              <a:t>lớp</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thu</a:t>
            </a:r>
            <a:r>
              <a:rPr lang="en-US" sz="3200" dirty="0" smtClean="0"/>
              <a:t> </a:t>
            </a:r>
            <a:r>
              <a:rPr lang="en-US" sz="3200" dirty="0" err="1" smtClean="0"/>
              <a:t>được</a:t>
            </a:r>
            <a:r>
              <a:rPr lang="en-US" sz="3200" dirty="0" smtClean="0"/>
              <a:t> </a:t>
            </a:r>
            <a:r>
              <a:rPr lang="en-US" sz="3200" dirty="0" err="1" smtClean="0"/>
              <a:t>không</a:t>
            </a:r>
            <a:r>
              <a:rPr lang="en-US" sz="3200" dirty="0" smtClean="0"/>
              <a:t> </a:t>
            </a:r>
            <a:r>
              <a:rPr lang="en-US" sz="3200" dirty="0" err="1" smtClean="0"/>
              <a:t>ổn</a:t>
            </a:r>
            <a:r>
              <a:rPr lang="en-US" sz="3200" dirty="0" smtClean="0"/>
              <a:t> </a:t>
            </a:r>
            <a:r>
              <a:rPr lang="en-US" sz="3200" dirty="0" err="1" smtClean="0"/>
              <a:t>định</a:t>
            </a:r>
            <a:r>
              <a:rPr lang="en-US" sz="3200" dirty="0" smtClean="0"/>
              <a:t>. </a:t>
            </a:r>
            <a:r>
              <a:rPr lang="en-US" sz="3200" dirty="0" err="1" smtClean="0"/>
              <a:t>Ít</a:t>
            </a:r>
            <a:r>
              <a:rPr lang="en-US" sz="3200" dirty="0" smtClean="0"/>
              <a:t> </a:t>
            </a:r>
            <a:r>
              <a:rPr lang="en-US" sz="3200" dirty="0" err="1" smtClean="0"/>
              <a:t>được</a:t>
            </a:r>
            <a:r>
              <a:rPr lang="en-US" sz="3200" dirty="0" smtClean="0"/>
              <a:t> </a:t>
            </a:r>
            <a:r>
              <a:rPr lang="en-US" sz="3200" dirty="0" err="1" smtClean="0"/>
              <a:t>sử</a:t>
            </a:r>
            <a:r>
              <a:rPr lang="en-US" sz="3200" dirty="0" smtClean="0"/>
              <a:t> </a:t>
            </a:r>
            <a:r>
              <a:rPr lang="en-US" sz="3200" dirty="0" err="1" smtClean="0"/>
              <a:t>dụng</a:t>
            </a:r>
            <a:r>
              <a:rPr lang="en-US" sz="3200" dirty="0" smtClean="0"/>
              <a:t>.</a:t>
            </a:r>
          </a:p>
          <a:p>
            <a:r>
              <a:rPr lang="en-US" sz="3200" dirty="0" err="1" smtClean="0"/>
              <a:t>Bổ</a:t>
            </a:r>
            <a:r>
              <a:rPr lang="en-US" sz="3200" dirty="0" smtClean="0"/>
              <a:t> sung </a:t>
            </a:r>
            <a:r>
              <a:rPr lang="en-US" sz="3200" dirty="0" err="1" smtClean="0"/>
              <a:t>bằng</a:t>
            </a:r>
            <a:r>
              <a:rPr lang="en-US" sz="3200" dirty="0" smtClean="0"/>
              <a:t> </a:t>
            </a:r>
            <a:r>
              <a:rPr lang="en-US" sz="3200" dirty="0" err="1" smtClean="0"/>
              <a:t>giá</a:t>
            </a:r>
            <a:r>
              <a:rPr lang="en-US" sz="3200" dirty="0" smtClean="0"/>
              <a:t> </a:t>
            </a:r>
            <a:r>
              <a:rPr lang="en-US" sz="3200" dirty="0" err="1" smtClean="0"/>
              <a:t>trị</a:t>
            </a:r>
            <a:r>
              <a:rPr lang="en-US" sz="3200" dirty="0" smtClean="0"/>
              <a:t> </a:t>
            </a:r>
            <a:r>
              <a:rPr lang="en-US" sz="3200" dirty="0" err="1" smtClean="0"/>
              <a:t>trung</a:t>
            </a:r>
            <a:r>
              <a:rPr lang="en-US" sz="3200" dirty="0" smtClean="0"/>
              <a:t> </a:t>
            </a:r>
            <a:r>
              <a:rPr lang="en-US" sz="3200" dirty="0" err="1" smtClean="0"/>
              <a:t>bình</a:t>
            </a:r>
            <a:r>
              <a:rPr lang="en-US" sz="3200" dirty="0" smtClean="0"/>
              <a:t> </a:t>
            </a:r>
            <a:r>
              <a:rPr lang="en-US" sz="3200" dirty="0" err="1" smtClean="0"/>
              <a:t>cùng</a:t>
            </a:r>
            <a:r>
              <a:rPr lang="en-US" sz="3200" dirty="0" smtClean="0"/>
              <a:t> </a:t>
            </a:r>
            <a:r>
              <a:rPr lang="en-US" sz="3200" dirty="0" err="1" smtClean="0"/>
              <a:t>lớp</a:t>
            </a:r>
            <a:r>
              <a:rPr lang="en-US" sz="3200" dirty="0" smtClean="0"/>
              <a:t>: </a:t>
            </a:r>
            <a:r>
              <a:rPr lang="en-US" sz="3200" dirty="0" err="1" smtClean="0"/>
              <a:t>Nhanh</a:t>
            </a:r>
            <a:r>
              <a:rPr lang="en-US" sz="3200" dirty="0" smtClean="0"/>
              <a:t>. </a:t>
            </a:r>
            <a:r>
              <a:rPr lang="en-US" sz="3200" dirty="0" err="1" smtClean="0"/>
              <a:t>Dễ</a:t>
            </a:r>
            <a:r>
              <a:rPr lang="en-US" sz="3200" dirty="0" smtClean="0"/>
              <a:t> </a:t>
            </a:r>
            <a:r>
              <a:rPr lang="en-US" sz="3200" dirty="0" err="1" smtClean="0"/>
              <a:t>gây</a:t>
            </a:r>
            <a:r>
              <a:rPr lang="en-US" sz="3200" dirty="0" smtClean="0"/>
              <a:t> Bias. </a:t>
            </a:r>
            <a:r>
              <a:rPr lang="en-US" sz="3200" dirty="0" err="1" smtClean="0"/>
              <a:t>Thích</a:t>
            </a:r>
            <a:r>
              <a:rPr lang="en-US" sz="3200" dirty="0" smtClean="0"/>
              <a:t> </a:t>
            </a:r>
            <a:r>
              <a:rPr lang="en-US" sz="3200" dirty="0" err="1" smtClean="0"/>
              <a:t>hợp</a:t>
            </a:r>
            <a:r>
              <a:rPr lang="en-US" sz="3200" dirty="0" smtClean="0"/>
              <a:t> </a:t>
            </a:r>
            <a:r>
              <a:rPr lang="en-US" sz="3200" dirty="0" err="1" smtClean="0"/>
              <a:t>cho</a:t>
            </a:r>
            <a:r>
              <a:rPr lang="en-US" sz="3200" dirty="0" smtClean="0"/>
              <a:t> </a:t>
            </a:r>
            <a:r>
              <a:rPr lang="en-US" sz="3200" dirty="0" err="1" smtClean="0"/>
              <a:t>Bayes</a:t>
            </a:r>
            <a:r>
              <a:rPr lang="en-US" sz="3200" dirty="0" smtClean="0"/>
              <a:t>.</a:t>
            </a:r>
            <a:endParaRPr lang="en-US" sz="32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646331"/>
          </a:xfrm>
          <a:prstGeom prst="rect">
            <a:avLst/>
          </a:prstGeom>
          <a:noFill/>
        </p:spPr>
        <p:txBody>
          <a:bodyPr wrap="square" rtlCol="0">
            <a:spAutoFit/>
          </a:bodyPr>
          <a:lstStyle/>
          <a:p>
            <a:r>
              <a:rPr lang="en-US" dirty="0" smtClean="0">
                <a:hlinkClick r:id="rId3"/>
              </a:rPr>
              <a:t>http://vi.wikipedia.org/wiki/Ti%E1%BB%83u_%C4%91%C6%B0%E1%BB%9Dng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646331"/>
          </a:xfrm>
          <a:prstGeom prst="rect">
            <a:avLst/>
          </a:prstGeom>
        </p:spPr>
        <p:txBody>
          <a:bodyPr wrap="square">
            <a:spAutoFit/>
          </a:bodyPr>
          <a:lstStyle/>
          <a:p>
            <a:r>
              <a:rPr lang="en-US" dirty="0" smtClean="0">
                <a:hlinkClick r:id="rId3"/>
              </a:rPr>
              <a:t>http://vi.wikipedia.org/wiki/Ti%E1%BB%83u_%C4%91%C6%B0%E1%BB%9Dng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Cấu</a:t>
            </a:r>
            <a:r>
              <a:rPr lang="en-US" sz="3600" dirty="0" smtClean="0"/>
              <a:t> </a:t>
            </a:r>
            <a:r>
              <a:rPr lang="en-US" sz="3600" dirty="0" err="1" smtClean="0"/>
              <a:t>trúc</a:t>
            </a:r>
            <a:r>
              <a:rPr lang="en-US" sz="3600" dirty="0" smtClean="0"/>
              <a:t> </a:t>
            </a:r>
            <a:r>
              <a:rPr lang="en-US" sz="3600" dirty="0" err="1" smtClean="0"/>
              <a:t>chung</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Quản</a:t>
            </a:r>
            <a:r>
              <a:rPr lang="en-US" sz="3600" dirty="0" smtClean="0"/>
              <a:t> </a:t>
            </a:r>
            <a:r>
              <a:rPr lang="en-US" sz="3600" dirty="0" err="1" smtClean="0"/>
              <a:t>lý</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đối</a:t>
            </a:r>
            <a:r>
              <a:rPr lang="en-US" sz="3600" dirty="0" smtClean="0"/>
              <a:t> </a:t>
            </a:r>
            <a:r>
              <a:rPr lang="en-US" sz="3600" dirty="0" err="1" smtClean="0"/>
              <a:t>thoại</a:t>
            </a:r>
            <a:endParaRPr lang="en-US" sz="3600" dirty="0" smtClean="0"/>
          </a:p>
          <a:p>
            <a:r>
              <a:rPr lang="en-US" sz="3600" dirty="0" err="1" smtClean="0"/>
              <a:t>Quản</a:t>
            </a:r>
            <a:r>
              <a:rPr lang="en-US" sz="3600" dirty="0" smtClean="0"/>
              <a:t> </a:t>
            </a:r>
            <a:r>
              <a:rPr lang="en-US" sz="3600" dirty="0" err="1" smtClean="0"/>
              <a:t>lý</a:t>
            </a:r>
            <a:r>
              <a:rPr lang="en-US" sz="3600" dirty="0" smtClean="0"/>
              <a:t> tri </a:t>
            </a:r>
            <a:r>
              <a:rPr lang="en-US" sz="3600" dirty="0" err="1" smtClean="0"/>
              <a:t>thức</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idx="1"/>
          </p:nvPr>
        </p:nvSpPr>
        <p:spPr>
          <a:xfrm>
            <a:off x="457200" y="1935480"/>
            <a:ext cx="8229600" cy="4541520"/>
          </a:xfrm>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chức</a:t>
            </a:r>
            <a:r>
              <a:rPr lang="en-US" sz="3600" dirty="0" smtClean="0"/>
              <a:t> </a:t>
            </a:r>
            <a:r>
              <a:rPr lang="en-US" sz="3600" dirty="0" err="1" smtClean="0"/>
              <a:t>năng</a:t>
            </a:r>
            <a:r>
              <a:rPr lang="en-US" sz="3600" dirty="0" smtClean="0"/>
              <a:t> </a:t>
            </a:r>
            <a:r>
              <a:rPr lang="en-US" sz="3600" dirty="0" err="1" smtClean="0"/>
              <a:t>chính</a:t>
            </a:r>
            <a:r>
              <a:rPr lang="en-US" sz="3600" dirty="0" smtClean="0"/>
              <a:t> </a:t>
            </a:r>
            <a:r>
              <a:rPr lang="en-US" sz="3600" dirty="0" err="1" smtClean="0"/>
              <a:t>của</a:t>
            </a:r>
            <a:r>
              <a:rPr lang="en-US" sz="3600" dirty="0" smtClean="0"/>
              <a:t> </a:t>
            </a:r>
            <a:r>
              <a:rPr lang="en-US" sz="3600" dirty="0" err="1" smtClean="0"/>
              <a:t>ứng</a:t>
            </a:r>
            <a:r>
              <a:rPr lang="en-US" sz="3600" dirty="0" smtClean="0"/>
              <a:t> </a:t>
            </a:r>
            <a:r>
              <a:rPr lang="en-US" sz="3600" dirty="0" err="1" smtClean="0"/>
              <a:t>dụng</a:t>
            </a:r>
            <a:endParaRPr lang="en-US" sz="3600" dirty="0" smtClean="0"/>
          </a:p>
          <a:p>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Chẩn</a:t>
            </a:r>
            <a:r>
              <a:rPr lang="en-US" sz="3600" dirty="0" smtClean="0"/>
              <a:t> </a:t>
            </a:r>
            <a:r>
              <a:rPr lang="en-US" sz="3600" dirty="0" err="1" smtClean="0"/>
              <a:t>đoán</a:t>
            </a:r>
            <a:endParaRPr lang="en-US" sz="3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3007</TotalTime>
  <Words>3039</Words>
  <Application>Microsoft Office PowerPoint</Application>
  <PresentationFormat>On-screen Show (4:3)</PresentationFormat>
  <Paragraphs>448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388</cp:revision>
  <dcterms:created xsi:type="dcterms:W3CDTF">2006-08-16T00:00:00Z</dcterms:created>
  <dcterms:modified xsi:type="dcterms:W3CDTF">2013-03-11T14:48:48Z</dcterms:modified>
</cp:coreProperties>
</file>