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o Título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Texto do Título</a:t>
            </a:r>
          </a:p>
        </p:txBody>
      </p:sp>
      <p:sp>
        <p:nvSpPr>
          <p:cNvPr id="118" name="Nível de Corpo Um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.png"/><Relationship Id="rId5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pbl.github.io/VAST-MC1/#wor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elton.jpg" descr="elt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1743" y="-8592974"/>
            <a:ext cx="5727701" cy="58171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Grupo"/>
          <p:cNvGrpSpPr/>
          <p:nvPr/>
        </p:nvGrpSpPr>
        <p:grpSpPr>
          <a:xfrm>
            <a:off x="2456950" y="5028261"/>
            <a:ext cx="4548603" cy="5691478"/>
            <a:chOff x="189" y="0"/>
            <a:chExt cx="4548602" cy="5691476"/>
          </a:xfrm>
        </p:grpSpPr>
        <p:pic>
          <p:nvPicPr>
            <p:cNvPr id="129" name="hilton.jpg" descr="hilto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05" t="601" r="602" b="602"/>
            <a:stretch>
              <a:fillRect/>
            </a:stretch>
          </p:blipFill>
          <p:spPr>
            <a:xfrm>
              <a:off x="189" y="0"/>
              <a:ext cx="4548603" cy="454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9" y="0"/>
                  </a:moveTo>
                  <a:cubicBezTo>
                    <a:pt x="7321" y="0"/>
                    <a:pt x="4803" y="1006"/>
                    <a:pt x="2882" y="3017"/>
                  </a:cubicBezTo>
                  <a:cubicBezTo>
                    <a:pt x="-961" y="7038"/>
                    <a:pt x="-961" y="13557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7"/>
                    <a:pt x="20639" y="7038"/>
                    <a:pt x="16796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0" name="Hilton Pintor"/>
            <p:cNvSpPr txBox="1"/>
            <p:nvPr/>
          </p:nvSpPr>
          <p:spPr>
            <a:xfrm>
              <a:off x="978943" y="4943036"/>
              <a:ext cx="2591072" cy="74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600">
                  <a:solidFill>
                    <a:srgbClr val="FFFFFF"/>
                  </a:solidFill>
                  <a:latin typeface="BigNoodleTitling"/>
                  <a:ea typeface="BigNoodleTitling"/>
                  <a:cs typeface="BigNoodleTitling"/>
                  <a:sym typeface="BigNoodleTitling"/>
                </a:defRPr>
              </a:lvl1pPr>
            </a:lstStyle>
            <a:p>
              <a:pPr/>
              <a:r>
                <a:t>Hilton Pintor</a:t>
              </a:r>
            </a:p>
          </p:txBody>
        </p:sp>
      </p:grpSp>
      <p:grpSp>
        <p:nvGrpSpPr>
          <p:cNvPr id="134" name="Grupo"/>
          <p:cNvGrpSpPr/>
          <p:nvPr/>
        </p:nvGrpSpPr>
        <p:grpSpPr>
          <a:xfrm>
            <a:off x="17380761" y="5029732"/>
            <a:ext cx="4546357" cy="5688536"/>
            <a:chOff x="122" y="0"/>
            <a:chExt cx="4546355" cy="5688534"/>
          </a:xfrm>
        </p:grpSpPr>
        <p:pic>
          <p:nvPicPr>
            <p:cNvPr id="132" name="renan.jpg" descr="renan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56" t="554" r="556" b="556"/>
            <a:stretch>
              <a:fillRect/>
            </a:stretch>
          </p:blipFill>
          <p:spPr>
            <a:xfrm>
              <a:off x="122" y="0"/>
              <a:ext cx="4546356" cy="454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9" y="0"/>
                  </a:moveTo>
                  <a:cubicBezTo>
                    <a:pt x="7321" y="0"/>
                    <a:pt x="4803" y="1006"/>
                    <a:pt x="2882" y="3017"/>
                  </a:cubicBezTo>
                  <a:cubicBezTo>
                    <a:pt x="-961" y="7038"/>
                    <a:pt x="-961" y="13557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7"/>
                    <a:pt x="20639" y="7038"/>
                    <a:pt x="16796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3" name="Renan Freitas"/>
            <p:cNvSpPr txBox="1"/>
            <p:nvPr/>
          </p:nvSpPr>
          <p:spPr>
            <a:xfrm>
              <a:off x="1038932" y="4940482"/>
              <a:ext cx="2668630" cy="748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600">
                  <a:solidFill>
                    <a:srgbClr val="FFFFFF"/>
                  </a:solidFill>
                  <a:latin typeface="BigNoodleTitling"/>
                  <a:ea typeface="BigNoodleTitling"/>
                  <a:cs typeface="BigNoodleTitling"/>
                  <a:sym typeface="BigNoodleTitling"/>
                </a:defRPr>
              </a:lvl1pPr>
            </a:lstStyle>
            <a:p>
              <a:pPr/>
              <a:r>
                <a:t>Renan Freitas</a:t>
              </a:r>
            </a:p>
          </p:txBody>
        </p:sp>
      </p:grpSp>
      <p:grpSp>
        <p:nvGrpSpPr>
          <p:cNvPr id="137" name="Grupo"/>
          <p:cNvGrpSpPr/>
          <p:nvPr/>
        </p:nvGrpSpPr>
        <p:grpSpPr>
          <a:xfrm>
            <a:off x="9919384" y="5029732"/>
            <a:ext cx="4546356" cy="5688536"/>
            <a:chOff x="122" y="0"/>
            <a:chExt cx="4546355" cy="5688534"/>
          </a:xfrm>
        </p:grpSpPr>
        <p:pic>
          <p:nvPicPr>
            <p:cNvPr id="135" name="nicola.jpg" descr="nicola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556" t="554" r="556" b="556"/>
            <a:stretch>
              <a:fillRect/>
            </a:stretch>
          </p:blipFill>
          <p:spPr>
            <a:xfrm>
              <a:off x="122" y="0"/>
              <a:ext cx="4546356" cy="454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9" y="0"/>
                  </a:moveTo>
                  <a:cubicBezTo>
                    <a:pt x="7321" y="0"/>
                    <a:pt x="4803" y="1006"/>
                    <a:pt x="2882" y="3017"/>
                  </a:cubicBezTo>
                  <a:cubicBezTo>
                    <a:pt x="-961" y="7038"/>
                    <a:pt x="-961" y="13557"/>
                    <a:pt x="2882" y="17579"/>
                  </a:cubicBezTo>
                  <a:cubicBezTo>
                    <a:pt x="6724" y="21600"/>
                    <a:pt x="12954" y="21600"/>
                    <a:pt x="16796" y="17579"/>
                  </a:cubicBezTo>
                  <a:cubicBezTo>
                    <a:pt x="20639" y="13557"/>
                    <a:pt x="20639" y="7038"/>
                    <a:pt x="16796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6" name="Nicola pEDULLA"/>
            <p:cNvSpPr txBox="1"/>
            <p:nvPr/>
          </p:nvSpPr>
          <p:spPr>
            <a:xfrm>
              <a:off x="868965" y="4940482"/>
              <a:ext cx="2887602" cy="748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4600">
                  <a:solidFill>
                    <a:srgbClr val="FFFFFF"/>
                  </a:solidFill>
                  <a:latin typeface="BigNoodleTitling"/>
                  <a:ea typeface="BigNoodleTitling"/>
                  <a:cs typeface="BigNoodleTitling"/>
                  <a:sym typeface="BigNoodleTitling"/>
                </a:defRPr>
              </a:lvl1pPr>
            </a:lstStyle>
            <a:p>
              <a:pPr/>
              <a:r>
                <a:t>Nicola pEDULLA</a:t>
              </a:r>
            </a:p>
          </p:txBody>
        </p:sp>
      </p:grpSp>
      <p:sp>
        <p:nvSpPr>
          <p:cNvPr id="138" name="gRUPO 04"/>
          <p:cNvSpPr txBox="1"/>
          <p:nvPr>
            <p:ph type="ctrTitle"/>
          </p:nvPr>
        </p:nvSpPr>
        <p:spPr>
          <a:xfrm>
            <a:off x="1778000" y="-1597496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gRUPO 04</a:t>
            </a:r>
          </a:p>
        </p:txBody>
      </p:sp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rcRect l="29554" t="263" r="1265" b="261"/>
          <a:stretch>
            <a:fillRect/>
          </a:stretch>
        </p:blipFill>
        <p:spPr>
          <a:xfrm>
            <a:off x="9431535" y="921627"/>
            <a:ext cx="5520929" cy="2343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fill="norm" stroke="1" extrusionOk="0">
                <a:moveTo>
                  <a:pt x="2102" y="0"/>
                </a:moveTo>
                <a:cubicBezTo>
                  <a:pt x="1498" y="0"/>
                  <a:pt x="1190" y="1"/>
                  <a:pt x="867" y="242"/>
                </a:cubicBezTo>
                <a:cubicBezTo>
                  <a:pt x="512" y="547"/>
                  <a:pt x="231" y="1207"/>
                  <a:pt x="102" y="2045"/>
                </a:cubicBezTo>
                <a:cubicBezTo>
                  <a:pt x="-1" y="2811"/>
                  <a:pt x="0" y="3533"/>
                  <a:pt x="0" y="4953"/>
                </a:cubicBezTo>
                <a:lnTo>
                  <a:pt x="0" y="16625"/>
                </a:lnTo>
                <a:cubicBezTo>
                  <a:pt x="0" y="18066"/>
                  <a:pt x="-1" y="18789"/>
                  <a:pt x="102" y="19554"/>
                </a:cubicBezTo>
                <a:cubicBezTo>
                  <a:pt x="231" y="20392"/>
                  <a:pt x="512" y="21049"/>
                  <a:pt x="867" y="21354"/>
                </a:cubicBezTo>
                <a:cubicBezTo>
                  <a:pt x="1193" y="21597"/>
                  <a:pt x="1499" y="21599"/>
                  <a:pt x="2102" y="21599"/>
                </a:cubicBezTo>
                <a:lnTo>
                  <a:pt x="19487" y="21599"/>
                </a:lnTo>
                <a:cubicBezTo>
                  <a:pt x="20099" y="21599"/>
                  <a:pt x="20405" y="21597"/>
                  <a:pt x="20731" y="21354"/>
                </a:cubicBezTo>
                <a:cubicBezTo>
                  <a:pt x="21086" y="21049"/>
                  <a:pt x="21367" y="20392"/>
                  <a:pt x="21496" y="19554"/>
                </a:cubicBezTo>
                <a:cubicBezTo>
                  <a:pt x="21599" y="18789"/>
                  <a:pt x="21598" y="18066"/>
                  <a:pt x="21598" y="16646"/>
                </a:cubicBezTo>
                <a:lnTo>
                  <a:pt x="21598" y="4975"/>
                </a:lnTo>
                <a:cubicBezTo>
                  <a:pt x="21598" y="3533"/>
                  <a:pt x="21599" y="2811"/>
                  <a:pt x="21496" y="2045"/>
                </a:cubicBezTo>
                <a:cubicBezTo>
                  <a:pt x="21367" y="1207"/>
                  <a:pt x="21086" y="547"/>
                  <a:pt x="20731" y="242"/>
                </a:cubicBezTo>
                <a:cubicBezTo>
                  <a:pt x="20405" y="-1"/>
                  <a:pt x="20100" y="0"/>
                  <a:pt x="19498" y="0"/>
                </a:cubicBezTo>
                <a:lnTo>
                  <a:pt x="2111" y="0"/>
                </a:lnTo>
                <a:lnTo>
                  <a:pt x="2102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71284">
            <a:off x="-707941" y="-398217"/>
            <a:ext cx="25799882" cy="1451243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Monitoramento de Tráfeg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Monitoramento de Tráfego</a:t>
            </a:r>
          </a:p>
        </p:txBody>
      </p:sp>
      <p:sp>
        <p:nvSpPr>
          <p:cNvPr id="143" name="Boonsong Lekagul Nature Preserv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Boonsong Lekagul Nature Preserve</a:t>
            </a:r>
          </a:p>
        </p:txBody>
      </p:sp>
      <p:grpSp>
        <p:nvGrpSpPr>
          <p:cNvPr id="153" name="Grupo"/>
          <p:cNvGrpSpPr/>
          <p:nvPr/>
        </p:nvGrpSpPr>
        <p:grpSpPr>
          <a:xfrm>
            <a:off x="1119494" y="7992086"/>
            <a:ext cx="9650392" cy="4395357"/>
            <a:chOff x="172" y="0"/>
            <a:chExt cx="9650390" cy="4395355"/>
          </a:xfrm>
        </p:grpSpPr>
        <p:grpSp>
          <p:nvGrpSpPr>
            <p:cNvPr id="146" name="Grupo"/>
            <p:cNvGrpSpPr/>
            <p:nvPr/>
          </p:nvGrpSpPr>
          <p:grpSpPr>
            <a:xfrm>
              <a:off x="172" y="0"/>
              <a:ext cx="2787306" cy="4395356"/>
              <a:chOff x="172" y="0"/>
              <a:chExt cx="2787305" cy="4395355"/>
            </a:xfrm>
          </p:grpSpPr>
          <p:pic>
            <p:nvPicPr>
              <p:cNvPr id="144" name="hilton.jpg" descr="hilton.jp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07" t="601" r="600" b="600"/>
              <a:stretch>
                <a:fillRect/>
              </a:stretch>
            </p:blipFill>
            <p:spPr>
              <a:xfrm>
                <a:off x="172" y="0"/>
                <a:ext cx="2787306" cy="27874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fill="norm" stroke="1" extrusionOk="0">
                    <a:moveTo>
                      <a:pt x="9839" y="0"/>
                    </a:moveTo>
                    <a:cubicBezTo>
                      <a:pt x="7321" y="0"/>
                      <a:pt x="4803" y="1007"/>
                      <a:pt x="2882" y="3017"/>
                    </a:cubicBezTo>
                    <a:cubicBezTo>
                      <a:pt x="-961" y="7039"/>
                      <a:pt x="-961" y="13557"/>
                      <a:pt x="2882" y="17579"/>
                    </a:cubicBezTo>
                    <a:cubicBezTo>
                      <a:pt x="6724" y="21600"/>
                      <a:pt x="12954" y="21600"/>
                      <a:pt x="16796" y="17579"/>
                    </a:cubicBezTo>
                    <a:cubicBezTo>
                      <a:pt x="20639" y="13557"/>
                      <a:pt x="20639" y="7039"/>
                      <a:pt x="16796" y="3017"/>
                    </a:cubicBezTo>
                    <a:cubicBezTo>
                      <a:pt x="14875" y="1007"/>
                      <a:pt x="12357" y="0"/>
                      <a:pt x="9839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45" name="Hilton Pintor"/>
              <p:cNvSpPr txBox="1"/>
              <p:nvPr/>
            </p:nvSpPr>
            <p:spPr>
              <a:xfrm>
                <a:off x="599878" y="3003597"/>
                <a:ext cx="1587759" cy="1391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4400">
                    <a:solidFill>
                      <a:srgbClr val="FFFFFF"/>
                    </a:solidFill>
                    <a:latin typeface="BigNoodleTitling"/>
                    <a:ea typeface="BigNoodleTitling"/>
                    <a:cs typeface="BigNoodleTitling"/>
                    <a:sym typeface="BigNoodleTitling"/>
                  </a:defRPr>
                </a:lvl1pPr>
              </a:lstStyle>
              <a:p>
                <a:pPr/>
                <a:r>
                  <a:t>Hilton Pintor</a:t>
                </a:r>
              </a:p>
            </p:txBody>
          </p:sp>
        </p:grpSp>
        <p:grpSp>
          <p:nvGrpSpPr>
            <p:cNvPr id="149" name="Grupo"/>
            <p:cNvGrpSpPr/>
            <p:nvPr/>
          </p:nvGrpSpPr>
          <p:grpSpPr>
            <a:xfrm>
              <a:off x="6863238" y="902"/>
              <a:ext cx="2787325" cy="4393552"/>
              <a:chOff x="162" y="0"/>
              <a:chExt cx="2787324" cy="4393551"/>
            </a:xfrm>
          </p:grpSpPr>
          <p:pic>
            <p:nvPicPr>
              <p:cNvPr id="147" name="renan.jpg" descr="renan.jp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560" t="554" r="555" b="555"/>
              <a:stretch>
                <a:fillRect/>
              </a:stretch>
            </p:blipFill>
            <p:spPr>
              <a:xfrm>
                <a:off x="162" y="0"/>
                <a:ext cx="2787326" cy="2787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fill="norm" stroke="1" extrusionOk="0">
                    <a:moveTo>
                      <a:pt x="9839" y="0"/>
                    </a:moveTo>
                    <a:cubicBezTo>
                      <a:pt x="7321" y="0"/>
                      <a:pt x="4803" y="1007"/>
                      <a:pt x="2882" y="3017"/>
                    </a:cubicBezTo>
                    <a:cubicBezTo>
                      <a:pt x="-961" y="7039"/>
                      <a:pt x="-961" y="13557"/>
                      <a:pt x="2882" y="17579"/>
                    </a:cubicBezTo>
                    <a:cubicBezTo>
                      <a:pt x="6724" y="21600"/>
                      <a:pt x="12954" y="21600"/>
                      <a:pt x="16796" y="17579"/>
                    </a:cubicBezTo>
                    <a:cubicBezTo>
                      <a:pt x="20639" y="13557"/>
                      <a:pt x="20639" y="7039"/>
                      <a:pt x="16796" y="3017"/>
                    </a:cubicBezTo>
                    <a:cubicBezTo>
                      <a:pt x="14875" y="1007"/>
                      <a:pt x="12357" y="0"/>
                      <a:pt x="9839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48" name="Renan Freitas"/>
              <p:cNvSpPr txBox="1"/>
              <p:nvPr/>
            </p:nvSpPr>
            <p:spPr>
              <a:xfrm>
                <a:off x="636966" y="3003598"/>
                <a:ext cx="1636132" cy="13899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4400">
                    <a:solidFill>
                      <a:srgbClr val="FFFFFF"/>
                    </a:solidFill>
                    <a:latin typeface="BigNoodleTitling"/>
                    <a:ea typeface="BigNoodleTitling"/>
                    <a:cs typeface="BigNoodleTitling"/>
                    <a:sym typeface="BigNoodleTitling"/>
                  </a:defRPr>
                </a:lvl1pPr>
              </a:lstStyle>
              <a:p>
                <a:pPr/>
                <a:r>
                  <a:t>Renan Freitas</a:t>
                </a:r>
              </a:p>
            </p:txBody>
          </p:sp>
        </p:grpSp>
        <p:grpSp>
          <p:nvGrpSpPr>
            <p:cNvPr id="152" name="Grupo"/>
            <p:cNvGrpSpPr/>
            <p:nvPr/>
          </p:nvGrpSpPr>
          <p:grpSpPr>
            <a:xfrm>
              <a:off x="3431684" y="902"/>
              <a:ext cx="2787325" cy="4393552"/>
              <a:chOff x="162" y="0"/>
              <a:chExt cx="2787324" cy="4393551"/>
            </a:xfrm>
          </p:grpSpPr>
          <p:pic>
            <p:nvPicPr>
              <p:cNvPr id="150" name="nicola.jpg" descr="nicola.jp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560" t="554" r="555" b="555"/>
              <a:stretch>
                <a:fillRect/>
              </a:stretch>
            </p:blipFill>
            <p:spPr>
              <a:xfrm>
                <a:off x="162" y="0"/>
                <a:ext cx="2787326" cy="2787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fill="norm" stroke="1" extrusionOk="0">
                    <a:moveTo>
                      <a:pt x="9839" y="0"/>
                    </a:moveTo>
                    <a:cubicBezTo>
                      <a:pt x="7321" y="0"/>
                      <a:pt x="4803" y="1007"/>
                      <a:pt x="2882" y="3017"/>
                    </a:cubicBezTo>
                    <a:cubicBezTo>
                      <a:pt x="-961" y="7039"/>
                      <a:pt x="-961" y="13557"/>
                      <a:pt x="2882" y="17579"/>
                    </a:cubicBezTo>
                    <a:cubicBezTo>
                      <a:pt x="6724" y="21600"/>
                      <a:pt x="12954" y="21600"/>
                      <a:pt x="16796" y="17579"/>
                    </a:cubicBezTo>
                    <a:cubicBezTo>
                      <a:pt x="20639" y="13557"/>
                      <a:pt x="20639" y="7039"/>
                      <a:pt x="16796" y="3017"/>
                    </a:cubicBezTo>
                    <a:cubicBezTo>
                      <a:pt x="14875" y="1007"/>
                      <a:pt x="12357" y="0"/>
                      <a:pt x="9839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" name="Nicola pEDULLA"/>
              <p:cNvSpPr txBox="1"/>
              <p:nvPr/>
            </p:nvSpPr>
            <p:spPr>
              <a:xfrm>
                <a:off x="532760" y="3003598"/>
                <a:ext cx="1770383" cy="13899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 sz="4400">
                    <a:solidFill>
                      <a:srgbClr val="FFFFFF"/>
                    </a:solidFill>
                    <a:latin typeface="BigNoodleTitling"/>
                    <a:ea typeface="BigNoodleTitling"/>
                    <a:cs typeface="BigNoodleTitling"/>
                    <a:sym typeface="BigNoodleTitling"/>
                  </a:defRPr>
                </a:lvl1pPr>
              </a:lstStyle>
              <a:p>
                <a:pPr/>
                <a:r>
                  <a:t>Nicola pEDULLA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42" grpId="2"/>
      <p:bldP build="whole" bldLvl="1" animBg="1" rev="0" advAuto="0" spid="14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1482" y="4525120"/>
            <a:ext cx="18221036" cy="5379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96934" y="-5800500"/>
            <a:ext cx="27307668" cy="2216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elton.jpg" descr="elton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"/>
          <a:stretch>
            <a:fillRect/>
          </a:stretch>
        </p:blipFill>
        <p:spPr>
          <a:xfrm rot="21600000">
            <a:off x="20078188" y="9105751"/>
            <a:ext cx="3486802" cy="354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72" y="0"/>
                </a:moveTo>
                <a:cubicBezTo>
                  <a:pt x="6624" y="389"/>
                  <a:pt x="4569" y="1396"/>
                  <a:pt x="2908" y="3031"/>
                </a:cubicBezTo>
                <a:cubicBezTo>
                  <a:pt x="1439" y="4478"/>
                  <a:pt x="478" y="6232"/>
                  <a:pt x="0" y="8080"/>
                </a:cubicBezTo>
                <a:lnTo>
                  <a:pt x="0" y="13522"/>
                </a:lnTo>
                <a:cubicBezTo>
                  <a:pt x="478" y="15371"/>
                  <a:pt x="1439" y="17122"/>
                  <a:pt x="2908" y="18569"/>
                </a:cubicBezTo>
                <a:cubicBezTo>
                  <a:pt x="4565" y="20200"/>
                  <a:pt x="6613" y="21209"/>
                  <a:pt x="8755" y="21600"/>
                </a:cubicBezTo>
                <a:lnTo>
                  <a:pt x="12845" y="21600"/>
                </a:lnTo>
                <a:cubicBezTo>
                  <a:pt x="14987" y="21209"/>
                  <a:pt x="17033" y="20200"/>
                  <a:pt x="18689" y="18569"/>
                </a:cubicBezTo>
                <a:cubicBezTo>
                  <a:pt x="20159" y="17122"/>
                  <a:pt x="21122" y="15371"/>
                  <a:pt x="21600" y="13522"/>
                </a:cubicBezTo>
                <a:lnTo>
                  <a:pt x="21600" y="8080"/>
                </a:lnTo>
                <a:cubicBezTo>
                  <a:pt x="21122" y="6232"/>
                  <a:pt x="20159" y="4478"/>
                  <a:pt x="18689" y="3031"/>
                </a:cubicBezTo>
                <a:cubicBezTo>
                  <a:pt x="17029" y="1396"/>
                  <a:pt x="14976" y="389"/>
                  <a:pt x="12828" y="0"/>
                </a:cubicBezTo>
                <a:lnTo>
                  <a:pt x="8772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96934" y="-5800500"/>
            <a:ext cx="27307668" cy="2216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Lekagul Roadways labeled v2.jpg" descr="Lekagul Roadways labeled v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25125" y="-9977125"/>
            <a:ext cx="25034250" cy="2503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aptura de Tela 2017-04-25 às 11.28.51.png" descr="Captura de Tela 2017-04-25 às 11.28.51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299890" y="5126812"/>
            <a:ext cx="12591054" cy="7869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elton.jpg" descr="elton.jp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"/>
          <a:stretch>
            <a:fillRect/>
          </a:stretch>
        </p:blipFill>
        <p:spPr>
          <a:xfrm rot="21600000">
            <a:off x="20078188" y="9105751"/>
            <a:ext cx="3486802" cy="354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72" y="0"/>
                </a:moveTo>
                <a:cubicBezTo>
                  <a:pt x="6624" y="389"/>
                  <a:pt x="4569" y="1396"/>
                  <a:pt x="2908" y="3031"/>
                </a:cubicBezTo>
                <a:cubicBezTo>
                  <a:pt x="1439" y="4478"/>
                  <a:pt x="478" y="6232"/>
                  <a:pt x="0" y="8080"/>
                </a:cubicBezTo>
                <a:lnTo>
                  <a:pt x="0" y="13522"/>
                </a:lnTo>
                <a:cubicBezTo>
                  <a:pt x="478" y="15371"/>
                  <a:pt x="1439" y="17122"/>
                  <a:pt x="2908" y="18569"/>
                </a:cubicBezTo>
                <a:cubicBezTo>
                  <a:pt x="4565" y="20200"/>
                  <a:pt x="6613" y="21209"/>
                  <a:pt x="8755" y="21600"/>
                </a:cubicBezTo>
                <a:lnTo>
                  <a:pt x="12845" y="21600"/>
                </a:lnTo>
                <a:cubicBezTo>
                  <a:pt x="14987" y="21209"/>
                  <a:pt x="17033" y="20200"/>
                  <a:pt x="18689" y="18569"/>
                </a:cubicBezTo>
                <a:cubicBezTo>
                  <a:pt x="20159" y="17122"/>
                  <a:pt x="21122" y="15371"/>
                  <a:pt x="21600" y="13522"/>
                </a:cubicBezTo>
                <a:lnTo>
                  <a:pt x="21600" y="8080"/>
                </a:lnTo>
                <a:cubicBezTo>
                  <a:pt x="21122" y="6232"/>
                  <a:pt x="20159" y="4478"/>
                  <a:pt x="18689" y="3031"/>
                </a:cubicBezTo>
                <a:cubicBezTo>
                  <a:pt x="17029" y="1396"/>
                  <a:pt x="14976" y="389"/>
                  <a:pt x="12828" y="0"/>
                </a:cubicBezTo>
                <a:lnTo>
                  <a:pt x="877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64" name="?"/>
          <p:cNvSpPr txBox="1"/>
          <p:nvPr/>
        </p:nvSpPr>
        <p:spPr>
          <a:xfrm>
            <a:off x="19616062" y="8947050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65" name="?"/>
          <p:cNvSpPr txBox="1"/>
          <p:nvPr/>
        </p:nvSpPr>
        <p:spPr>
          <a:xfrm>
            <a:off x="20153509" y="822158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66" name="?"/>
          <p:cNvSpPr txBox="1"/>
          <p:nvPr/>
        </p:nvSpPr>
        <p:spPr>
          <a:xfrm>
            <a:off x="21038260" y="781184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67" name="?"/>
          <p:cNvSpPr txBox="1"/>
          <p:nvPr/>
        </p:nvSpPr>
        <p:spPr>
          <a:xfrm>
            <a:off x="21923009" y="781184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68" name="?"/>
          <p:cNvSpPr txBox="1"/>
          <p:nvPr/>
        </p:nvSpPr>
        <p:spPr>
          <a:xfrm>
            <a:off x="22807760" y="822158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69" name="?"/>
          <p:cNvSpPr txBox="1"/>
          <p:nvPr/>
        </p:nvSpPr>
        <p:spPr>
          <a:xfrm>
            <a:off x="23503072" y="8947050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after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1" dur="indefinite" fill="hold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25" dur="indefinite" fill="hold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8"/>
      <p:bldP build="whole" bldLvl="1" animBg="1" rev="0" advAuto="0" spid="166" grpId="7"/>
      <p:bldP build="whole" bldLvl="1" animBg="1" rev="0" advAuto="0" spid="165" grpId="9"/>
      <p:bldP build="whole" bldLvl="1" animBg="1" rev="0" advAuto="0" spid="161" grpId="1"/>
      <p:bldP build="whole" bldLvl="1" animBg="1" rev="0" advAuto="0" spid="167" grpId="6"/>
      <p:bldP build="whole" bldLvl="1" animBg="1" rev="0" advAuto="0" spid="164" grpId="10"/>
      <p:bldP build="whole" bldLvl="1" animBg="1" rev="0" advAuto="0" spid="161" grpId="4"/>
      <p:bldP build="whole" bldLvl="1" animBg="1" rev="0" advAuto="0" spid="162" grpId="3"/>
      <p:bldP build="whole" bldLvl="1" animBg="1" rev="0" advAuto="0" spid="160" grpId="2"/>
      <p:bldP build="whole" bldLvl="1" animBg="1" rev="0" advAuto="0" spid="162" grpId="5"/>
      <p:bldP build="whole" bldLvl="1" animBg="1" rev="0" advAuto="0" spid="169" grpId="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Captura de Tela 2017-04-25 às 11.28.51.png" descr="Captura de Tela 2017-04-25 às 11.28.5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99890" y="5126812"/>
            <a:ext cx="12591054" cy="7869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elton.jpg" descr="elton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4"/>
          <a:stretch>
            <a:fillRect/>
          </a:stretch>
        </p:blipFill>
        <p:spPr>
          <a:xfrm rot="21600000">
            <a:off x="20078188" y="9105751"/>
            <a:ext cx="3486802" cy="3541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72" y="0"/>
                </a:moveTo>
                <a:cubicBezTo>
                  <a:pt x="6624" y="389"/>
                  <a:pt x="4569" y="1396"/>
                  <a:pt x="2908" y="3031"/>
                </a:cubicBezTo>
                <a:cubicBezTo>
                  <a:pt x="1439" y="4478"/>
                  <a:pt x="478" y="6232"/>
                  <a:pt x="0" y="8080"/>
                </a:cubicBezTo>
                <a:lnTo>
                  <a:pt x="0" y="13522"/>
                </a:lnTo>
                <a:cubicBezTo>
                  <a:pt x="478" y="15371"/>
                  <a:pt x="1439" y="17122"/>
                  <a:pt x="2908" y="18569"/>
                </a:cubicBezTo>
                <a:cubicBezTo>
                  <a:pt x="4565" y="20200"/>
                  <a:pt x="6613" y="21209"/>
                  <a:pt x="8755" y="21600"/>
                </a:cubicBezTo>
                <a:lnTo>
                  <a:pt x="12845" y="21600"/>
                </a:lnTo>
                <a:cubicBezTo>
                  <a:pt x="14987" y="21209"/>
                  <a:pt x="17033" y="20200"/>
                  <a:pt x="18689" y="18569"/>
                </a:cubicBezTo>
                <a:cubicBezTo>
                  <a:pt x="20159" y="17122"/>
                  <a:pt x="21122" y="15371"/>
                  <a:pt x="21600" y="13522"/>
                </a:cubicBezTo>
                <a:lnTo>
                  <a:pt x="21600" y="8080"/>
                </a:lnTo>
                <a:cubicBezTo>
                  <a:pt x="21122" y="6232"/>
                  <a:pt x="20159" y="4478"/>
                  <a:pt x="18689" y="3031"/>
                </a:cubicBezTo>
                <a:cubicBezTo>
                  <a:pt x="17029" y="1396"/>
                  <a:pt x="14976" y="389"/>
                  <a:pt x="12828" y="0"/>
                </a:cubicBezTo>
                <a:lnTo>
                  <a:pt x="8772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3" name="?"/>
          <p:cNvSpPr txBox="1"/>
          <p:nvPr/>
        </p:nvSpPr>
        <p:spPr>
          <a:xfrm>
            <a:off x="19616062" y="8947050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74" name="?"/>
          <p:cNvSpPr txBox="1"/>
          <p:nvPr/>
        </p:nvSpPr>
        <p:spPr>
          <a:xfrm>
            <a:off x="20153509" y="822158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75" name="?"/>
          <p:cNvSpPr txBox="1"/>
          <p:nvPr/>
        </p:nvSpPr>
        <p:spPr>
          <a:xfrm>
            <a:off x="21038260" y="781184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76" name="?"/>
          <p:cNvSpPr txBox="1"/>
          <p:nvPr/>
        </p:nvSpPr>
        <p:spPr>
          <a:xfrm>
            <a:off x="21923009" y="781184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77" name="?"/>
          <p:cNvSpPr txBox="1"/>
          <p:nvPr/>
        </p:nvSpPr>
        <p:spPr>
          <a:xfrm>
            <a:off x="22807760" y="8221581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78" name="?"/>
          <p:cNvSpPr txBox="1"/>
          <p:nvPr/>
        </p:nvSpPr>
        <p:spPr>
          <a:xfrm>
            <a:off x="23503072" y="8947050"/>
            <a:ext cx="496317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79" name="legend.png" descr="leg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38110" y="6105745"/>
            <a:ext cx="1123746" cy="662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rcRect l="0" t="6513" r="0" b="0"/>
          <a:stretch>
            <a:fillRect/>
          </a:stretch>
        </p:blipFill>
        <p:spPr>
          <a:xfrm>
            <a:off x="1049866" y="2441508"/>
            <a:ext cx="6908801" cy="636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rcRect l="1674" t="2374" r="0" b="0"/>
          <a:stretch>
            <a:fillRect/>
          </a:stretch>
        </p:blipFill>
        <p:spPr>
          <a:xfrm>
            <a:off x="16073636" y="1670049"/>
            <a:ext cx="6193698" cy="469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217" y="11407880"/>
            <a:ext cx="9655299" cy="224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rcRect l="0" t="11168" r="0" b="0"/>
          <a:stretch>
            <a:fillRect/>
          </a:stretch>
        </p:blipFill>
        <p:spPr>
          <a:xfrm>
            <a:off x="8754926" y="809178"/>
            <a:ext cx="4334148" cy="399425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!"/>
          <p:cNvSpPr txBox="1"/>
          <p:nvPr/>
        </p:nvSpPr>
        <p:spPr>
          <a:xfrm>
            <a:off x="19709203" y="8963297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85" name="!"/>
          <p:cNvSpPr txBox="1"/>
          <p:nvPr/>
        </p:nvSpPr>
        <p:spPr>
          <a:xfrm>
            <a:off x="20246651" y="8237828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86" name="!"/>
          <p:cNvSpPr txBox="1"/>
          <p:nvPr/>
        </p:nvSpPr>
        <p:spPr>
          <a:xfrm>
            <a:off x="21131402" y="7828088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87" name="!"/>
          <p:cNvSpPr txBox="1"/>
          <p:nvPr/>
        </p:nvSpPr>
        <p:spPr>
          <a:xfrm>
            <a:off x="22016151" y="7828088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88" name="!"/>
          <p:cNvSpPr txBox="1"/>
          <p:nvPr/>
        </p:nvSpPr>
        <p:spPr>
          <a:xfrm>
            <a:off x="22900901" y="8237828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189" name="!"/>
          <p:cNvSpPr txBox="1"/>
          <p:nvPr/>
        </p:nvSpPr>
        <p:spPr>
          <a:xfrm>
            <a:off x="23596214" y="8963297"/>
            <a:ext cx="312421" cy="12044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700" fill="hold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6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7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2" dur="2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Class="exit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6" dur="2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Class="exit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0" dur="2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Class="exit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4" dur="200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Class="exit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8" dur="2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xit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" dur="200" fill="hold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"/>
                            </p:stCondLst>
                            <p:childTnLst>
                              <p:par>
                                <p:cTn id="6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0"/>
                            </p:stCondLst>
                            <p:childTnLst>
                              <p:par>
                                <p:cTn id="67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3"/>
      <p:bldP build="whole" bldLvl="1" animBg="1" rev="0" advAuto="0" spid="187" grpId="14"/>
      <p:bldP build="whole" bldLvl="1" animBg="1" rev="0" advAuto="0" spid="188" grpId="16"/>
      <p:bldP build="whole" bldLvl="1" animBg="1" rev="0" advAuto="0" spid="175" grpId="7"/>
      <p:bldP build="whole" bldLvl="1" animBg="1" rev="0" advAuto="0" spid="180" grpId="5"/>
      <p:bldP build="whole" bldLvl="1" animBg="1" rev="0" advAuto="0" spid="184" grpId="17"/>
      <p:bldP build="whole" bldLvl="1" animBg="1" rev="0" advAuto="0" spid="174" grpId="9"/>
      <p:bldP build="whole" bldLvl="1" animBg="1" rev="0" advAuto="0" spid="185" grpId="15"/>
      <p:bldP build="whole" bldLvl="1" animBg="1" rev="0" advAuto="0" spid="173" grpId="11"/>
      <p:bldP build="whole" bldLvl="1" animBg="1" rev="0" advAuto="0" spid="181" grpId="4"/>
      <p:bldP build="whole" bldLvl="1" animBg="1" rev="0" advAuto="0" spid="179" grpId="1"/>
      <p:bldP build="whole" bldLvl="1" animBg="1" rev="0" advAuto="0" spid="177" grpId="10"/>
      <p:bldP build="whole" bldLvl="1" animBg="1" rev="0" advAuto="0" spid="176" grpId="8"/>
      <p:bldP build="whole" bldLvl="1" animBg="1" rev="0" advAuto="0" spid="189" grpId="18"/>
      <p:bldP build="whole" bldLvl="1" animBg="1" rev="0" advAuto="0" spid="182" grpId="6"/>
      <p:bldP build="whole" bldLvl="1" animBg="1" rev="0" advAuto="0" spid="171" grpId="2"/>
      <p:bldP build="whole" bldLvl="1" animBg="1" rev="0" advAuto="0" spid="178" grpId="12"/>
      <p:bldP build="whole" bldLvl="1" animBg="1" rev="0" advAuto="0" spid="18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Lekagul Roadways labeled v2.jpg" descr="Lekagul Roadways labeled v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5125" y="-9977125"/>
            <a:ext cx="25034250" cy="25034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aptura de Tela 2017-04-25 às 11.28.51.png" descr="Captura de Tela 2017-04-25 às 11.28.51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299890" y="5126812"/>
            <a:ext cx="12591054" cy="7869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legend.png" descr="leg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38110" y="6105745"/>
            <a:ext cx="1123746" cy="662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  <p:bldP build="whole" bldLvl="1" animBg="1" rev="0" advAuto="0" spid="19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"/>
          <p:cNvSpPr txBox="1"/>
          <p:nvPr>
            <p:ph type="ctrTitle"/>
          </p:nvPr>
        </p:nvSpPr>
        <p:spPr>
          <a:xfrm>
            <a:off x="6378722" y="2818073"/>
            <a:ext cx="11626556" cy="6102933"/>
          </a:xfrm>
          <a:prstGeom prst="rect">
            <a:avLst/>
          </a:prstGeom>
        </p:spPr>
        <p:txBody>
          <a:bodyPr/>
          <a:lstStyle>
            <a:lvl1pPr>
              <a:defRPr sz="30000">
                <a:latin typeface="BigNoodleTitling"/>
                <a:ea typeface="BigNoodleTitling"/>
                <a:cs typeface="BigNoodleTitling"/>
                <a:sym typeface="BigNoodleTitling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96" name="https://hpbl.github.io/VAST-MC1/#work"/>
          <p:cNvSpPr txBox="1"/>
          <p:nvPr/>
        </p:nvSpPr>
        <p:spPr>
          <a:xfrm>
            <a:off x="9799129" y="9836352"/>
            <a:ext cx="4785742" cy="510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>
                <a:latin typeface="BigNoodleTitling"/>
                <a:ea typeface="BigNoodleTitling"/>
                <a:cs typeface="BigNoodleTitling"/>
                <a:sym typeface="BigNoodleTitling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https://hpbl.github.io/VAST-MC1/#work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