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notesSlides/notesSlide1.xml" ContentType="application/vnd.openxmlformats-officedocument.presentationml.notesSlide+xml"/>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r>
              <a:t>Describe up to six daily patterns of life by vehicles traveling through and within the park. Characterize the patterns by describing the kinds of vehicles participating, their spatial activities (where do they go?), their temporal activities (when does the pattern happen?), and provide a hypothesis of what the pattern represents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ítulo e Subtítulo">
    <p:spTree>
      <p:nvGrpSpPr>
        <p:cNvPr id="1" name=""/>
        <p:cNvGrpSpPr/>
        <p:nvPr/>
      </p:nvGrpSpPr>
      <p:grpSpPr>
        <a:xfrm>
          <a:off x="0" y="0"/>
          <a:ext cx="0" cy="0"/>
          <a:chOff x="0" y="0"/>
          <a:chExt cx="0" cy="0"/>
        </a:xfrm>
      </p:grpSpPr>
      <p:sp>
        <p:nvSpPr>
          <p:cNvPr id="11" name="Title Text"/>
          <p:cNvSpPr/>
          <p:nvPr>
            <p:ph type="title"/>
          </p:nvPr>
        </p:nvSpPr>
        <p:spPr>
          <a:xfrm>
            <a:off x="1778000" y="2298700"/>
            <a:ext cx="20828000" cy="4648200"/>
          </a:xfrm>
          <a:prstGeom prst="rect">
            <a:avLst/>
          </a:prstGeom>
        </p:spPr>
        <p:txBody>
          <a:bodyPr anchor="b"/>
          <a:lstStyle/>
          <a:p>
            <a:pPr/>
            <a:r>
              <a:t>Title Text</a:t>
            </a:r>
          </a:p>
        </p:txBody>
      </p:sp>
      <p:sp>
        <p:nvSpPr>
          <p:cNvPr id="12" name="Body Level One…"/>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ção">
    <p:spTree>
      <p:nvGrpSpPr>
        <p:cNvPr id="1" name=""/>
        <p:cNvGrpSpPr/>
        <p:nvPr/>
      </p:nvGrpSpPr>
      <p:grpSpPr>
        <a:xfrm>
          <a:off x="0" y="0"/>
          <a:ext cx="0" cy="0"/>
          <a:chOff x="0" y="0"/>
          <a:chExt cx="0" cy="0"/>
        </a:xfrm>
      </p:grpSpPr>
      <p:sp>
        <p:nvSpPr>
          <p:cNvPr id="93" name="–Jaime Silveira"/>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–Jaime Silveira</a:t>
            </a:r>
          </a:p>
        </p:txBody>
      </p:sp>
      <p:sp>
        <p:nvSpPr>
          <p:cNvPr id="94" name="“Digite uma citação aqui.”"/>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pPr/>
            <a:r>
              <a:t>“Digite uma citação aqui.” </a:t>
            </a: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
        <p:nvSpPr>
          <p:cNvPr id="102" name="Image"/>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Em Branco">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 Horizontal">
    <p:spTree>
      <p:nvGrpSpPr>
        <p:cNvPr id="1" name=""/>
        <p:cNvGrpSpPr/>
        <p:nvPr/>
      </p:nvGrpSpPr>
      <p:grpSpPr>
        <a:xfrm>
          <a:off x="0" y="0"/>
          <a:ext cx="0" cy="0"/>
          <a:chOff x="0" y="0"/>
          <a:chExt cx="0" cy="0"/>
        </a:xfrm>
      </p:grpSpPr>
      <p:sp>
        <p:nvSpPr>
          <p:cNvPr id="20" name="Image"/>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Title Text"/>
          <p:cNvSpPr/>
          <p:nvPr>
            <p:ph type="title"/>
          </p:nvPr>
        </p:nvSpPr>
        <p:spPr>
          <a:xfrm>
            <a:off x="635000" y="9448800"/>
            <a:ext cx="23114000" cy="2006600"/>
          </a:xfrm>
          <a:prstGeom prst="rect">
            <a:avLst/>
          </a:prstGeom>
        </p:spPr>
        <p:txBody>
          <a:bodyPr anchor="b"/>
          <a:lstStyle/>
          <a:p>
            <a:pPr/>
            <a:r>
              <a:t>Title Text</a:t>
            </a:r>
          </a:p>
        </p:txBody>
      </p:sp>
      <p:sp>
        <p:nvSpPr>
          <p:cNvPr id="22" name="Body Level One…"/>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ítulo - Centro">
    <p:spTree>
      <p:nvGrpSpPr>
        <p:cNvPr id="1" name=""/>
        <p:cNvGrpSpPr/>
        <p:nvPr/>
      </p:nvGrpSpPr>
      <p:grpSpPr>
        <a:xfrm>
          <a:off x="0" y="0"/>
          <a:ext cx="0" cy="0"/>
          <a:chOff x="0" y="0"/>
          <a:chExt cx="0" cy="0"/>
        </a:xfrm>
      </p:grpSpPr>
      <p:sp>
        <p:nvSpPr>
          <p:cNvPr id="30" name="Title Text"/>
          <p:cNvSpPr/>
          <p:nvPr>
            <p:ph type="title"/>
          </p:nvPr>
        </p:nvSpPr>
        <p:spPr>
          <a:xfrm>
            <a:off x="1778000" y="4533900"/>
            <a:ext cx="20828000" cy="46482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 Vertical">
    <p:spTree>
      <p:nvGrpSpPr>
        <p:cNvPr id="1" name=""/>
        <p:cNvGrpSpPr/>
        <p:nvPr/>
      </p:nvGrpSpPr>
      <p:grpSpPr>
        <a:xfrm>
          <a:off x="0" y="0"/>
          <a:ext cx="0" cy="0"/>
          <a:chOff x="0" y="0"/>
          <a:chExt cx="0" cy="0"/>
        </a:xfrm>
      </p:grpSpPr>
      <p:sp>
        <p:nvSpPr>
          <p:cNvPr id="38" name="Image"/>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Title Text"/>
          <p:cNvSpPr/>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0" name="Body Level One…"/>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ítulo - Superior">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ítulo e Marcadore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ítulo, Marcadores e Foto">
    <p:spTree>
      <p:nvGrpSpPr>
        <p:cNvPr id="1" name=""/>
        <p:cNvGrpSpPr/>
        <p:nvPr/>
      </p:nvGrpSpPr>
      <p:grpSpPr>
        <a:xfrm>
          <a:off x="0" y="0"/>
          <a:ext cx="0" cy="0"/>
          <a:chOff x="0" y="0"/>
          <a:chExt cx="0" cy="0"/>
        </a:xfrm>
      </p:grpSpPr>
      <p:sp>
        <p:nvSpPr>
          <p:cNvPr id="65" name="Image"/>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Marcadores">
    <p:spTree>
      <p:nvGrpSpPr>
        <p:cNvPr id="1" name=""/>
        <p:cNvGrpSpPr/>
        <p:nvPr/>
      </p:nvGrpSpPr>
      <p:grpSpPr>
        <a:xfrm>
          <a:off x="0" y="0"/>
          <a:ext cx="0" cy="0"/>
          <a:chOff x="0" y="0"/>
          <a:chExt cx="0" cy="0"/>
        </a:xfrm>
      </p:grpSpPr>
      <p:sp>
        <p:nvSpPr>
          <p:cNvPr id="75" name="Body Level One…"/>
          <p:cNvSpPr/>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rês Fotos">
    <p:spTree>
      <p:nvGrpSpPr>
        <p:cNvPr id="1" name=""/>
        <p:cNvGrpSpPr/>
        <p:nvPr/>
      </p:nvGrpSpPr>
      <p:grpSpPr>
        <a:xfrm>
          <a:off x="0" y="0"/>
          <a:ext cx="0" cy="0"/>
          <a:chOff x="0" y="0"/>
          <a:chExt cx="0" cy="0"/>
        </a:xfrm>
      </p:grpSpPr>
      <p:sp>
        <p:nvSpPr>
          <p:cNvPr id="83" name="Image"/>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Image"/>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Image"/>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 Id="rId4"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5.t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pasted-image.tiff" descr="pasted-image.tiff"/>
          <p:cNvPicPr>
            <a:picLocks noChangeAspect="1"/>
          </p:cNvPicPr>
          <p:nvPr/>
        </p:nvPicPr>
        <p:blipFill>
          <a:blip r:embed="rId2">
            <a:extLst/>
          </a:blip>
          <a:stretch>
            <a:fillRect/>
          </a:stretch>
        </p:blipFill>
        <p:spPr>
          <a:xfrm rot="21571284">
            <a:off x="-707941" y="-398217"/>
            <a:ext cx="25799882" cy="14512434"/>
          </a:xfrm>
          <a:prstGeom prst="rect">
            <a:avLst/>
          </a:prstGeom>
          <a:ln w="12700">
            <a:miter lim="400000"/>
          </a:ln>
        </p:spPr>
      </p:pic>
      <p:sp>
        <p:nvSpPr>
          <p:cNvPr id="120" name="Monitoramento de Tráfego"/>
          <p:cNvSpPr/>
          <p:nvPr>
            <p:ph type="ctrTitle"/>
          </p:nvPr>
        </p:nvSpPr>
        <p:spPr>
          <a:prstGeom prst="rect">
            <a:avLst/>
          </a:prstGeom>
        </p:spPr>
        <p:txBody>
          <a:bodyPr/>
          <a:lstStyle>
            <a:lvl1pPr>
              <a:defRPr>
                <a:solidFill>
                  <a:srgbClr val="FFFFFF"/>
                </a:solidFill>
                <a:latin typeface="BigNoodleTitling"/>
                <a:ea typeface="BigNoodleTitling"/>
                <a:cs typeface="BigNoodleTitling"/>
                <a:sym typeface="BigNoodleTitling"/>
              </a:defRPr>
            </a:lvl1pPr>
          </a:lstStyle>
          <a:p>
            <a:pPr/>
            <a:r>
              <a:t>Monitoramento de Tráfego</a:t>
            </a:r>
          </a:p>
        </p:txBody>
      </p:sp>
      <p:sp>
        <p:nvSpPr>
          <p:cNvPr id="121" name="Boonsong Lekagul Nature Preserve"/>
          <p:cNvSpPr/>
          <p:nvPr>
            <p:ph type="subTitle" sz="quarter" idx="1"/>
          </p:nvPr>
        </p:nvSpPr>
        <p:spPr>
          <a:prstGeom prst="rect">
            <a:avLst/>
          </a:prstGeom>
        </p:spPr>
        <p:txBody>
          <a:bodyPr/>
          <a:lstStyle>
            <a:lvl1pPr>
              <a:defRPr>
                <a:solidFill>
                  <a:srgbClr val="FFFFFF"/>
                </a:solidFill>
                <a:latin typeface="BigNoodleTitling"/>
                <a:ea typeface="BigNoodleTitling"/>
                <a:cs typeface="BigNoodleTitling"/>
                <a:sym typeface="BigNoodleTitling"/>
              </a:defRPr>
            </a:lvl1pPr>
          </a:lstStyle>
          <a:p>
            <a:pPr/>
            <a:r>
              <a:t>Boonsong Lekagul Nature Preserve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3" name="pasted-image.tiff" descr="pasted-image.tiff"/>
          <p:cNvPicPr>
            <a:picLocks noChangeAspect="1"/>
          </p:cNvPicPr>
          <p:nvPr/>
        </p:nvPicPr>
        <p:blipFill>
          <a:blip r:embed="rId2">
            <a:extLst/>
          </a:blip>
          <a:stretch>
            <a:fillRect/>
          </a:stretch>
        </p:blipFill>
        <p:spPr>
          <a:xfrm>
            <a:off x="-2896934" y="-5800500"/>
            <a:ext cx="27307668" cy="221674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5" name="Lekagul Roadways labeled v2.jpg" descr="Lekagul Roadways labeled v2.jpg"/>
          <p:cNvPicPr>
            <a:picLocks noChangeAspect="1"/>
          </p:cNvPicPr>
          <p:nvPr/>
        </p:nvPicPr>
        <p:blipFill>
          <a:blip r:embed="rId2">
            <a:extLst/>
          </a:blip>
          <a:stretch>
            <a:fillRect/>
          </a:stretch>
        </p:blipFill>
        <p:spPr>
          <a:xfrm>
            <a:off x="-325125" y="-9977125"/>
            <a:ext cx="25034250" cy="2503425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pic>
        <p:nvPicPr>
          <p:cNvPr id="127" name="Lekagul Roadways labeled v2.jpg" descr="Lekagul Roadways labeled v2.jpg"/>
          <p:cNvPicPr>
            <a:picLocks noChangeAspect="1"/>
          </p:cNvPicPr>
          <p:nvPr/>
        </p:nvPicPr>
        <p:blipFill>
          <a:blip r:embed="rId3">
            <a:extLst/>
          </a:blip>
          <a:stretch>
            <a:fillRect/>
          </a:stretch>
        </p:blipFill>
        <p:spPr>
          <a:xfrm>
            <a:off x="-325125" y="-9977125"/>
            <a:ext cx="25034250" cy="25034250"/>
          </a:xfrm>
          <a:prstGeom prst="rect">
            <a:avLst/>
          </a:prstGeom>
          <a:ln w="12700">
            <a:miter lim="400000"/>
          </a:ln>
        </p:spPr>
      </p:pic>
      <p:pic>
        <p:nvPicPr>
          <p:cNvPr id="128" name="Captura de Tela 2017-04-25 às 11.28.51.png" descr="Captura de Tela 2017-04-25 às 11.28.51.png"/>
          <p:cNvPicPr>
            <a:picLocks noChangeAspect="1"/>
          </p:cNvPicPr>
          <p:nvPr/>
        </p:nvPicPr>
        <p:blipFill>
          <a:blip r:embed="rId4">
            <a:extLst/>
          </a:blip>
          <a:srcRect l="0" t="0" r="0" b="0"/>
          <a:stretch>
            <a:fillRect/>
          </a:stretch>
        </p:blipFill>
        <p:spPr>
          <a:xfrm>
            <a:off x="1299890" y="5126812"/>
            <a:ext cx="12591054" cy="786940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2" name="Lekagul Roadways labeled v2.jpg" descr="Lekagul Roadways labeled v2.jpg"/>
          <p:cNvPicPr>
            <a:picLocks noChangeAspect="1"/>
          </p:cNvPicPr>
          <p:nvPr/>
        </p:nvPicPr>
        <p:blipFill>
          <a:blip r:embed="rId2">
            <a:extLst/>
          </a:blip>
          <a:stretch>
            <a:fillRect/>
          </a:stretch>
        </p:blipFill>
        <p:spPr>
          <a:xfrm>
            <a:off x="-325125" y="-9977125"/>
            <a:ext cx="25034250" cy="25034250"/>
          </a:xfrm>
          <a:prstGeom prst="rect">
            <a:avLst/>
          </a:prstGeom>
          <a:ln w="12700">
            <a:miter lim="400000"/>
          </a:ln>
        </p:spPr>
      </p:pic>
      <p:sp>
        <p:nvSpPr>
          <p:cNvPr id="133" name="Padrões Diários"/>
          <p:cNvSpPr/>
          <p:nvPr/>
        </p:nvSpPr>
        <p:spPr>
          <a:xfrm>
            <a:off x="1628775" y="9546637"/>
            <a:ext cx="6494781" cy="14643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solidFill>
                  <a:schemeClr val="accent4">
                    <a:satOff val="1488"/>
                    <a:lumOff val="-7242"/>
                  </a:schemeClr>
                </a:solidFill>
                <a:latin typeface="BigNoodleTitling"/>
                <a:ea typeface="BigNoodleTitling"/>
                <a:cs typeface="BigNoodleTitling"/>
                <a:sym typeface="BigNoodleTitling"/>
              </a:defRPr>
            </a:lvl1pPr>
          </a:lstStyle>
          <a:p>
            <a:pPr/>
            <a:r>
              <a:t>Padrões Diários</a:t>
            </a:r>
          </a:p>
        </p:txBody>
      </p:sp>
      <p:sp>
        <p:nvSpPr>
          <p:cNvPr id="134" name="Padrões Temporais"/>
          <p:cNvSpPr/>
          <p:nvPr/>
        </p:nvSpPr>
        <p:spPr>
          <a:xfrm>
            <a:off x="1628775" y="10858839"/>
            <a:ext cx="7613651" cy="14643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solidFill>
                  <a:srgbClr val="FFFFFF"/>
                </a:solidFill>
                <a:latin typeface="BigNoodleTitling"/>
                <a:ea typeface="BigNoodleTitling"/>
                <a:cs typeface="BigNoodleTitling"/>
                <a:sym typeface="BigNoodleTitling"/>
              </a:defRPr>
            </a:lvl1pPr>
          </a:lstStyle>
          <a:p>
            <a:pPr/>
            <a:r>
              <a:t>Padrões Temporais</a:t>
            </a:r>
          </a:p>
        </p:txBody>
      </p:sp>
      <p:sp>
        <p:nvSpPr>
          <p:cNvPr id="135" name="Padrões Atípicos"/>
          <p:cNvSpPr/>
          <p:nvPr/>
        </p:nvSpPr>
        <p:spPr>
          <a:xfrm>
            <a:off x="1628775" y="12171040"/>
            <a:ext cx="6830061" cy="14643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solidFill>
                  <a:srgbClr val="FFFFFF"/>
                </a:solidFill>
                <a:latin typeface="BigNoodleTitling"/>
                <a:ea typeface="BigNoodleTitling"/>
                <a:cs typeface="BigNoodleTitling"/>
                <a:sym typeface="BigNoodleTitling"/>
              </a:defRPr>
            </a:lvl1pPr>
          </a:lstStyle>
          <a:p>
            <a:pPr/>
            <a:r>
              <a:t>Padrões Atípicos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Lekagul Roadways labeled v2.jpg" descr="Lekagul Roadways labeled v2.jpg"/>
          <p:cNvPicPr>
            <a:picLocks noChangeAspect="1"/>
          </p:cNvPicPr>
          <p:nvPr/>
        </p:nvPicPr>
        <p:blipFill>
          <a:blip r:embed="rId2">
            <a:extLst/>
          </a:blip>
          <a:stretch>
            <a:fillRect/>
          </a:stretch>
        </p:blipFill>
        <p:spPr>
          <a:xfrm>
            <a:off x="-325125" y="-9977125"/>
            <a:ext cx="25034250" cy="25034250"/>
          </a:xfrm>
          <a:prstGeom prst="rect">
            <a:avLst/>
          </a:prstGeom>
          <a:ln w="12700">
            <a:miter lim="400000"/>
          </a:ln>
        </p:spPr>
      </p:pic>
      <p:sp>
        <p:nvSpPr>
          <p:cNvPr id="138" name="Padrões Diários"/>
          <p:cNvSpPr/>
          <p:nvPr/>
        </p:nvSpPr>
        <p:spPr>
          <a:xfrm>
            <a:off x="1628775" y="9546637"/>
            <a:ext cx="6494781" cy="14643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solidFill>
                  <a:srgbClr val="FFFFFF"/>
                </a:solidFill>
                <a:latin typeface="BigNoodleTitling"/>
                <a:ea typeface="BigNoodleTitling"/>
                <a:cs typeface="BigNoodleTitling"/>
                <a:sym typeface="BigNoodleTitling"/>
              </a:defRPr>
            </a:lvl1pPr>
          </a:lstStyle>
          <a:p>
            <a:pPr/>
            <a:r>
              <a:t>Padrões Diários</a:t>
            </a:r>
          </a:p>
        </p:txBody>
      </p:sp>
      <p:sp>
        <p:nvSpPr>
          <p:cNvPr id="139" name="Padrões Temporais"/>
          <p:cNvSpPr/>
          <p:nvPr/>
        </p:nvSpPr>
        <p:spPr>
          <a:xfrm>
            <a:off x="1628775" y="10858839"/>
            <a:ext cx="7613651" cy="14643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solidFill>
                  <a:schemeClr val="accent4">
                    <a:satOff val="1488"/>
                    <a:lumOff val="-7242"/>
                  </a:schemeClr>
                </a:solidFill>
                <a:latin typeface="BigNoodleTitling"/>
                <a:ea typeface="BigNoodleTitling"/>
                <a:cs typeface="BigNoodleTitling"/>
                <a:sym typeface="BigNoodleTitling"/>
              </a:defRPr>
            </a:lvl1pPr>
          </a:lstStyle>
          <a:p>
            <a:pPr/>
            <a:r>
              <a:t>Padrões Temporais</a:t>
            </a:r>
          </a:p>
        </p:txBody>
      </p:sp>
      <p:sp>
        <p:nvSpPr>
          <p:cNvPr id="140" name="Padrões Atípicos"/>
          <p:cNvSpPr/>
          <p:nvPr/>
        </p:nvSpPr>
        <p:spPr>
          <a:xfrm>
            <a:off x="1628775" y="12171040"/>
            <a:ext cx="6830061" cy="14643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solidFill>
                  <a:srgbClr val="FFFFFF"/>
                </a:solidFill>
                <a:latin typeface="BigNoodleTitling"/>
                <a:ea typeface="BigNoodleTitling"/>
                <a:cs typeface="BigNoodleTitling"/>
                <a:sym typeface="BigNoodleTitling"/>
              </a:defRPr>
            </a:lvl1pPr>
          </a:lstStyle>
          <a:p>
            <a:pPr/>
            <a:r>
              <a:t>Padrões Atípicos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2" name="Lekagul Roadways labeled v2.jpg" descr="Lekagul Roadways labeled v2.jpg"/>
          <p:cNvPicPr>
            <a:picLocks noChangeAspect="1"/>
          </p:cNvPicPr>
          <p:nvPr/>
        </p:nvPicPr>
        <p:blipFill>
          <a:blip r:embed="rId2">
            <a:extLst/>
          </a:blip>
          <a:stretch>
            <a:fillRect/>
          </a:stretch>
        </p:blipFill>
        <p:spPr>
          <a:xfrm>
            <a:off x="-325125" y="-9977125"/>
            <a:ext cx="25034250" cy="25034250"/>
          </a:xfrm>
          <a:prstGeom prst="rect">
            <a:avLst/>
          </a:prstGeom>
          <a:ln w="12700">
            <a:miter lim="400000"/>
          </a:ln>
        </p:spPr>
      </p:pic>
      <p:sp>
        <p:nvSpPr>
          <p:cNvPr id="143" name="Padrões Diários"/>
          <p:cNvSpPr/>
          <p:nvPr/>
        </p:nvSpPr>
        <p:spPr>
          <a:xfrm>
            <a:off x="1628775" y="9546637"/>
            <a:ext cx="6494781" cy="14643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solidFill>
                  <a:srgbClr val="FFFFFF"/>
                </a:solidFill>
                <a:latin typeface="BigNoodleTitling"/>
                <a:ea typeface="BigNoodleTitling"/>
                <a:cs typeface="BigNoodleTitling"/>
                <a:sym typeface="BigNoodleTitling"/>
              </a:defRPr>
            </a:lvl1pPr>
          </a:lstStyle>
          <a:p>
            <a:pPr/>
            <a:r>
              <a:t>Padrões Diários</a:t>
            </a:r>
          </a:p>
        </p:txBody>
      </p:sp>
      <p:sp>
        <p:nvSpPr>
          <p:cNvPr id="144" name="Padrões Temporais"/>
          <p:cNvSpPr/>
          <p:nvPr/>
        </p:nvSpPr>
        <p:spPr>
          <a:xfrm>
            <a:off x="1628775" y="10858839"/>
            <a:ext cx="7613651" cy="14643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solidFill>
                  <a:srgbClr val="FFFFFF"/>
                </a:solidFill>
                <a:latin typeface="BigNoodleTitling"/>
                <a:ea typeface="BigNoodleTitling"/>
                <a:cs typeface="BigNoodleTitling"/>
                <a:sym typeface="BigNoodleTitling"/>
              </a:defRPr>
            </a:lvl1pPr>
          </a:lstStyle>
          <a:p>
            <a:pPr/>
            <a:r>
              <a:t>Padrões Temporais</a:t>
            </a:r>
          </a:p>
        </p:txBody>
      </p:sp>
      <p:sp>
        <p:nvSpPr>
          <p:cNvPr id="145" name="Padrões Atípicos"/>
          <p:cNvSpPr/>
          <p:nvPr/>
        </p:nvSpPr>
        <p:spPr>
          <a:xfrm>
            <a:off x="1628775" y="12171040"/>
            <a:ext cx="6830061" cy="14643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solidFill>
                  <a:schemeClr val="accent4">
                    <a:satOff val="1488"/>
                    <a:lumOff val="-7242"/>
                  </a:schemeClr>
                </a:solidFill>
                <a:latin typeface="BigNoodleTitling"/>
                <a:ea typeface="BigNoodleTitling"/>
                <a:cs typeface="BigNoodleTitling"/>
                <a:sym typeface="BigNoodleTitling"/>
              </a:defRPr>
            </a:lvl1pPr>
          </a:lstStyle>
          <a:p>
            <a:pPr/>
            <a:r>
              <a:t>Padrões Atípicos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sp>
        <p:nvSpPr>
          <p:cNvPr id="147" name="Quem?…"/>
          <p:cNvSpPr/>
          <p:nvPr/>
        </p:nvSpPr>
        <p:spPr>
          <a:xfrm>
            <a:off x="1992063" y="8902411"/>
            <a:ext cx="3811271" cy="42583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0000">
                <a:solidFill>
                  <a:srgbClr val="FFFFFF"/>
                </a:solidFill>
                <a:latin typeface="BigNoodleTitling"/>
                <a:ea typeface="BigNoodleTitling"/>
                <a:cs typeface="BigNoodleTitling"/>
                <a:sym typeface="BigNoodleTitling"/>
              </a:defRPr>
            </a:pPr>
            <a:r>
              <a:t>Quem?</a:t>
            </a:r>
          </a:p>
          <a:p>
            <a:pPr algn="l">
              <a:defRPr sz="10000">
                <a:solidFill>
                  <a:srgbClr val="FFFFFF"/>
                </a:solidFill>
                <a:latin typeface="BigNoodleTitling"/>
                <a:ea typeface="BigNoodleTitling"/>
                <a:cs typeface="BigNoodleTitling"/>
                <a:sym typeface="BigNoodleTitling"/>
              </a:defRPr>
            </a:pPr>
            <a:r>
              <a:t>Quando?</a:t>
            </a:r>
          </a:p>
          <a:p>
            <a:pPr algn="l">
              <a:defRPr sz="10000">
                <a:solidFill>
                  <a:srgbClr val="FFFFFF"/>
                </a:solidFill>
                <a:latin typeface="BigNoodleTitling"/>
                <a:ea typeface="BigNoodleTitling"/>
                <a:cs typeface="BigNoodleTitling"/>
                <a:sym typeface="BigNoodleTitling"/>
              </a:defRPr>
            </a:pPr>
            <a:r>
              <a:t>Onde?</a:t>
            </a:r>
          </a:p>
        </p:txBody>
      </p:sp>
      <p:pic>
        <p:nvPicPr>
          <p:cNvPr id="148" name="pasted-image.tiff" descr="pasted-image.tiff"/>
          <p:cNvPicPr>
            <a:picLocks noChangeAspect="1"/>
          </p:cNvPicPr>
          <p:nvPr/>
        </p:nvPicPr>
        <p:blipFill>
          <a:blip r:embed="rId2">
            <a:extLst/>
          </a:blip>
          <a:stretch>
            <a:fillRect/>
          </a:stretch>
        </p:blipFill>
        <p:spPr>
          <a:xfrm>
            <a:off x="1906835" y="696340"/>
            <a:ext cx="9573292" cy="6366591"/>
          </a:xfrm>
          <a:prstGeom prst="rect">
            <a:avLst/>
          </a:prstGeom>
          <a:ln w="12700">
            <a:miter lim="400000"/>
          </a:ln>
        </p:spPr>
      </p:pic>
      <p:pic>
        <p:nvPicPr>
          <p:cNvPr id="149" name="pasted-image.tiff" descr="pasted-image.tiff"/>
          <p:cNvPicPr>
            <a:picLocks noChangeAspect="1"/>
          </p:cNvPicPr>
          <p:nvPr/>
        </p:nvPicPr>
        <p:blipFill>
          <a:blip r:embed="rId3">
            <a:extLst/>
          </a:blip>
          <a:srcRect l="7704" t="11853" r="6449" b="10708"/>
          <a:stretch>
            <a:fillRect/>
          </a:stretch>
        </p:blipFill>
        <p:spPr>
          <a:xfrm>
            <a:off x="15792287" y="1051542"/>
            <a:ext cx="6829674" cy="6160686"/>
          </a:xfrm>
          <a:prstGeom prst="rect">
            <a:avLst/>
          </a:prstGeom>
          <a:ln w="12700">
            <a:miter lim="400000"/>
          </a:ln>
        </p:spPr>
      </p:pic>
      <p:pic>
        <p:nvPicPr>
          <p:cNvPr id="150" name="pasted-image.tiff" descr="pasted-image.tiff"/>
          <p:cNvPicPr>
            <a:picLocks noChangeAspect="1"/>
          </p:cNvPicPr>
          <p:nvPr/>
        </p:nvPicPr>
        <p:blipFill>
          <a:blip r:embed="rId4">
            <a:extLst/>
          </a:blip>
          <a:stretch>
            <a:fillRect/>
          </a:stretch>
        </p:blipFill>
        <p:spPr>
          <a:xfrm>
            <a:off x="15764808" y="8356370"/>
            <a:ext cx="7493001" cy="4203701"/>
          </a:xfrm>
          <a:prstGeom prst="rect">
            <a:avLst/>
          </a:prstGeom>
          <a:ln w="12700">
            <a:miter lim="400000"/>
          </a:ln>
        </p:spPr>
      </p:pic>
      <p:pic>
        <p:nvPicPr>
          <p:cNvPr id="151" name="pasted-image.tiff" descr="pasted-image.tiff"/>
          <p:cNvPicPr>
            <a:picLocks noChangeAspect="1"/>
          </p:cNvPicPr>
          <p:nvPr/>
        </p:nvPicPr>
        <p:blipFill>
          <a:blip r:embed="rId5">
            <a:extLst/>
          </a:blip>
          <a:srcRect l="7836" t="12779" r="7836" b="25849"/>
          <a:stretch>
            <a:fillRect/>
          </a:stretch>
        </p:blipFill>
        <p:spPr>
          <a:xfrm>
            <a:off x="6326716" y="8893252"/>
            <a:ext cx="8610558" cy="357753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sp>
        <p:nvSpPr>
          <p:cNvPr id="153" name="Obrigado!"/>
          <p:cNvSpPr/>
          <p:nvPr>
            <p:ph type="title"/>
          </p:nvPr>
        </p:nvSpPr>
        <p:spPr>
          <a:prstGeom prst="rect">
            <a:avLst/>
          </a:prstGeom>
        </p:spPr>
        <p:txBody>
          <a:bodyPr/>
          <a:lstStyle>
            <a:lvl1pPr>
              <a:defRPr sz="28800">
                <a:solidFill>
                  <a:srgbClr val="FFFFFF"/>
                </a:solidFill>
                <a:latin typeface="BigNoodleTitling"/>
                <a:ea typeface="BigNoodleTitling"/>
                <a:cs typeface="BigNoodleTitling"/>
                <a:sym typeface="BigNoodleTitling"/>
              </a:defRPr>
            </a:lvl1pPr>
          </a:lstStyle>
          <a:p>
            <a:pPr>
              <a:defRPr>
                <a:solidFill>
                  <a:srgbClr val="000000"/>
                </a:solidFill>
              </a:defRPr>
            </a:pPr>
            <a:r>
              <a:rPr>
                <a:solidFill>
                  <a:srgbClr val="FFFFFF"/>
                </a:solidFill>
              </a:rPr>
              <a:t>Obrigado!</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