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5"/>
    <p:restoredTop sz="94659"/>
  </p:normalViewPr>
  <p:slideViewPr>
    <p:cSldViewPr snapToGrid="0" snapToObjects="1">
      <p:cViewPr varScale="1">
        <p:scale>
          <a:sx n="139" d="100"/>
          <a:sy n="139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78F74-3514-B348-B4AD-6DD5B252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65538-FC98-6747-AAB0-9A2344B48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A97EA-CFF4-774D-8D47-B7289A24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D4FD-494A-9946-9736-60FBB78C378C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94871-72E5-1440-A444-94C9F323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1A546-73A9-474D-9A19-773C0739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FAA1-F415-F84A-94C1-8C7FFEDF1A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44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B292C-FC66-D747-8043-F957520E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DD0FDA-2872-A94E-B8A0-742FD6A83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B3ABE-574F-1042-B954-CBA460F5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D4FD-494A-9946-9736-60FBB78C378C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DDCA5-A4FA-4C47-A616-6C345789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4A802-7D72-8543-A1DF-37DBFEA8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FAA1-F415-F84A-94C1-8C7FFEDF1A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17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6DAC2-C759-CB4F-B3A1-A7B2B3F4D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D6FE0F-7CCD-594D-8FA0-2CDB56A1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C8AAB-8964-0149-9354-9208765C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D4FD-494A-9946-9736-60FBB78C378C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0C14A-128D-634C-9480-7C8B34C9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5EE1C-F30E-B247-82C5-5F1E5EBE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FAA1-F415-F84A-94C1-8C7FFEDF1A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2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83D17-A4EA-FF48-A7B2-7A61DFDE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AAE5D-D4EE-C448-9F39-DFD54E07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26A8C-D91E-604D-8BE2-473DBD52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D4FD-494A-9946-9736-60FBB78C378C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A7B1B-EF10-FE4E-A595-C75369D7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8FB06-02F7-FC42-9A08-734B5831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FAA1-F415-F84A-94C1-8C7FFEDF1A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27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3CF4B-3F78-ED4A-8E4C-A56F93EA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09C78-05BD-8D48-87F0-9A26560B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4009F-1C25-5E4A-AAC8-737BF6C3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D4FD-494A-9946-9736-60FBB78C378C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25388-353D-A94B-B37B-015C151E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6A830-2903-FC43-A418-79E91B69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FAA1-F415-F84A-94C1-8C7FFEDF1A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B82F7-FAEC-F944-B656-EF0ADDE0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94BE8-5BFD-494E-87EE-E8B530923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2C7448-CF29-CE48-82D8-28A411C33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1A6E01-79C4-944D-BE42-A4D97AE2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D4FD-494A-9946-9736-60FBB78C378C}" type="datetimeFigureOut">
              <a:t>2018/8/31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D837D-BD0A-FA4A-8CA1-E5A3809D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60349-64BB-5446-91DD-47E43F3A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FAA1-F415-F84A-94C1-8C7FFEDF1A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16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B521-7506-2E41-AFA5-4AA3C78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2F3B0-4F00-FA43-AA3E-FB5725AC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A53576-451D-0343-AFC6-EBAB00387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AB1A05-F689-1140-BF0D-C817F428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DEC9FD-5009-8842-A41C-B0FCC7896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ECF62E-C19B-254C-A971-A4498C35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D4FD-494A-9946-9736-60FBB78C378C}" type="datetimeFigureOut">
              <a:t>2018/8/31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085F41-2B39-2F46-BA73-203602AF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117BF2-0E2C-7143-B573-782F5C17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FAA1-F415-F84A-94C1-8C7FFEDF1A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80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6929A-C965-0D42-B0E9-B9FB52C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F01628-FB33-5040-8654-43BDA345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D4FD-494A-9946-9736-60FBB78C378C}" type="datetimeFigureOut">
              <a:t>2018/8/31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37A8C1-33E3-2F4F-BB48-08CE4763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8632C5-9C6F-894D-9082-E911E813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FAA1-F415-F84A-94C1-8C7FFEDF1A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88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C20170-BFE5-454F-8E9F-994A023C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D4FD-494A-9946-9736-60FBB78C378C}" type="datetimeFigureOut">
              <a:t>2018/8/31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9A50E-3F79-A84B-8888-B28A8C8F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C1CC9F-EC47-AC40-BAC5-5B9E4BD9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FAA1-F415-F84A-94C1-8C7FFEDF1A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6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C23B0-D244-9344-9430-70F2F828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1A6C2-6777-3648-941D-B993206F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0D56F-E717-FC46-B6AC-FA72007C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16BB4-1D3B-4F45-A068-BFE7B313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D4FD-494A-9946-9736-60FBB78C378C}" type="datetimeFigureOut">
              <a:t>2018/8/31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4EE9C-AF01-3B42-B808-D9E53070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519A6-5542-C94A-815D-D9824274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FAA1-F415-F84A-94C1-8C7FFEDF1A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26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5D9C8-7222-D94B-94C2-1F7ABAD1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8B1776-C8E0-3A46-BCCB-5418F0F84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8F7C6-D7CB-7E4C-B9F3-DFB8B5DF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D88C00-85BE-6344-A7F8-69847BEA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D4FD-494A-9946-9736-60FBB78C378C}" type="datetimeFigureOut">
              <a:t>2018/8/31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A5EB2-328E-E54F-B158-8847F496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7652B-5B0B-8E4C-9304-DF39CEC1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FAA1-F415-F84A-94C1-8C7FFEDF1A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66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66D18D-8F02-404C-9D29-C550C801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E87F9-7D3C-6A4A-829B-962DC01AE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B32D5-4CC5-7A42-BE95-58F284245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D4FD-494A-9946-9736-60FBB78C378C}" type="datetimeFigureOut">
              <a:t>2018/8/31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630B8-DA46-1B48-B337-F74D66432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F9ADF-A34A-9D49-A7FB-53DB64F6E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FAA1-F415-F84A-94C1-8C7FFEDF1A3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99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74298139-E928-5E41-B54A-6028B1AA19EF}"/>
              </a:ext>
            </a:extLst>
          </p:cNvPr>
          <p:cNvGrpSpPr/>
          <p:nvPr/>
        </p:nvGrpSpPr>
        <p:grpSpPr>
          <a:xfrm>
            <a:off x="3725333" y="694269"/>
            <a:ext cx="5477933" cy="846667"/>
            <a:chOff x="2065866" y="3048001"/>
            <a:chExt cx="5477933" cy="8466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718647-5608-054E-8376-08DDED392A6F}"/>
                </a:ext>
              </a:extLst>
            </p:cNvPr>
            <p:cNvSpPr/>
            <p:nvPr/>
          </p:nvSpPr>
          <p:spPr>
            <a:xfrm>
              <a:off x="2065866" y="3598334"/>
              <a:ext cx="5477933" cy="296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raid</a:t>
              </a:r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4EA5E20-C9A9-B54C-8FD5-C21B3DCA840B}"/>
                </a:ext>
              </a:extLst>
            </p:cNvPr>
            <p:cNvSpPr/>
            <p:nvPr/>
          </p:nvSpPr>
          <p:spPr>
            <a:xfrm>
              <a:off x="2065866" y="3149600"/>
              <a:ext cx="711201" cy="31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磁盘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D55A8E0-5F48-EC47-8A04-465673BCC7A0}"/>
                </a:ext>
              </a:extLst>
            </p:cNvPr>
            <p:cNvSpPr/>
            <p:nvPr/>
          </p:nvSpPr>
          <p:spPr>
            <a:xfrm>
              <a:off x="6832598" y="3149600"/>
              <a:ext cx="711201" cy="31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磁盘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D77A13-0780-BD44-B3B8-3AD97EF5AAA8}"/>
                </a:ext>
              </a:extLst>
            </p:cNvPr>
            <p:cNvSpPr/>
            <p:nvPr/>
          </p:nvSpPr>
          <p:spPr>
            <a:xfrm>
              <a:off x="2971800" y="3141132"/>
              <a:ext cx="711201" cy="31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磁盘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9B5757A-86B7-B443-A1F1-713578825DCB}"/>
                </a:ext>
              </a:extLst>
            </p:cNvPr>
            <p:cNvSpPr/>
            <p:nvPr/>
          </p:nvSpPr>
          <p:spPr>
            <a:xfrm>
              <a:off x="3996266" y="3141133"/>
              <a:ext cx="711201" cy="31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磁盘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BF2485-3F90-9B4B-B4FB-12576DA18FDB}"/>
                </a:ext>
              </a:extLst>
            </p:cNvPr>
            <p:cNvSpPr txBox="1"/>
            <p:nvPr/>
          </p:nvSpPr>
          <p:spPr>
            <a:xfrm>
              <a:off x="5638855" y="304800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......</a:t>
              </a:r>
              <a:endParaRPr kumimoji="1" lang="zh-CN" altLang="en-US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22D4430-9046-224F-8D54-0FE20038833D}"/>
              </a:ext>
            </a:extLst>
          </p:cNvPr>
          <p:cNvSpPr/>
          <p:nvPr/>
        </p:nvSpPr>
        <p:spPr>
          <a:xfrm>
            <a:off x="3775794" y="1642691"/>
            <a:ext cx="5427471" cy="3918701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AFC810-D36C-594C-AB84-3475D2B423BC}"/>
              </a:ext>
            </a:extLst>
          </p:cNvPr>
          <p:cNvGrpSpPr/>
          <p:nvPr/>
        </p:nvGrpSpPr>
        <p:grpSpPr>
          <a:xfrm>
            <a:off x="2450592" y="1662855"/>
            <a:ext cx="1147742" cy="1490127"/>
            <a:chOff x="2450592" y="1617135"/>
            <a:chExt cx="1147742" cy="149012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6466AEE-B1C7-D840-B9B3-0E71CEB29953}"/>
                </a:ext>
              </a:extLst>
            </p:cNvPr>
            <p:cNvSpPr/>
            <p:nvPr/>
          </p:nvSpPr>
          <p:spPr>
            <a:xfrm>
              <a:off x="2450592" y="1617135"/>
              <a:ext cx="1147742" cy="1490127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磁盘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26C58DB-588A-5246-84ED-501301D0A1AF}"/>
                </a:ext>
              </a:extLst>
            </p:cNvPr>
            <p:cNvSpPr/>
            <p:nvPr/>
          </p:nvSpPr>
          <p:spPr>
            <a:xfrm>
              <a:off x="2556934" y="2488701"/>
              <a:ext cx="899498" cy="3047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容器</a:t>
              </a:r>
              <a:r>
                <a:rPr kumimoji="1" lang="en-US" altLang="zh-CN" sz="1400"/>
                <a:t>b</a:t>
              </a:r>
              <a:endParaRPr kumimoji="1" lang="zh-CN" altLang="en-US" sz="14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F45694-89AC-A247-BEBD-ED42B0BB403C}"/>
                </a:ext>
              </a:extLst>
            </p:cNvPr>
            <p:cNvSpPr/>
            <p:nvPr/>
          </p:nvSpPr>
          <p:spPr>
            <a:xfrm>
              <a:off x="2556934" y="2073836"/>
              <a:ext cx="899498" cy="3047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容器</a:t>
              </a:r>
              <a:r>
                <a:rPr kumimoji="1" lang="en-US" altLang="zh-CN" sz="1400"/>
                <a:t>a</a:t>
              </a:r>
              <a:endParaRPr kumimoji="1" lang="zh-CN" altLang="en-US" sz="14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E2A9AB7-2698-BC48-A322-614CA023398E}"/>
                </a:ext>
              </a:extLst>
            </p:cNvPr>
            <p:cNvSpPr txBox="1"/>
            <p:nvPr/>
          </p:nvSpPr>
          <p:spPr>
            <a:xfrm>
              <a:off x="2837406" y="269034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...</a:t>
              </a:r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0D2D0E7-4726-F544-8E7E-FE5CB8C1570B}"/>
              </a:ext>
            </a:extLst>
          </p:cNvPr>
          <p:cNvGrpSpPr/>
          <p:nvPr/>
        </p:nvGrpSpPr>
        <p:grpSpPr>
          <a:xfrm>
            <a:off x="2441785" y="3777959"/>
            <a:ext cx="1147742" cy="1490127"/>
            <a:chOff x="2450592" y="1617135"/>
            <a:chExt cx="1147742" cy="149012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4D3022D-AAC0-9F42-814C-264705D5E773}"/>
                </a:ext>
              </a:extLst>
            </p:cNvPr>
            <p:cNvSpPr/>
            <p:nvPr/>
          </p:nvSpPr>
          <p:spPr>
            <a:xfrm>
              <a:off x="2450592" y="1617135"/>
              <a:ext cx="1147742" cy="1490127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node01</a:t>
              </a:r>
              <a:r>
                <a:rPr kumimoji="1"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磁盘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7FA7917-2413-AA4E-9D7C-965D6721F6FA}"/>
                </a:ext>
              </a:extLst>
            </p:cNvPr>
            <p:cNvSpPr/>
            <p:nvPr/>
          </p:nvSpPr>
          <p:spPr>
            <a:xfrm>
              <a:off x="2556934" y="2488701"/>
              <a:ext cx="899498" cy="3047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容器</a:t>
              </a:r>
              <a:r>
                <a:rPr kumimoji="1" lang="en-US" altLang="zh-CN" sz="1400"/>
                <a:t>b</a:t>
              </a:r>
              <a:endParaRPr kumimoji="1" lang="zh-CN" altLang="en-US" sz="14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615EDE8-EEA8-7B44-880B-A80CB9DA100F}"/>
                </a:ext>
              </a:extLst>
            </p:cNvPr>
            <p:cNvSpPr/>
            <p:nvPr/>
          </p:nvSpPr>
          <p:spPr>
            <a:xfrm>
              <a:off x="2556934" y="2073836"/>
              <a:ext cx="899498" cy="3047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容器</a:t>
              </a:r>
              <a:r>
                <a:rPr kumimoji="1" lang="en-US" altLang="zh-CN" sz="1400"/>
                <a:t>a</a:t>
              </a:r>
              <a:endParaRPr kumimoji="1" lang="zh-CN" altLang="en-US" sz="140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C60281E-ED83-7C4A-B8BB-21E5D2B77C20}"/>
                </a:ext>
              </a:extLst>
            </p:cNvPr>
            <p:cNvSpPr txBox="1"/>
            <p:nvPr/>
          </p:nvSpPr>
          <p:spPr>
            <a:xfrm>
              <a:off x="2837406" y="269034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...</a:t>
              </a:r>
              <a:endParaRPr kumimoji="1"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FB9D574-F9A3-9844-9BC2-B1D65D227194}"/>
              </a:ext>
            </a:extLst>
          </p:cNvPr>
          <p:cNvSpPr/>
          <p:nvPr/>
        </p:nvSpPr>
        <p:spPr>
          <a:xfrm>
            <a:off x="4064509" y="2293836"/>
            <a:ext cx="4604849" cy="3540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用户</a:t>
            </a:r>
            <a:r>
              <a:rPr kumimoji="1" lang="en-US" altLang="zh-CN"/>
              <a:t>a</a:t>
            </a:r>
            <a:r>
              <a:rPr kumimoji="1" lang="zh-CN" altLang="en-US"/>
              <a:t> 容器数据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4D0FB6-DC49-AE47-B716-D9B4D680A9B9}"/>
              </a:ext>
            </a:extLst>
          </p:cNvPr>
          <p:cNvSpPr/>
          <p:nvPr/>
        </p:nvSpPr>
        <p:spPr>
          <a:xfrm>
            <a:off x="4080933" y="2868598"/>
            <a:ext cx="4604849" cy="3168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用户</a:t>
            </a:r>
            <a:r>
              <a:rPr kumimoji="1" lang="en-US" altLang="zh-CN"/>
              <a:t>b</a:t>
            </a:r>
            <a:r>
              <a:rPr kumimoji="1" lang="zh-CN" altLang="en-US"/>
              <a:t> 容器数据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AE6A4F5-F4D4-0849-A81B-034EA1CBEF42}"/>
              </a:ext>
            </a:extLst>
          </p:cNvPr>
          <p:cNvSpPr txBox="1"/>
          <p:nvPr/>
        </p:nvSpPr>
        <p:spPr>
          <a:xfrm rot="16200000">
            <a:off x="2767490" y="528974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...</a:t>
            </a:r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92E11FB-A53C-4C45-8D96-9274D95F673F}"/>
              </a:ext>
            </a:extLst>
          </p:cNvPr>
          <p:cNvSpPr txBox="1"/>
          <p:nvPr/>
        </p:nvSpPr>
        <p:spPr>
          <a:xfrm rot="16200000">
            <a:off x="6058642" y="341971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......</a:t>
            </a:r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39D3A5-408E-5C4C-8EB9-F5AB41B53DAB}"/>
              </a:ext>
            </a:extLst>
          </p:cNvPr>
          <p:cNvSpPr txBox="1"/>
          <p:nvPr/>
        </p:nvSpPr>
        <p:spPr>
          <a:xfrm>
            <a:off x="2441728" y="1242789"/>
            <a:ext cx="1156605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400"/>
              <a:t>管理节点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8BB8EA-D897-2E43-A808-9A022AC02B9C}"/>
              </a:ext>
            </a:extLst>
          </p:cNvPr>
          <p:cNvSpPr txBox="1"/>
          <p:nvPr/>
        </p:nvSpPr>
        <p:spPr>
          <a:xfrm>
            <a:off x="2448331" y="3386576"/>
            <a:ext cx="1156605" cy="30777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400"/>
              <a:t>计算节点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F24B7CA-29D0-974B-96C4-9994A2CDA432}"/>
              </a:ext>
            </a:extLst>
          </p:cNvPr>
          <p:cNvSpPr/>
          <p:nvPr/>
        </p:nvSpPr>
        <p:spPr>
          <a:xfrm>
            <a:off x="4101986" y="4801923"/>
            <a:ext cx="4604849" cy="304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集群用户共享文件夹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CBE6E8-662F-6C4A-8B72-A9391461FDDE}"/>
              </a:ext>
            </a:extLst>
          </p:cNvPr>
          <p:cNvSpPr/>
          <p:nvPr/>
        </p:nvSpPr>
        <p:spPr>
          <a:xfrm>
            <a:off x="4101986" y="4204323"/>
            <a:ext cx="4604849" cy="336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课题组共享文件夹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785727-2F92-D445-ACE4-1367E210E70A}"/>
              </a:ext>
            </a:extLst>
          </p:cNvPr>
          <p:cNvSpPr/>
          <p:nvPr/>
        </p:nvSpPr>
        <p:spPr>
          <a:xfrm>
            <a:off x="3931920" y="1801368"/>
            <a:ext cx="4992624" cy="222199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CE51A81-946C-E84B-BC7A-3ED8883EA20C}"/>
              </a:ext>
            </a:extLst>
          </p:cNvPr>
          <p:cNvSpPr txBox="1"/>
          <p:nvPr/>
        </p:nvSpPr>
        <p:spPr>
          <a:xfrm>
            <a:off x="5598527" y="18629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用户容器数据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C1635E57-182C-D249-9340-997EAD3BD0D7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3456432" y="2271954"/>
            <a:ext cx="645554" cy="2100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C49BFF90-14A6-7A44-BEE5-7E6DF52CCCCC}"/>
              </a:ext>
            </a:extLst>
          </p:cNvPr>
          <p:cNvCxnSpPr/>
          <p:nvPr/>
        </p:nvCxnSpPr>
        <p:spPr>
          <a:xfrm>
            <a:off x="3446273" y="2277403"/>
            <a:ext cx="608077" cy="19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152B72A-D9B0-4D4D-B8A0-7523F635C95C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3456432" y="2271954"/>
            <a:ext cx="645554" cy="2682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5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44</Words>
  <Application>Microsoft Macintosh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朴 智新</dc:creator>
  <cp:lastModifiedBy>朴 智新</cp:lastModifiedBy>
  <cp:revision>8</cp:revision>
  <dcterms:created xsi:type="dcterms:W3CDTF">2018-08-31T09:08:03Z</dcterms:created>
  <dcterms:modified xsi:type="dcterms:W3CDTF">2018-08-31T15:41:19Z</dcterms:modified>
</cp:coreProperties>
</file>