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58" r:id="rId10"/>
    <p:sldId id="267" r:id="rId11"/>
    <p:sldId id="270" r:id="rId12"/>
    <p:sldId id="283" r:id="rId13"/>
    <p:sldId id="275" r:id="rId14"/>
    <p:sldId id="261" r:id="rId15"/>
    <p:sldId id="281" r:id="rId16"/>
    <p:sldId id="273" r:id="rId17"/>
    <p:sldId id="274" r:id="rId18"/>
    <p:sldId id="276" r:id="rId19"/>
    <p:sldId id="277" r:id="rId20"/>
    <p:sldId id="278" r:id="rId21"/>
    <p:sldId id="279" r:id="rId22"/>
    <p:sldId id="28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97C33-642A-4A3A-97F6-45FC0E4471A0}" v="41" dt="2025-02-11T00:20:3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73" autoAdjust="0"/>
  </p:normalViewPr>
  <p:slideViewPr>
    <p:cSldViewPr snapToGrid="0">
      <p:cViewPr varScale="1">
        <p:scale>
          <a:sx n="90" d="100"/>
          <a:sy n="90" d="100"/>
        </p:scale>
        <p:origin x="2976" y="30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dupros" userId="12d903bf2c65eacd" providerId="LiveId" clId="{B4C97C33-642A-4A3A-97F6-45FC0E4471A0}"/>
    <pc:docChg chg="undo custSel addSld delSld modSld">
      <pc:chgData name="fabrice dupros" userId="12d903bf2c65eacd" providerId="LiveId" clId="{B4C97C33-642A-4A3A-97F6-45FC0E4471A0}" dt="2025-02-11T00:21:38.554" v="2623" actId="20577"/>
      <pc:docMkLst>
        <pc:docMk/>
      </pc:docMkLst>
      <pc:sldChg chg="addSp delSp modSp new mod">
        <pc:chgData name="fabrice dupros" userId="12d903bf2c65eacd" providerId="LiveId" clId="{B4C97C33-642A-4A3A-97F6-45FC0E4471A0}" dt="2025-02-10T08:46:40.588" v="385" actId="20577"/>
        <pc:sldMkLst>
          <pc:docMk/>
          <pc:sldMk cId="1556048135" sldId="256"/>
        </pc:sldMkLst>
        <pc:spChg chg="mod">
          <ac:chgData name="fabrice dupros" userId="12d903bf2c65eacd" providerId="LiveId" clId="{B4C97C33-642A-4A3A-97F6-45FC0E4471A0}" dt="2025-02-09T13:25:14.696" v="68" actId="6549"/>
          <ac:spMkLst>
            <pc:docMk/>
            <pc:sldMk cId="1556048135" sldId="256"/>
            <ac:spMk id="2" creationId="{A83A9190-02F3-336B-5B29-8E78E8A01EE6}"/>
          </ac:spMkLst>
        </pc:spChg>
        <pc:spChg chg="mod">
          <ac:chgData name="fabrice dupros" userId="12d903bf2c65eacd" providerId="LiveId" clId="{B4C97C33-642A-4A3A-97F6-45FC0E4471A0}" dt="2025-02-10T08:46:40.588" v="385" actId="20577"/>
          <ac:spMkLst>
            <pc:docMk/>
            <pc:sldMk cId="1556048135" sldId="256"/>
            <ac:spMk id="3" creationId="{4D649DFF-6B89-CED2-494A-B122A012CAB5}"/>
          </ac:spMkLst>
        </pc:spChg>
        <pc:spChg chg="add del mod">
          <ac:chgData name="fabrice dupros" userId="12d903bf2c65eacd" providerId="LiveId" clId="{B4C97C33-642A-4A3A-97F6-45FC0E4471A0}" dt="2025-02-10T08:46:35.507" v="382" actId="478"/>
          <ac:spMkLst>
            <pc:docMk/>
            <pc:sldMk cId="1556048135" sldId="256"/>
            <ac:spMk id="4" creationId="{E98D5A01-A586-66D6-B959-BFC6273E68E1}"/>
          </ac:spMkLst>
        </pc:spChg>
        <pc:picChg chg="add mod">
          <ac:chgData name="fabrice dupros" userId="12d903bf2c65eacd" providerId="LiveId" clId="{B4C97C33-642A-4A3A-97F6-45FC0E4471A0}" dt="2025-02-09T13:24:27.599" v="3" actId="1076"/>
          <ac:picMkLst>
            <pc:docMk/>
            <pc:sldMk cId="1556048135" sldId="256"/>
            <ac:picMk id="1026" creationId="{614E38F1-2D89-B817-A697-3130304BDB1B}"/>
          </ac:picMkLst>
        </pc:picChg>
      </pc:sldChg>
      <pc:sldChg chg="addSp delSp modSp add mod">
        <pc:chgData name="fabrice dupros" userId="12d903bf2c65eacd" providerId="LiveId" clId="{B4C97C33-642A-4A3A-97F6-45FC0E4471A0}" dt="2025-02-10T17:31:34.976" v="1108" actId="20577"/>
        <pc:sldMkLst>
          <pc:docMk/>
          <pc:sldMk cId="3176254227" sldId="257"/>
        </pc:sldMkLst>
        <pc:spChg chg="add mod">
          <ac:chgData name="fabrice dupros" userId="12d903bf2c65eacd" providerId="LiveId" clId="{B4C97C33-642A-4A3A-97F6-45FC0E4471A0}" dt="2025-02-09T20:28:40.235" v="137" actId="1076"/>
          <ac:spMkLst>
            <pc:docMk/>
            <pc:sldMk cId="3176254227" sldId="257"/>
            <ac:spMk id="9" creationId="{9A812F71-6B39-6F0F-8E59-E141543F2FFB}"/>
          </ac:spMkLst>
        </pc:spChg>
        <pc:spChg chg="add mod">
          <ac:chgData name="fabrice dupros" userId="12d903bf2c65eacd" providerId="LiveId" clId="{B4C97C33-642A-4A3A-97F6-45FC0E4471A0}" dt="2025-02-10T17:31:34.976" v="1108" actId="20577"/>
          <ac:spMkLst>
            <pc:docMk/>
            <pc:sldMk cId="3176254227" sldId="257"/>
            <ac:spMk id="10" creationId="{E027B873-537C-E56B-9AC9-98C80178AF39}"/>
          </ac:spMkLst>
        </pc:spChg>
      </pc:sldChg>
      <pc:sldChg chg="modSp add mod">
        <pc:chgData name="fabrice dupros" userId="12d903bf2c65eacd" providerId="LiveId" clId="{B4C97C33-642A-4A3A-97F6-45FC0E4471A0}" dt="2025-02-10T17:32:19.477" v="1110" actId="313"/>
        <pc:sldMkLst>
          <pc:docMk/>
          <pc:sldMk cId="3371898859" sldId="258"/>
        </pc:sldMkLst>
        <pc:spChg chg="mod">
          <ac:chgData name="fabrice dupros" userId="12d903bf2c65eacd" providerId="LiveId" clId="{B4C97C33-642A-4A3A-97F6-45FC0E4471A0}" dt="2025-02-10T11:36:40.656" v="667" actId="20577"/>
          <ac:spMkLst>
            <pc:docMk/>
            <pc:sldMk cId="3371898859" sldId="258"/>
            <ac:spMk id="9" creationId="{C91EB46E-C0A1-58D7-4C2F-F43AA51D17C2}"/>
          </ac:spMkLst>
        </pc:spChg>
        <pc:spChg chg="mod">
          <ac:chgData name="fabrice dupros" userId="12d903bf2c65eacd" providerId="LiveId" clId="{B4C97C33-642A-4A3A-97F6-45FC0E4471A0}" dt="2025-02-10T17:32:19.477" v="1110" actId="313"/>
          <ac:spMkLst>
            <pc:docMk/>
            <pc:sldMk cId="3371898859" sldId="258"/>
            <ac:spMk id="10" creationId="{120D80C7-CA06-3778-D08A-CC76CB7ABA80}"/>
          </ac:spMkLst>
        </pc:spChg>
      </pc:sldChg>
      <pc:sldChg chg="modSp add del mod">
        <pc:chgData name="fabrice dupros" userId="12d903bf2c65eacd" providerId="LiveId" clId="{B4C97C33-642A-4A3A-97F6-45FC0E4471A0}" dt="2025-02-10T12:17:55.918" v="1095" actId="47"/>
        <pc:sldMkLst>
          <pc:docMk/>
          <pc:sldMk cId="3972139387" sldId="259"/>
        </pc:sldMkLst>
      </pc:sldChg>
      <pc:sldChg chg="modSp add del mod">
        <pc:chgData name="fabrice dupros" userId="12d903bf2c65eacd" providerId="LiveId" clId="{B4C97C33-642A-4A3A-97F6-45FC0E4471A0}" dt="2025-02-10T12:17:57.196" v="1096" actId="47"/>
        <pc:sldMkLst>
          <pc:docMk/>
          <pc:sldMk cId="469446082" sldId="260"/>
        </pc:sldMkLst>
      </pc:sldChg>
      <pc:sldChg chg="addSp delSp modSp add mod">
        <pc:chgData name="fabrice dupros" userId="12d903bf2c65eacd" providerId="LiveId" clId="{B4C97C33-642A-4A3A-97F6-45FC0E4471A0}" dt="2025-02-10T08:46:12.083" v="379" actId="478"/>
        <pc:sldMkLst>
          <pc:docMk/>
          <pc:sldMk cId="1730997185" sldId="261"/>
        </pc:sldMkLst>
        <pc:spChg chg="mod">
          <ac:chgData name="fabrice dupros" userId="12d903bf2c65eacd" providerId="LiveId" clId="{B4C97C33-642A-4A3A-97F6-45FC0E4471A0}" dt="2025-02-10T08:46:06.168" v="377" actId="20577"/>
          <ac:spMkLst>
            <pc:docMk/>
            <pc:sldMk cId="1730997185" sldId="261"/>
            <ac:spMk id="2" creationId="{3EEB2749-5D67-E6C6-4564-B8AC6AC21450}"/>
          </ac:spMkLst>
        </pc:spChg>
        <pc:spChg chg="del">
          <ac:chgData name="fabrice dupros" userId="12d903bf2c65eacd" providerId="LiveId" clId="{B4C97C33-642A-4A3A-97F6-45FC0E4471A0}" dt="2025-02-10T08:46:10.272" v="378" actId="478"/>
          <ac:spMkLst>
            <pc:docMk/>
            <pc:sldMk cId="1730997185" sldId="261"/>
            <ac:spMk id="3" creationId="{F319FDC5-FCFA-6938-3515-A889992C51A3}"/>
          </ac:spMkLst>
        </pc:spChg>
        <pc:spChg chg="add del mod">
          <ac:chgData name="fabrice dupros" userId="12d903bf2c65eacd" providerId="LiveId" clId="{B4C97C33-642A-4A3A-97F6-45FC0E4471A0}" dt="2025-02-10T08:46:12.083" v="379" actId="478"/>
          <ac:spMkLst>
            <pc:docMk/>
            <pc:sldMk cId="1730997185" sldId="261"/>
            <ac:spMk id="5" creationId="{87D4AAAB-0E69-7BCB-D7F6-DDD2E0AFBD6A}"/>
          </ac:spMkLst>
        </pc:spChg>
      </pc:sldChg>
      <pc:sldChg chg="addSp delSp modSp add mod modNotesTx">
        <pc:chgData name="fabrice dupros" userId="12d903bf2c65eacd" providerId="LiveId" clId="{B4C97C33-642A-4A3A-97F6-45FC0E4471A0}" dt="2025-02-10T18:05:59.775" v="1112" actId="6549"/>
        <pc:sldMkLst>
          <pc:docMk/>
          <pc:sldMk cId="3062183168" sldId="262"/>
        </pc:sldMkLst>
        <pc:spChg chg="mod">
          <ac:chgData name="fabrice dupros" userId="12d903bf2c65eacd" providerId="LiveId" clId="{B4C97C33-642A-4A3A-97F6-45FC0E4471A0}" dt="2025-02-10T10:16:40.139" v="490" actId="6549"/>
          <ac:spMkLst>
            <pc:docMk/>
            <pc:sldMk cId="3062183168" sldId="262"/>
            <ac:spMk id="9" creationId="{53AB59AD-B276-CCBF-9F0A-ADFC7B8C64E7}"/>
          </ac:spMkLst>
        </pc:spChg>
        <pc:spChg chg="del">
          <ac:chgData name="fabrice dupros" userId="12d903bf2c65eacd" providerId="LiveId" clId="{B4C97C33-642A-4A3A-97F6-45FC0E4471A0}" dt="2025-02-10T10:12:36.304" v="421" actId="478"/>
          <ac:spMkLst>
            <pc:docMk/>
            <pc:sldMk cId="3062183168" sldId="262"/>
            <ac:spMk id="10" creationId="{B9AE6804-AFE3-4407-168E-D2C2DCA5C76A}"/>
          </ac:spMkLst>
        </pc:spChg>
        <pc:picChg chg="add mod">
          <ac:chgData name="fabrice dupros" userId="12d903bf2c65eacd" providerId="LiveId" clId="{B4C97C33-642A-4A3A-97F6-45FC0E4471A0}" dt="2025-02-10T10:13:52.211" v="431" actId="1076"/>
          <ac:picMkLst>
            <pc:docMk/>
            <pc:sldMk cId="3062183168" sldId="262"/>
            <ac:picMk id="3" creationId="{F37D04C6-CE98-15E1-0FA5-3D9613CEB54B}"/>
          </ac:picMkLst>
        </pc:picChg>
      </pc:sldChg>
      <pc:sldChg chg="addSp delSp modSp add mod">
        <pc:chgData name="fabrice dupros" userId="12d903bf2c65eacd" providerId="LiveId" clId="{B4C97C33-642A-4A3A-97F6-45FC0E4471A0}" dt="2025-02-10T10:38:08.249" v="639" actId="1076"/>
        <pc:sldMkLst>
          <pc:docMk/>
          <pc:sldMk cId="703239687" sldId="263"/>
        </pc:sldMkLst>
        <pc:spChg chg="mod">
          <ac:chgData name="fabrice dupros" userId="12d903bf2c65eacd" providerId="LiveId" clId="{B4C97C33-642A-4A3A-97F6-45FC0E4471A0}" dt="2025-02-10T10:15:28.496" v="473" actId="6549"/>
          <ac:spMkLst>
            <pc:docMk/>
            <pc:sldMk cId="703239687" sldId="263"/>
            <ac:spMk id="9" creationId="{39421DC3-1C56-F5E4-247A-7FDC25D3D66E}"/>
          </ac:spMkLst>
        </pc:spChg>
        <pc:picChg chg="add del">
          <ac:chgData name="fabrice dupros" userId="12d903bf2c65eacd" providerId="LiveId" clId="{B4C97C33-642A-4A3A-97F6-45FC0E4471A0}" dt="2025-02-10T10:15:34.790" v="476" actId="478"/>
          <ac:picMkLst>
            <pc:docMk/>
            <pc:sldMk cId="703239687" sldId="263"/>
            <ac:picMk id="2" creationId="{E0D9F8AE-EEE1-83FB-B824-CE4394813BF2}"/>
          </ac:picMkLst>
        </pc:picChg>
        <pc:picChg chg="del">
          <ac:chgData name="fabrice dupros" userId="12d903bf2c65eacd" providerId="LiveId" clId="{B4C97C33-642A-4A3A-97F6-45FC0E4471A0}" dt="2025-02-10T10:15:30.448" v="474" actId="478"/>
          <ac:picMkLst>
            <pc:docMk/>
            <pc:sldMk cId="703239687" sldId="263"/>
            <ac:picMk id="3" creationId="{29D111A0-4E79-B74B-BD65-BEB22546E15A}"/>
          </ac:picMkLst>
        </pc:picChg>
        <pc:picChg chg="add del mod">
          <ac:chgData name="fabrice dupros" userId="12d903bf2c65eacd" providerId="LiveId" clId="{B4C97C33-642A-4A3A-97F6-45FC0E4471A0}" dt="2025-02-10T10:38:02.935" v="636" actId="1076"/>
          <ac:picMkLst>
            <pc:docMk/>
            <pc:sldMk cId="703239687" sldId="263"/>
            <ac:picMk id="5" creationId="{0C11DA9A-56DC-6B42-B199-B269733DE990}"/>
          </ac:picMkLst>
        </pc:picChg>
        <pc:picChg chg="add del mod">
          <ac:chgData name="fabrice dupros" userId="12d903bf2c65eacd" providerId="LiveId" clId="{B4C97C33-642A-4A3A-97F6-45FC0E4471A0}" dt="2025-02-10T10:37:24.897" v="629" actId="22"/>
          <ac:picMkLst>
            <pc:docMk/>
            <pc:sldMk cId="703239687" sldId="263"/>
            <ac:picMk id="7" creationId="{B4FE3C7A-C123-DDA9-A168-60163ED9569A}"/>
          </ac:picMkLst>
        </pc:picChg>
        <pc:picChg chg="add mod">
          <ac:chgData name="fabrice dupros" userId="12d903bf2c65eacd" providerId="LiveId" clId="{B4C97C33-642A-4A3A-97F6-45FC0E4471A0}" dt="2025-02-10T10:38:08.249" v="639" actId="1076"/>
          <ac:picMkLst>
            <pc:docMk/>
            <pc:sldMk cId="703239687" sldId="263"/>
            <ac:picMk id="10" creationId="{40DA2458-36F2-416B-832C-901780176DB6}"/>
          </ac:picMkLst>
        </pc:picChg>
      </pc:sldChg>
      <pc:sldChg chg="addSp delSp modSp add mod">
        <pc:chgData name="fabrice dupros" userId="12d903bf2c65eacd" providerId="LiveId" clId="{B4C97C33-642A-4A3A-97F6-45FC0E4471A0}" dt="2025-02-10T10:28:57.507" v="589" actId="1076"/>
        <pc:sldMkLst>
          <pc:docMk/>
          <pc:sldMk cId="1518878811" sldId="264"/>
        </pc:sldMkLst>
        <pc:spChg chg="mod">
          <ac:chgData name="fabrice dupros" userId="12d903bf2c65eacd" providerId="LiveId" clId="{B4C97C33-642A-4A3A-97F6-45FC0E4471A0}" dt="2025-02-10T10:21:45.847" v="536" actId="20577"/>
          <ac:spMkLst>
            <pc:docMk/>
            <pc:sldMk cId="1518878811" sldId="264"/>
            <ac:spMk id="9" creationId="{A5178B62-6B77-BA8D-5939-98E370E63AC3}"/>
          </ac:spMkLst>
        </pc:spChg>
        <pc:picChg chg="add del mod">
          <ac:chgData name="fabrice dupros" userId="12d903bf2c65eacd" providerId="LiveId" clId="{B4C97C33-642A-4A3A-97F6-45FC0E4471A0}" dt="2025-02-10T10:27:31.612" v="570" actId="478"/>
          <ac:picMkLst>
            <pc:docMk/>
            <pc:sldMk cId="1518878811" sldId="264"/>
            <ac:picMk id="3" creationId="{3FB0E351-8374-1522-48B2-7E3994517C40}"/>
          </ac:picMkLst>
        </pc:picChg>
        <pc:picChg chg="del">
          <ac:chgData name="fabrice dupros" userId="12d903bf2c65eacd" providerId="LiveId" clId="{B4C97C33-642A-4A3A-97F6-45FC0E4471A0}" dt="2025-02-10T10:18:42.038" v="493" actId="478"/>
          <ac:picMkLst>
            <pc:docMk/>
            <pc:sldMk cId="1518878811" sldId="264"/>
            <ac:picMk id="5" creationId="{ADEC6467-D40F-149F-C370-EF682A711358}"/>
          </ac:picMkLst>
        </pc:picChg>
        <pc:picChg chg="add mod modCrop">
          <ac:chgData name="fabrice dupros" userId="12d903bf2c65eacd" providerId="LiveId" clId="{B4C97C33-642A-4A3A-97F6-45FC0E4471A0}" dt="2025-02-10T10:28:48.599" v="584" actId="1076"/>
          <ac:picMkLst>
            <pc:docMk/>
            <pc:sldMk cId="1518878811" sldId="264"/>
            <ac:picMk id="6" creationId="{60F17A39-8265-960E-7397-506EEE53EC1D}"/>
          </ac:picMkLst>
        </pc:picChg>
        <pc:picChg chg="add mod">
          <ac:chgData name="fabrice dupros" userId="12d903bf2c65eacd" providerId="LiveId" clId="{B4C97C33-642A-4A3A-97F6-45FC0E4471A0}" dt="2025-02-10T10:28:57.507" v="589" actId="1076"/>
          <ac:picMkLst>
            <pc:docMk/>
            <pc:sldMk cId="1518878811" sldId="264"/>
            <ac:picMk id="11" creationId="{687DF6C0-8493-4FA3-8FE9-679235E6F469}"/>
          </ac:picMkLst>
        </pc:picChg>
        <pc:cxnChg chg="add">
          <ac:chgData name="fabrice dupros" userId="12d903bf2c65eacd" providerId="LiveId" clId="{B4C97C33-642A-4A3A-97F6-45FC0E4471A0}" dt="2025-02-10T10:21:17.750" v="510" actId="11529"/>
          <ac:cxnSpMkLst>
            <pc:docMk/>
            <pc:sldMk cId="1518878811" sldId="264"/>
            <ac:cxnSpMk id="8" creationId="{15058F33-6EAE-A846-B2A8-ABCF63FCD332}"/>
          </ac:cxnSpMkLst>
        </pc:cxnChg>
      </pc:sldChg>
      <pc:sldChg chg="addSp delSp modSp add mod">
        <pc:chgData name="fabrice dupros" userId="12d903bf2c65eacd" providerId="LiveId" clId="{B4C97C33-642A-4A3A-97F6-45FC0E4471A0}" dt="2025-02-10T10:29:54.126" v="600" actId="14100"/>
        <pc:sldMkLst>
          <pc:docMk/>
          <pc:sldMk cId="2715367192" sldId="265"/>
        </pc:sldMkLst>
        <pc:spChg chg="mod">
          <ac:chgData name="fabrice dupros" userId="12d903bf2c65eacd" providerId="LiveId" clId="{B4C97C33-642A-4A3A-97F6-45FC0E4471A0}" dt="2025-02-10T10:22:50.244" v="557" actId="20577"/>
          <ac:spMkLst>
            <pc:docMk/>
            <pc:sldMk cId="2715367192" sldId="265"/>
            <ac:spMk id="9" creationId="{57B17F22-6DDE-E90C-8CCA-AEFC6AE1A2D1}"/>
          </ac:spMkLst>
        </pc:spChg>
        <pc:picChg chg="del">
          <ac:chgData name="fabrice dupros" userId="12d903bf2c65eacd" providerId="LiveId" clId="{B4C97C33-642A-4A3A-97F6-45FC0E4471A0}" dt="2025-02-10T10:26:42.957" v="558" actId="478"/>
          <ac:picMkLst>
            <pc:docMk/>
            <pc:sldMk cId="2715367192" sldId="265"/>
            <ac:picMk id="3" creationId="{7CD4225B-6CA3-DA46-5500-3F448DFD1E63}"/>
          </ac:picMkLst>
        </pc:picChg>
        <pc:picChg chg="add mod">
          <ac:chgData name="fabrice dupros" userId="12d903bf2c65eacd" providerId="LiveId" clId="{B4C97C33-642A-4A3A-97F6-45FC0E4471A0}" dt="2025-02-10T10:29:09.881" v="592" actId="1076"/>
          <ac:picMkLst>
            <pc:docMk/>
            <pc:sldMk cId="2715367192" sldId="265"/>
            <ac:picMk id="4" creationId="{5FE2C65D-B405-0358-A352-005E808E1C98}"/>
          </ac:picMkLst>
        </pc:picChg>
        <pc:picChg chg="del">
          <ac:chgData name="fabrice dupros" userId="12d903bf2c65eacd" providerId="LiveId" clId="{B4C97C33-642A-4A3A-97F6-45FC0E4471A0}" dt="2025-02-10T10:29:34.255" v="593" actId="478"/>
          <ac:picMkLst>
            <pc:docMk/>
            <pc:sldMk cId="2715367192" sldId="265"/>
            <ac:picMk id="6" creationId="{E7E82350-3FC8-CE09-76E0-219DB9CA7E83}"/>
          </ac:picMkLst>
        </pc:picChg>
        <pc:picChg chg="add mod">
          <ac:chgData name="fabrice dupros" userId="12d903bf2c65eacd" providerId="LiveId" clId="{B4C97C33-642A-4A3A-97F6-45FC0E4471A0}" dt="2025-02-10T10:29:54.126" v="600" actId="14100"/>
          <ac:picMkLst>
            <pc:docMk/>
            <pc:sldMk cId="2715367192" sldId="265"/>
            <ac:picMk id="7" creationId="{1F28EB20-8025-9D2C-79C9-EA4FE2150102}"/>
          </ac:picMkLst>
        </pc:picChg>
      </pc:sldChg>
      <pc:sldChg chg="addSp delSp modSp add mod">
        <pc:chgData name="fabrice dupros" userId="12d903bf2c65eacd" providerId="LiveId" clId="{B4C97C33-642A-4A3A-97F6-45FC0E4471A0}" dt="2025-02-10T11:35:40.258" v="655" actId="1076"/>
        <pc:sldMkLst>
          <pc:docMk/>
          <pc:sldMk cId="1938939160" sldId="266"/>
        </pc:sldMkLst>
        <pc:spChg chg="mod">
          <ac:chgData name="fabrice dupros" userId="12d903bf2c65eacd" providerId="LiveId" clId="{B4C97C33-642A-4A3A-97F6-45FC0E4471A0}" dt="2025-02-10T10:31:08.064" v="618" actId="20577"/>
          <ac:spMkLst>
            <pc:docMk/>
            <pc:sldMk cId="1938939160" sldId="266"/>
            <ac:spMk id="9" creationId="{52040F4D-C309-6A5C-6F48-4452AE4FCD1E}"/>
          </ac:spMkLst>
        </pc:spChg>
        <pc:picChg chg="add mod">
          <ac:chgData name="fabrice dupros" userId="12d903bf2c65eacd" providerId="LiveId" clId="{B4C97C33-642A-4A3A-97F6-45FC0E4471A0}" dt="2025-02-10T11:34:39.445" v="650" actId="1440"/>
          <ac:picMkLst>
            <pc:docMk/>
            <pc:sldMk cId="1938939160" sldId="266"/>
            <ac:picMk id="3" creationId="{75411D6E-244B-21C7-AA8A-EBE09882886E}"/>
          </ac:picMkLst>
        </pc:picChg>
        <pc:picChg chg="del">
          <ac:chgData name="fabrice dupros" userId="12d903bf2c65eacd" providerId="LiveId" clId="{B4C97C33-642A-4A3A-97F6-45FC0E4471A0}" dt="2025-02-10T10:31:01.994" v="602" actId="478"/>
          <ac:picMkLst>
            <pc:docMk/>
            <pc:sldMk cId="1938939160" sldId="266"/>
            <ac:picMk id="5" creationId="{20805296-65DE-0CAB-0EC7-CCC41F44ECCE}"/>
          </ac:picMkLst>
        </pc:picChg>
        <pc:picChg chg="add mod">
          <ac:chgData name="fabrice dupros" userId="12d903bf2c65eacd" providerId="LiveId" clId="{B4C97C33-642A-4A3A-97F6-45FC0E4471A0}" dt="2025-02-10T11:34:42.042" v="651" actId="1076"/>
          <ac:picMkLst>
            <pc:docMk/>
            <pc:sldMk cId="1938939160" sldId="266"/>
            <ac:picMk id="6" creationId="{B4906764-B47A-15BB-4738-32D75E604D8E}"/>
          </ac:picMkLst>
        </pc:picChg>
        <pc:picChg chg="add mod">
          <ac:chgData name="fabrice dupros" userId="12d903bf2c65eacd" providerId="LiveId" clId="{B4C97C33-642A-4A3A-97F6-45FC0E4471A0}" dt="2025-02-10T11:35:40.258" v="655" actId="1076"/>
          <ac:picMkLst>
            <pc:docMk/>
            <pc:sldMk cId="1938939160" sldId="266"/>
            <ac:picMk id="8" creationId="{0C392186-6E06-C9E5-6702-194EEF3E4485}"/>
          </ac:picMkLst>
        </pc:picChg>
      </pc:sldChg>
      <pc:sldChg chg="addSp delSp modSp add mod modNotesTx">
        <pc:chgData name="fabrice dupros" userId="12d903bf2c65eacd" providerId="LiveId" clId="{B4C97C33-642A-4A3A-97F6-45FC0E4471A0}" dt="2025-02-10T20:08:22.166" v="1819" actId="6549"/>
        <pc:sldMkLst>
          <pc:docMk/>
          <pc:sldMk cId="4047744487" sldId="267"/>
        </pc:sldMkLst>
        <pc:spChg chg="add mod">
          <ac:chgData name="fabrice dupros" userId="12d903bf2c65eacd" providerId="LiveId" clId="{B4C97C33-642A-4A3A-97F6-45FC0E4471A0}" dt="2025-02-10T20:08:22.166" v="1819" actId="6549"/>
          <ac:spMkLst>
            <pc:docMk/>
            <pc:sldMk cId="4047744487" sldId="267"/>
            <ac:spMk id="4" creationId="{568D0D71-590B-0DFA-67D4-F446991F3BE5}"/>
          </ac:spMkLst>
        </pc:spChg>
        <pc:spChg chg="mod">
          <ac:chgData name="fabrice dupros" userId="12d903bf2c65eacd" providerId="LiveId" clId="{B4C97C33-642A-4A3A-97F6-45FC0E4471A0}" dt="2025-02-10T20:00:48.202" v="1510" actId="20577"/>
          <ac:spMkLst>
            <pc:docMk/>
            <pc:sldMk cId="4047744487" sldId="267"/>
            <ac:spMk id="9" creationId="{C5AA1808-C41B-A601-65B7-128139C0AE0E}"/>
          </ac:spMkLst>
        </pc:spChg>
        <pc:spChg chg="add del">
          <ac:chgData name="fabrice dupros" userId="12d903bf2c65eacd" providerId="LiveId" clId="{B4C97C33-642A-4A3A-97F6-45FC0E4471A0}" dt="2025-02-10T12:11:03.003" v="817" actId="478"/>
          <ac:spMkLst>
            <pc:docMk/>
            <pc:sldMk cId="4047744487" sldId="267"/>
            <ac:spMk id="10" creationId="{505D8CE2-9240-84B4-8752-FC060CD764D7}"/>
          </ac:spMkLst>
        </pc:spChg>
        <pc:picChg chg="add mod modCrop">
          <ac:chgData name="fabrice dupros" userId="12d903bf2c65eacd" providerId="LiveId" clId="{B4C97C33-642A-4A3A-97F6-45FC0E4471A0}" dt="2025-02-10T12:12:50.779" v="925" actId="1076"/>
          <ac:picMkLst>
            <pc:docMk/>
            <pc:sldMk cId="4047744487" sldId="267"/>
            <ac:picMk id="3" creationId="{7D34C68B-8B8E-EE36-5343-000161381A65}"/>
          </ac:picMkLst>
        </pc:picChg>
      </pc:sldChg>
      <pc:sldChg chg="delSp modSp add mod">
        <pc:chgData name="fabrice dupros" userId="12d903bf2c65eacd" providerId="LiveId" clId="{B4C97C33-642A-4A3A-97F6-45FC0E4471A0}" dt="2025-02-10T12:01:36.239" v="811" actId="478"/>
        <pc:sldMkLst>
          <pc:docMk/>
          <pc:sldMk cId="3561116141" sldId="268"/>
        </pc:sldMkLst>
        <pc:spChg chg="mod">
          <ac:chgData name="fabrice dupros" userId="12d903bf2c65eacd" providerId="LiveId" clId="{B4C97C33-642A-4A3A-97F6-45FC0E4471A0}" dt="2025-02-10T12:01:31.610" v="808" actId="6549"/>
          <ac:spMkLst>
            <pc:docMk/>
            <pc:sldMk cId="3561116141" sldId="268"/>
            <ac:spMk id="9" creationId="{5CF60F07-CE45-1BD5-BFA6-B719BD28307F}"/>
          </ac:spMkLst>
        </pc:spChg>
        <pc:picChg chg="del">
          <ac:chgData name="fabrice dupros" userId="12d903bf2c65eacd" providerId="LiveId" clId="{B4C97C33-642A-4A3A-97F6-45FC0E4471A0}" dt="2025-02-10T12:01:34.392" v="809" actId="478"/>
          <ac:picMkLst>
            <pc:docMk/>
            <pc:sldMk cId="3561116141" sldId="268"/>
            <ac:picMk id="3" creationId="{A2F72786-268A-48E3-A83E-6DD909FA9C43}"/>
          </ac:picMkLst>
        </pc:picChg>
        <pc:picChg chg="del">
          <ac:chgData name="fabrice dupros" userId="12d903bf2c65eacd" providerId="LiveId" clId="{B4C97C33-642A-4A3A-97F6-45FC0E4471A0}" dt="2025-02-10T12:01:35.173" v="810" actId="478"/>
          <ac:picMkLst>
            <pc:docMk/>
            <pc:sldMk cId="3561116141" sldId="268"/>
            <ac:picMk id="6" creationId="{92EF0577-9266-E06C-9C8F-3EDD1628E595}"/>
          </ac:picMkLst>
        </pc:picChg>
        <pc:picChg chg="del">
          <ac:chgData name="fabrice dupros" userId="12d903bf2c65eacd" providerId="LiveId" clId="{B4C97C33-642A-4A3A-97F6-45FC0E4471A0}" dt="2025-02-10T12:01:36.239" v="811" actId="478"/>
          <ac:picMkLst>
            <pc:docMk/>
            <pc:sldMk cId="3561116141" sldId="268"/>
            <ac:picMk id="8" creationId="{E03DD8E2-190C-66DB-BCB1-6F350D5AED52}"/>
          </ac:picMkLst>
        </pc:picChg>
      </pc:sldChg>
      <pc:sldChg chg="delSp modSp add del mod">
        <pc:chgData name="fabrice dupros" userId="12d903bf2c65eacd" providerId="LiveId" clId="{B4C97C33-642A-4A3A-97F6-45FC0E4471A0}" dt="2025-02-10T12:23:13.878" v="1105" actId="47"/>
        <pc:sldMkLst>
          <pc:docMk/>
          <pc:sldMk cId="2421648242" sldId="269"/>
        </pc:sldMkLst>
        <pc:spChg chg="del mod">
          <ac:chgData name="fabrice dupros" userId="12d903bf2c65eacd" providerId="LiveId" clId="{B4C97C33-642A-4A3A-97F6-45FC0E4471A0}" dt="2025-02-10T12:18:30.744" v="1104" actId="478"/>
          <ac:spMkLst>
            <pc:docMk/>
            <pc:sldMk cId="2421648242" sldId="269"/>
            <ac:spMk id="4" creationId="{FD0D1615-A20A-CC76-0DC3-B517405843E0}"/>
          </ac:spMkLst>
        </pc:spChg>
        <pc:spChg chg="mod">
          <ac:chgData name="fabrice dupros" userId="12d903bf2c65eacd" providerId="LiveId" clId="{B4C97C33-642A-4A3A-97F6-45FC0E4471A0}" dt="2025-02-10T12:18:01.897" v="1098" actId="20577"/>
          <ac:spMkLst>
            <pc:docMk/>
            <pc:sldMk cId="2421648242" sldId="269"/>
            <ac:spMk id="9" creationId="{7BF9F91C-44F8-2CE8-2262-42E4D884C1EE}"/>
          </ac:spMkLst>
        </pc:spChg>
        <pc:picChg chg="del">
          <ac:chgData name="fabrice dupros" userId="12d903bf2c65eacd" providerId="LiveId" clId="{B4C97C33-642A-4A3A-97F6-45FC0E4471A0}" dt="2025-02-10T12:18:27.731" v="1103" actId="478"/>
          <ac:picMkLst>
            <pc:docMk/>
            <pc:sldMk cId="2421648242" sldId="269"/>
            <ac:picMk id="3" creationId="{3B6FEE62-DBF0-1F39-0408-C0464453F71E}"/>
          </ac:picMkLst>
        </pc:picChg>
      </pc:sldChg>
      <pc:sldChg chg="addSp delSp modSp add mod">
        <pc:chgData name="fabrice dupros" userId="12d903bf2c65eacd" providerId="LiveId" clId="{B4C97C33-642A-4A3A-97F6-45FC0E4471A0}" dt="2025-02-10T22:17:52.664" v="1867" actId="1076"/>
        <pc:sldMkLst>
          <pc:docMk/>
          <pc:sldMk cId="1602859497" sldId="270"/>
        </pc:sldMkLst>
        <pc:spChg chg="mod">
          <ac:chgData name="fabrice dupros" userId="12d903bf2c65eacd" providerId="LiveId" clId="{B4C97C33-642A-4A3A-97F6-45FC0E4471A0}" dt="2025-02-10T20:08:49.746" v="1843" actId="20577"/>
          <ac:spMkLst>
            <pc:docMk/>
            <pc:sldMk cId="1602859497" sldId="270"/>
            <ac:spMk id="4" creationId="{1029EFD7-701F-9C45-865B-6D05E2F50D12}"/>
          </ac:spMkLst>
        </pc:spChg>
        <pc:spChg chg="mod">
          <ac:chgData name="fabrice dupros" userId="12d903bf2c65eacd" providerId="LiveId" clId="{B4C97C33-642A-4A3A-97F6-45FC0E4471A0}" dt="2025-02-10T22:14:44.854" v="1857" actId="14100"/>
          <ac:spMkLst>
            <pc:docMk/>
            <pc:sldMk cId="1602859497" sldId="270"/>
            <ac:spMk id="9" creationId="{01F33DAE-E170-BB97-89C2-B8590F8811B1}"/>
          </ac:spMkLst>
        </pc:spChg>
        <pc:picChg chg="del">
          <ac:chgData name="fabrice dupros" userId="12d903bf2c65eacd" providerId="LiveId" clId="{B4C97C33-642A-4A3A-97F6-45FC0E4471A0}" dt="2025-02-10T12:15:27.230" v="1018" actId="478"/>
          <ac:picMkLst>
            <pc:docMk/>
            <pc:sldMk cId="1602859497" sldId="270"/>
            <ac:picMk id="3" creationId="{20B974F6-3536-9EE6-BB4C-F29366BE9FD4}"/>
          </ac:picMkLst>
        </pc:picChg>
        <pc:picChg chg="add del mod modCrop">
          <ac:chgData name="fabrice dupros" userId="12d903bf2c65eacd" providerId="LiveId" clId="{B4C97C33-642A-4A3A-97F6-45FC0E4471A0}" dt="2025-02-10T20:05:11.885" v="1592" actId="478"/>
          <ac:picMkLst>
            <pc:docMk/>
            <pc:sldMk cId="1602859497" sldId="270"/>
            <ac:picMk id="5" creationId="{0FB6F3E6-DC0F-8CB9-E299-7CF0D1CAB96C}"/>
          </ac:picMkLst>
        </pc:picChg>
        <pc:picChg chg="add mod">
          <ac:chgData name="fabrice dupros" userId="12d903bf2c65eacd" providerId="LiveId" clId="{B4C97C33-642A-4A3A-97F6-45FC0E4471A0}" dt="2025-02-10T22:17:52.664" v="1867" actId="1076"/>
          <ac:picMkLst>
            <pc:docMk/>
            <pc:sldMk cId="1602859497" sldId="270"/>
            <ac:picMk id="7" creationId="{2178E71B-96E6-8729-DA82-01CAC750EDE7}"/>
          </ac:picMkLst>
        </pc:picChg>
      </pc:sldChg>
      <pc:sldChg chg="addSp delSp modSp add del mod">
        <pc:chgData name="fabrice dupros" userId="12d903bf2c65eacd" providerId="LiveId" clId="{B4C97C33-642A-4A3A-97F6-45FC0E4471A0}" dt="2025-02-10T20:01:13.806" v="1529" actId="47"/>
        <pc:sldMkLst>
          <pc:docMk/>
          <pc:sldMk cId="2848032866" sldId="271"/>
        </pc:sldMkLst>
        <pc:spChg chg="mod">
          <ac:chgData name="fabrice dupros" userId="12d903bf2c65eacd" providerId="LiveId" clId="{B4C97C33-642A-4A3A-97F6-45FC0E4471A0}" dt="2025-02-10T12:16:52.245" v="1087" actId="20577"/>
          <ac:spMkLst>
            <pc:docMk/>
            <pc:sldMk cId="2848032866" sldId="271"/>
            <ac:spMk id="4" creationId="{1F68F1B7-20C6-CF3F-764F-CA23E990FD6A}"/>
          </ac:spMkLst>
        </pc:spChg>
        <pc:spChg chg="mod">
          <ac:chgData name="fabrice dupros" userId="12d903bf2c65eacd" providerId="LiveId" clId="{B4C97C33-642A-4A3A-97F6-45FC0E4471A0}" dt="2025-02-10T12:18:17.169" v="1102" actId="20577"/>
          <ac:spMkLst>
            <pc:docMk/>
            <pc:sldMk cId="2848032866" sldId="271"/>
            <ac:spMk id="9" creationId="{91281F01-9E65-CE2B-89F4-87ACB239C891}"/>
          </ac:spMkLst>
        </pc:spChg>
        <pc:picChg chg="add mod modCrop">
          <ac:chgData name="fabrice dupros" userId="12d903bf2c65eacd" providerId="LiveId" clId="{B4C97C33-642A-4A3A-97F6-45FC0E4471A0}" dt="2025-02-10T12:17:33.083" v="1094" actId="1440"/>
          <ac:picMkLst>
            <pc:docMk/>
            <pc:sldMk cId="2848032866" sldId="271"/>
            <ac:picMk id="3" creationId="{8A1D2689-D169-ED82-805A-8E3F40761578}"/>
          </ac:picMkLst>
        </pc:picChg>
        <pc:picChg chg="del">
          <ac:chgData name="fabrice dupros" userId="12d903bf2c65eacd" providerId="LiveId" clId="{B4C97C33-642A-4A3A-97F6-45FC0E4471A0}" dt="2025-02-10T12:16:50.479" v="1085" actId="478"/>
          <ac:picMkLst>
            <pc:docMk/>
            <pc:sldMk cId="2848032866" sldId="271"/>
            <ac:picMk id="5" creationId="{07F194CF-B44A-BD44-AA70-4BB84CFF7CC7}"/>
          </ac:picMkLst>
        </pc:picChg>
      </pc:sldChg>
      <pc:sldChg chg="new del">
        <pc:chgData name="fabrice dupros" userId="12d903bf2c65eacd" providerId="LiveId" clId="{B4C97C33-642A-4A3A-97F6-45FC0E4471A0}" dt="2025-02-10T17:31:24.073" v="1107" actId="680"/>
        <pc:sldMkLst>
          <pc:docMk/>
          <pc:sldMk cId="490847972" sldId="272"/>
        </pc:sldMkLst>
      </pc:sldChg>
      <pc:sldChg chg="add del">
        <pc:chgData name="fabrice dupros" userId="12d903bf2c65eacd" providerId="LiveId" clId="{B4C97C33-642A-4A3A-97F6-45FC0E4471A0}" dt="2025-02-10T18:06:09.448" v="1115" actId="47"/>
        <pc:sldMkLst>
          <pc:docMk/>
          <pc:sldMk cId="3083167045" sldId="272"/>
        </pc:sldMkLst>
      </pc:sldChg>
      <pc:sldChg chg="addSp delSp modSp add mod">
        <pc:chgData name="fabrice dupros" userId="12d903bf2c65eacd" providerId="LiveId" clId="{B4C97C33-642A-4A3A-97F6-45FC0E4471A0}" dt="2025-02-10T18:09:34.823" v="1129" actId="1076"/>
        <pc:sldMkLst>
          <pc:docMk/>
          <pc:sldMk cId="2713889508" sldId="273"/>
        </pc:sldMkLst>
        <pc:spChg chg="del">
          <ac:chgData name="fabrice dupros" userId="12d903bf2c65eacd" providerId="LiveId" clId="{B4C97C33-642A-4A3A-97F6-45FC0E4471A0}" dt="2025-02-10T18:06:18.656" v="1123" actId="478"/>
          <ac:spMkLst>
            <pc:docMk/>
            <pc:sldMk cId="2713889508" sldId="273"/>
            <ac:spMk id="4" creationId="{989583FF-B00D-1F83-6036-8C21506B74A7}"/>
          </ac:spMkLst>
        </pc:spChg>
        <pc:spChg chg="mod">
          <ac:chgData name="fabrice dupros" userId="12d903bf2c65eacd" providerId="LiveId" clId="{B4C97C33-642A-4A3A-97F6-45FC0E4471A0}" dt="2025-02-10T18:06:14.026" v="1121" actId="20577"/>
          <ac:spMkLst>
            <pc:docMk/>
            <pc:sldMk cId="2713889508" sldId="273"/>
            <ac:spMk id="9" creationId="{626B83B7-81D5-3A70-BA97-336EF13F8980}"/>
          </ac:spMkLst>
        </pc:spChg>
        <pc:picChg chg="del">
          <ac:chgData name="fabrice dupros" userId="12d903bf2c65eacd" providerId="LiveId" clId="{B4C97C33-642A-4A3A-97F6-45FC0E4471A0}" dt="2025-02-10T18:06:16.278" v="1122" actId="478"/>
          <ac:picMkLst>
            <pc:docMk/>
            <pc:sldMk cId="2713889508" sldId="273"/>
            <ac:picMk id="3" creationId="{FF871025-B071-DE78-23E3-8A56216154C9}"/>
          </ac:picMkLst>
        </pc:picChg>
        <pc:picChg chg="add mod">
          <ac:chgData name="fabrice dupros" userId="12d903bf2c65eacd" providerId="LiveId" clId="{B4C97C33-642A-4A3A-97F6-45FC0E4471A0}" dt="2025-02-10T18:06:57.486" v="1127" actId="1076"/>
          <ac:picMkLst>
            <pc:docMk/>
            <pc:sldMk cId="2713889508" sldId="273"/>
            <ac:picMk id="5" creationId="{8DC151C5-0942-764A-94A2-12AB982DC243}"/>
          </ac:picMkLst>
        </pc:picChg>
        <pc:picChg chg="add mod">
          <ac:chgData name="fabrice dupros" userId="12d903bf2c65eacd" providerId="LiveId" clId="{B4C97C33-642A-4A3A-97F6-45FC0E4471A0}" dt="2025-02-10T18:09:34.823" v="1129" actId="1076"/>
          <ac:picMkLst>
            <pc:docMk/>
            <pc:sldMk cId="2713889508" sldId="273"/>
            <ac:picMk id="7" creationId="{938CEA56-8F4E-3E81-9337-A5E055488D2F}"/>
          </ac:picMkLst>
        </pc:picChg>
      </pc:sldChg>
      <pc:sldChg chg="addSp delSp modSp add mod">
        <pc:chgData name="fabrice dupros" userId="12d903bf2c65eacd" providerId="LiveId" clId="{B4C97C33-642A-4A3A-97F6-45FC0E4471A0}" dt="2025-02-10T18:15:44.311" v="1261" actId="1076"/>
        <pc:sldMkLst>
          <pc:docMk/>
          <pc:sldMk cId="485266486" sldId="274"/>
        </pc:sldMkLst>
        <pc:picChg chg="add mod">
          <ac:chgData name="fabrice dupros" userId="12d903bf2c65eacd" providerId="LiveId" clId="{B4C97C33-642A-4A3A-97F6-45FC0E4471A0}" dt="2025-02-10T18:15:44.311" v="1261" actId="1076"/>
          <ac:picMkLst>
            <pc:docMk/>
            <pc:sldMk cId="485266486" sldId="274"/>
            <ac:picMk id="3" creationId="{B6A43AD2-A32C-C1A7-5D1C-C008579B7953}"/>
          </ac:picMkLst>
        </pc:picChg>
        <pc:picChg chg="del">
          <ac:chgData name="fabrice dupros" userId="12d903bf2c65eacd" providerId="LiveId" clId="{B4C97C33-642A-4A3A-97F6-45FC0E4471A0}" dt="2025-02-10T18:15:17.103" v="1255" actId="478"/>
          <ac:picMkLst>
            <pc:docMk/>
            <pc:sldMk cId="485266486" sldId="274"/>
            <ac:picMk id="5" creationId="{1CBBF011-A684-4250-3277-DFAF7A3978A1}"/>
          </ac:picMkLst>
        </pc:picChg>
        <pc:picChg chg="del">
          <ac:chgData name="fabrice dupros" userId="12d903bf2c65eacd" providerId="LiveId" clId="{B4C97C33-642A-4A3A-97F6-45FC0E4471A0}" dt="2025-02-10T18:15:18.495" v="1256" actId="478"/>
          <ac:picMkLst>
            <pc:docMk/>
            <pc:sldMk cId="485266486" sldId="274"/>
            <ac:picMk id="7" creationId="{9447CE54-9B84-B0F5-7F29-9CC57B9DA0A5}"/>
          </ac:picMkLst>
        </pc:picChg>
      </pc:sldChg>
      <pc:sldChg chg="addSp delSp modSp add mod">
        <pc:chgData name="fabrice dupros" userId="12d903bf2c65eacd" providerId="LiveId" clId="{B4C97C33-642A-4A3A-97F6-45FC0E4471A0}" dt="2025-02-11T00:21:38.554" v="2623" actId="20577"/>
        <pc:sldMkLst>
          <pc:docMk/>
          <pc:sldMk cId="2123243307" sldId="275"/>
        </pc:sldMkLst>
        <pc:spChg chg="add mod">
          <ac:chgData name="fabrice dupros" userId="12d903bf2c65eacd" providerId="LiveId" clId="{B4C97C33-642A-4A3A-97F6-45FC0E4471A0}" dt="2025-02-11T00:20:17.175" v="2493" actId="6549"/>
          <ac:spMkLst>
            <pc:docMk/>
            <pc:sldMk cId="2123243307" sldId="275"/>
            <ac:spMk id="2" creationId="{494EA2C6-68FE-22FD-AE81-B33CF1AB2BFF}"/>
          </ac:spMkLst>
        </pc:spChg>
        <pc:spChg chg="del">
          <ac:chgData name="fabrice dupros" userId="12d903bf2c65eacd" providerId="LiveId" clId="{B4C97C33-642A-4A3A-97F6-45FC0E4471A0}" dt="2025-02-10T18:10:10.885" v="1135" actId="478"/>
          <ac:spMkLst>
            <pc:docMk/>
            <pc:sldMk cId="2123243307" sldId="275"/>
            <ac:spMk id="4" creationId="{73874828-83EF-5E64-CDA1-7CF098E2DD2E}"/>
          </ac:spMkLst>
        </pc:spChg>
        <pc:spChg chg="add mod">
          <ac:chgData name="fabrice dupros" userId="12d903bf2c65eacd" providerId="LiveId" clId="{B4C97C33-642A-4A3A-97F6-45FC0E4471A0}" dt="2025-02-11T00:21:38.554" v="2623" actId="20577"/>
          <ac:spMkLst>
            <pc:docMk/>
            <pc:sldMk cId="2123243307" sldId="275"/>
            <ac:spMk id="5" creationId="{63207820-5142-7E39-295F-8D8374E2C3C1}"/>
          </ac:spMkLst>
        </pc:spChg>
        <pc:spChg chg="mod">
          <ac:chgData name="fabrice dupros" userId="12d903bf2c65eacd" providerId="LiveId" clId="{B4C97C33-642A-4A3A-97F6-45FC0E4471A0}" dt="2025-02-11T00:20:21.056" v="2494" actId="20577"/>
          <ac:spMkLst>
            <pc:docMk/>
            <pc:sldMk cId="2123243307" sldId="275"/>
            <ac:spMk id="9" creationId="{BA2D1F18-5B84-FC00-6182-8B773E8221A1}"/>
          </ac:spMkLst>
        </pc:spChg>
        <pc:picChg chg="del">
          <ac:chgData name="fabrice dupros" userId="12d903bf2c65eacd" providerId="LiveId" clId="{B4C97C33-642A-4A3A-97F6-45FC0E4471A0}" dt="2025-02-10T18:10:09.098" v="1134" actId="478"/>
          <ac:picMkLst>
            <pc:docMk/>
            <pc:sldMk cId="2123243307" sldId="275"/>
            <ac:picMk id="3" creationId="{90E0B27A-CD05-F448-A516-5B1851342A72}"/>
          </ac:picMkLst>
        </pc:picChg>
      </pc:sldChg>
      <pc:sldChg chg="addSp modSp add mod">
        <pc:chgData name="fabrice dupros" userId="12d903bf2c65eacd" providerId="LiveId" clId="{B4C97C33-642A-4A3A-97F6-45FC0E4471A0}" dt="2025-02-10T18:25:06.898" v="1463" actId="1076"/>
        <pc:sldMkLst>
          <pc:docMk/>
          <pc:sldMk cId="1362599844" sldId="276"/>
        </pc:sldMkLst>
        <pc:picChg chg="add mod">
          <ac:chgData name="fabrice dupros" userId="12d903bf2c65eacd" providerId="LiveId" clId="{B4C97C33-642A-4A3A-97F6-45FC0E4471A0}" dt="2025-02-10T18:25:06.898" v="1463" actId="1076"/>
          <ac:picMkLst>
            <pc:docMk/>
            <pc:sldMk cId="1362599844" sldId="276"/>
            <ac:picMk id="3" creationId="{5AC25428-5762-8601-F56E-36A185613544}"/>
          </ac:picMkLst>
        </pc:picChg>
      </pc:sldChg>
      <pc:sldChg chg="addSp add mod">
        <pc:chgData name="fabrice dupros" userId="12d903bf2c65eacd" providerId="LiveId" clId="{B4C97C33-642A-4A3A-97F6-45FC0E4471A0}" dt="2025-02-10T18:26:11.798" v="1464" actId="22"/>
        <pc:sldMkLst>
          <pc:docMk/>
          <pc:sldMk cId="1857109735" sldId="277"/>
        </pc:sldMkLst>
        <pc:picChg chg="add">
          <ac:chgData name="fabrice dupros" userId="12d903bf2c65eacd" providerId="LiveId" clId="{B4C97C33-642A-4A3A-97F6-45FC0E4471A0}" dt="2025-02-10T18:26:11.798" v="1464" actId="22"/>
          <ac:picMkLst>
            <pc:docMk/>
            <pc:sldMk cId="1857109735" sldId="277"/>
            <ac:picMk id="3" creationId="{408FB32E-2DE1-C333-2D5C-5999F1A449BB}"/>
          </ac:picMkLst>
        </pc:picChg>
      </pc:sldChg>
      <pc:sldChg chg="addSp modSp add mod">
        <pc:chgData name="fabrice dupros" userId="12d903bf2c65eacd" providerId="LiveId" clId="{B4C97C33-642A-4A3A-97F6-45FC0E4471A0}" dt="2025-02-10T18:28:17.999" v="1470" actId="1076"/>
        <pc:sldMkLst>
          <pc:docMk/>
          <pc:sldMk cId="687491527" sldId="278"/>
        </pc:sldMkLst>
        <pc:picChg chg="add mod">
          <ac:chgData name="fabrice dupros" userId="12d903bf2c65eacd" providerId="LiveId" clId="{B4C97C33-642A-4A3A-97F6-45FC0E4471A0}" dt="2025-02-10T18:27:45.347" v="1467" actId="1076"/>
          <ac:picMkLst>
            <pc:docMk/>
            <pc:sldMk cId="687491527" sldId="278"/>
            <ac:picMk id="3" creationId="{A9F40385-9B0F-F5A7-0D78-0B79822995BA}"/>
          </ac:picMkLst>
        </pc:picChg>
        <pc:picChg chg="add mod">
          <ac:chgData name="fabrice dupros" userId="12d903bf2c65eacd" providerId="LiveId" clId="{B4C97C33-642A-4A3A-97F6-45FC0E4471A0}" dt="2025-02-10T18:28:17.999" v="1470" actId="1076"/>
          <ac:picMkLst>
            <pc:docMk/>
            <pc:sldMk cId="687491527" sldId="278"/>
            <ac:picMk id="5" creationId="{826151A3-EA67-DDDD-B421-A05E07E29CA6}"/>
          </ac:picMkLst>
        </pc:picChg>
      </pc:sldChg>
      <pc:sldChg chg="addSp delSp add mod">
        <pc:chgData name="fabrice dupros" userId="12d903bf2c65eacd" providerId="LiveId" clId="{B4C97C33-642A-4A3A-97F6-45FC0E4471A0}" dt="2025-02-10T19:13:18.383" v="1481" actId="22"/>
        <pc:sldMkLst>
          <pc:docMk/>
          <pc:sldMk cId="3054426603" sldId="279"/>
        </pc:sldMkLst>
        <pc:picChg chg="del">
          <ac:chgData name="fabrice dupros" userId="12d903bf2c65eacd" providerId="LiveId" clId="{B4C97C33-642A-4A3A-97F6-45FC0E4471A0}" dt="2025-02-10T19:12:56.533" v="1479" actId="478"/>
          <ac:picMkLst>
            <pc:docMk/>
            <pc:sldMk cId="3054426603" sldId="279"/>
            <ac:picMk id="3" creationId="{4AA49946-1923-2628-D9B7-8C2011EC127D}"/>
          </ac:picMkLst>
        </pc:picChg>
        <pc:picChg chg="add">
          <ac:chgData name="fabrice dupros" userId="12d903bf2c65eacd" providerId="LiveId" clId="{B4C97C33-642A-4A3A-97F6-45FC0E4471A0}" dt="2025-02-10T19:13:18.383" v="1481" actId="22"/>
          <ac:picMkLst>
            <pc:docMk/>
            <pc:sldMk cId="3054426603" sldId="279"/>
            <ac:picMk id="4" creationId="{114C2442-A32D-AD37-9120-941B817FB37B}"/>
          </ac:picMkLst>
        </pc:picChg>
        <pc:picChg chg="del">
          <ac:chgData name="fabrice dupros" userId="12d903bf2c65eacd" providerId="LiveId" clId="{B4C97C33-642A-4A3A-97F6-45FC0E4471A0}" dt="2025-02-10T19:12:57.156" v="1480" actId="478"/>
          <ac:picMkLst>
            <pc:docMk/>
            <pc:sldMk cId="3054426603" sldId="279"/>
            <ac:picMk id="5" creationId="{FB6785D6-AD3D-F13F-609B-992CB1480AC3}"/>
          </ac:picMkLst>
        </pc:picChg>
      </pc:sldChg>
      <pc:sldChg chg="addSp delSp add mod">
        <pc:chgData name="fabrice dupros" userId="12d903bf2c65eacd" providerId="LiveId" clId="{B4C97C33-642A-4A3A-97F6-45FC0E4471A0}" dt="2025-02-10T23:28:21.821" v="1939" actId="22"/>
        <pc:sldMkLst>
          <pc:docMk/>
          <pc:sldMk cId="2222045759" sldId="280"/>
        </pc:sldMkLst>
        <pc:spChg chg="add del">
          <ac:chgData name="fabrice dupros" userId="12d903bf2c65eacd" providerId="LiveId" clId="{B4C97C33-642A-4A3A-97F6-45FC0E4471A0}" dt="2025-02-10T23:27:35.898" v="1936" actId="478"/>
          <ac:spMkLst>
            <pc:docMk/>
            <pc:sldMk cId="2222045759" sldId="280"/>
            <ac:spMk id="3" creationId="{7EC66905-1189-45EC-3463-C3E2B3FFFA0D}"/>
          </ac:spMkLst>
        </pc:spChg>
        <pc:picChg chg="del">
          <ac:chgData name="fabrice dupros" userId="12d903bf2c65eacd" providerId="LiveId" clId="{B4C97C33-642A-4A3A-97F6-45FC0E4471A0}" dt="2025-02-10T19:13:59.719" v="1483" actId="478"/>
          <ac:picMkLst>
            <pc:docMk/>
            <pc:sldMk cId="2222045759" sldId="280"/>
            <ac:picMk id="4" creationId="{3A821B38-AE31-7CEB-FB36-B1772678E881}"/>
          </ac:picMkLst>
        </pc:picChg>
        <pc:picChg chg="add">
          <ac:chgData name="fabrice dupros" userId="12d903bf2c65eacd" providerId="LiveId" clId="{B4C97C33-642A-4A3A-97F6-45FC0E4471A0}" dt="2025-02-10T23:28:21.821" v="1939" actId="22"/>
          <ac:picMkLst>
            <pc:docMk/>
            <pc:sldMk cId="2222045759" sldId="280"/>
            <ac:picMk id="6" creationId="{5D06710C-B358-407C-DD46-B9120FF95DA8}"/>
          </ac:picMkLst>
        </pc:picChg>
      </pc:sldChg>
      <pc:sldChg chg="add">
        <pc:chgData name="fabrice dupros" userId="12d903bf2c65eacd" providerId="LiveId" clId="{B4C97C33-642A-4A3A-97F6-45FC0E4471A0}" dt="2025-02-10T19:35:36.018" v="1484"/>
        <pc:sldMkLst>
          <pc:docMk/>
          <pc:sldMk cId="492755210" sldId="281"/>
        </pc:sldMkLst>
      </pc:sldChg>
      <pc:sldChg chg="add del">
        <pc:chgData name="fabrice dupros" userId="12d903bf2c65eacd" providerId="LiveId" clId="{B4C97C33-642A-4A3A-97F6-45FC0E4471A0}" dt="2025-02-10T23:27:55.064" v="1938" actId="47"/>
        <pc:sldMkLst>
          <pc:docMk/>
          <pc:sldMk cId="2400989724" sldId="282"/>
        </pc:sldMkLst>
      </pc:sldChg>
      <pc:sldChg chg="addSp delSp modSp add mod">
        <pc:chgData name="fabrice dupros" userId="12d903bf2c65eacd" providerId="LiveId" clId="{B4C97C33-642A-4A3A-97F6-45FC0E4471A0}" dt="2025-02-10T23:46:13.444" v="1950" actId="6549"/>
        <pc:sldMkLst>
          <pc:docMk/>
          <pc:sldMk cId="2155949271" sldId="283"/>
        </pc:sldMkLst>
        <pc:spChg chg="mod">
          <ac:chgData name="fabrice dupros" userId="12d903bf2c65eacd" providerId="LiveId" clId="{B4C97C33-642A-4A3A-97F6-45FC0E4471A0}" dt="2025-02-10T23:46:13.444" v="1950" actId="6549"/>
          <ac:spMkLst>
            <pc:docMk/>
            <pc:sldMk cId="2155949271" sldId="283"/>
            <ac:spMk id="4" creationId="{BDBC0A63-DA01-93DE-6C7F-9AA55225A825}"/>
          </ac:spMkLst>
        </pc:spChg>
        <pc:spChg chg="mod">
          <ac:chgData name="fabrice dupros" userId="12d903bf2c65eacd" providerId="LiveId" clId="{B4C97C33-642A-4A3A-97F6-45FC0E4471A0}" dt="2025-02-10T22:18:37.905" v="1924" actId="6549"/>
          <ac:spMkLst>
            <pc:docMk/>
            <pc:sldMk cId="2155949271" sldId="283"/>
            <ac:spMk id="9" creationId="{1823F920-0AA1-3DD3-45A1-F17BBBB9BCDF}"/>
          </ac:spMkLst>
        </pc:spChg>
        <pc:picChg chg="add del mod">
          <ac:chgData name="fabrice dupros" userId="12d903bf2c65eacd" providerId="LiveId" clId="{B4C97C33-642A-4A3A-97F6-45FC0E4471A0}" dt="2025-02-10T23:46:04.333" v="1940" actId="478"/>
          <ac:picMkLst>
            <pc:docMk/>
            <pc:sldMk cId="2155949271" sldId="283"/>
            <ac:picMk id="3" creationId="{F6D3E7F5-CC6B-A0B3-9853-E67120375CD9}"/>
          </ac:picMkLst>
        </pc:picChg>
        <pc:picChg chg="add mod">
          <ac:chgData name="fabrice dupros" userId="12d903bf2c65eacd" providerId="LiveId" clId="{B4C97C33-642A-4A3A-97F6-45FC0E4471A0}" dt="2025-02-10T23:46:09.929" v="1943" actId="1076"/>
          <ac:picMkLst>
            <pc:docMk/>
            <pc:sldMk cId="2155949271" sldId="283"/>
            <ac:picMk id="6" creationId="{AAEE55F4-5DF3-A4BB-EB42-0D7DD4226156}"/>
          </ac:picMkLst>
        </pc:picChg>
        <pc:picChg chg="del">
          <ac:chgData name="fabrice dupros" userId="12d903bf2c65eacd" providerId="LiveId" clId="{B4C97C33-642A-4A3A-97F6-45FC0E4471A0}" dt="2025-02-10T22:24:35.938" v="1927" actId="478"/>
          <ac:picMkLst>
            <pc:docMk/>
            <pc:sldMk cId="2155949271" sldId="283"/>
            <ac:picMk id="7" creationId="{24610839-4466-7DC4-0DCE-6EAEBB50BC64}"/>
          </ac:picMkLst>
        </pc:picChg>
      </pc:sldChg>
      <pc:sldChg chg="add">
        <pc:chgData name="fabrice dupros" userId="12d903bf2c65eacd" providerId="LiveId" clId="{B4C97C33-642A-4A3A-97F6-45FC0E4471A0}" dt="2025-02-10T23:27:52.988" v="1937"/>
        <pc:sldMkLst>
          <pc:docMk/>
          <pc:sldMk cId="4090234088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E7B8A-5356-4530-846C-8AB06A1014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1D57A-B2B1-4BCF-A70F-3FC2D07A9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1D57A-B2B1-4BCF-A70F-3FC2D07A9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1D57A-B2B1-4BCF-A70F-3FC2D07A9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Norme</a:t>
            </a:r>
            <a:r>
              <a:rPr lang="en-US" dirty="0"/>
              <a:t> 1 : </a:t>
            </a:r>
          </a:p>
          <a:p>
            <a:r>
              <a:rPr lang="en-US" dirty="0"/>
              <a:t>-  </a:t>
            </a:r>
            <a:r>
              <a:rPr lang="en-US" dirty="0" err="1"/>
              <a:t>Norme</a:t>
            </a:r>
            <a:r>
              <a:rPr lang="en-US" dirty="0"/>
              <a:t>  2  / </a:t>
            </a:r>
            <a:r>
              <a:rPr lang="en-US" dirty="0" err="1"/>
              <a:t>vecteur</a:t>
            </a:r>
            <a:r>
              <a:rPr lang="en-US" dirty="0"/>
              <a:t> :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np.linalg.sum</a:t>
            </a:r>
            <a:r>
              <a:rPr lang="en-US" dirty="0"/>
              <a:t> + sqrt</a:t>
            </a:r>
          </a:p>
          <a:p>
            <a:r>
              <a:rPr lang="en-US" dirty="0"/>
              <a:t>-  </a:t>
            </a:r>
            <a:r>
              <a:rPr lang="en-US" dirty="0" err="1"/>
              <a:t>Norme</a:t>
            </a:r>
            <a:r>
              <a:rPr lang="en-US" dirty="0"/>
              <a:t> 2 / </a:t>
            </a:r>
            <a:r>
              <a:rPr lang="en-US" dirty="0" err="1"/>
              <a:t>matrice</a:t>
            </a:r>
            <a:r>
              <a:rPr lang="en-US" dirty="0"/>
              <a:t> : </a:t>
            </a:r>
            <a:r>
              <a:rPr lang="en-US" dirty="0" err="1"/>
              <a:t>utiliser</a:t>
            </a:r>
            <a:r>
              <a:rPr lang="en-US" dirty="0"/>
              <a:t> la decomposition </a:t>
            </a:r>
            <a:r>
              <a:rPr lang="en-US" dirty="0" err="1"/>
              <a:t>svd</a:t>
            </a:r>
            <a:r>
              <a:rPr lang="en-US" dirty="0"/>
              <a:t>  : </a:t>
            </a:r>
            <a:r>
              <a:rPr lang="en-US" dirty="0" err="1"/>
              <a:t>np.linalg.svd</a:t>
            </a:r>
            <a:r>
              <a:rPr lang="en-US" dirty="0"/>
              <a:t>  </a:t>
            </a:r>
            <a:r>
              <a:rPr lang="en-US" dirty="0" err="1"/>
              <a:t>puis</a:t>
            </a:r>
            <a:r>
              <a:rPr lang="en-US" dirty="0"/>
              <a:t> S(0) pour la plus </a:t>
            </a:r>
            <a:r>
              <a:rPr lang="en-US" dirty="0" err="1"/>
              <a:t>grande</a:t>
            </a:r>
            <a:r>
              <a:rPr lang="en-US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1D57A-B2B1-4BCF-A70F-3FC2D07A9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92932-53B6-EC41-32DC-D962BAC4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C68555-ACD0-A623-BD09-E07CFA5D7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978B8CD-286A-E9AE-9BF2-9C322B0A3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Norme</a:t>
            </a:r>
            <a:r>
              <a:rPr lang="en-US" dirty="0"/>
              <a:t> 1 : </a:t>
            </a:r>
          </a:p>
          <a:p>
            <a:r>
              <a:rPr lang="en-US" dirty="0"/>
              <a:t>-  </a:t>
            </a:r>
            <a:r>
              <a:rPr lang="en-US" dirty="0" err="1"/>
              <a:t>Norme</a:t>
            </a:r>
            <a:r>
              <a:rPr lang="en-US" dirty="0"/>
              <a:t>  2  / </a:t>
            </a:r>
            <a:r>
              <a:rPr lang="en-US" dirty="0" err="1"/>
              <a:t>vecteur</a:t>
            </a:r>
            <a:r>
              <a:rPr lang="en-US" dirty="0"/>
              <a:t> :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np.linalg.sum</a:t>
            </a:r>
            <a:r>
              <a:rPr lang="en-US" dirty="0"/>
              <a:t> + sqrt</a:t>
            </a:r>
          </a:p>
          <a:p>
            <a:r>
              <a:rPr lang="en-US" dirty="0"/>
              <a:t>-  </a:t>
            </a:r>
            <a:r>
              <a:rPr lang="en-US" dirty="0" err="1"/>
              <a:t>Norme</a:t>
            </a:r>
            <a:r>
              <a:rPr lang="en-US" dirty="0"/>
              <a:t> 2 / </a:t>
            </a:r>
            <a:r>
              <a:rPr lang="en-US" dirty="0" err="1"/>
              <a:t>matrice</a:t>
            </a:r>
            <a:r>
              <a:rPr lang="en-US" dirty="0"/>
              <a:t> : </a:t>
            </a:r>
            <a:r>
              <a:rPr lang="en-US" dirty="0" err="1"/>
              <a:t>utiliser</a:t>
            </a:r>
            <a:r>
              <a:rPr lang="en-US" dirty="0"/>
              <a:t> la decomposition </a:t>
            </a:r>
            <a:r>
              <a:rPr lang="en-US" dirty="0" err="1"/>
              <a:t>svd</a:t>
            </a:r>
            <a:r>
              <a:rPr lang="en-US" dirty="0"/>
              <a:t>  : </a:t>
            </a:r>
            <a:r>
              <a:rPr lang="en-US" dirty="0" err="1"/>
              <a:t>np.linalg.svd</a:t>
            </a:r>
            <a:r>
              <a:rPr lang="en-US" dirty="0"/>
              <a:t>  </a:t>
            </a:r>
            <a:r>
              <a:rPr lang="en-US" dirty="0" err="1"/>
              <a:t>puis</a:t>
            </a:r>
            <a:r>
              <a:rPr lang="en-US" dirty="0"/>
              <a:t> S(0) pour la plus </a:t>
            </a:r>
            <a:r>
              <a:rPr lang="en-US" dirty="0" err="1"/>
              <a:t>grande</a:t>
            </a:r>
            <a:r>
              <a:rPr lang="en-US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21BC2A-642D-1399-9E89-DFD7FEF78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1D57A-B2B1-4BCF-A70F-3FC2D07A91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4AA6F-301B-7A9F-7B22-26473A4B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0C63AE-DA3F-95E4-F8C1-52423E4C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CC2EC8-88E0-22A5-EAED-A2C40452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12CDD-A039-B007-8F42-E1017D59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1EF3E-01B4-1ACC-AC7A-30F51624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32C52-A234-00FA-5C14-26F62801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CCD360-7CCD-8813-0097-6E74A292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26B07-6FFE-0C23-441C-5570074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08186-2544-AFEB-F2D0-DB29D8CF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DE79A-DB89-27C4-1122-28DCAE5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F33A61-6CC8-9415-8FEF-42C78A618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9C3DCA-151A-87DD-A0B1-2192A97C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AAA96-38C9-6EDC-8FBA-5B72718A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983B1-90BF-B992-2CC6-F7ED2821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4FCEA-85F3-0EEB-1878-0192094A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61F8C-DA4B-367A-693F-1D0ED136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04F8A-41C6-4F51-4835-B9187D17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4D095-4CB1-C4B6-75E6-85FE52AC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B0243-979B-FDF3-FC2C-86716A1A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82117-FE30-2A89-0B86-519C4A55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0ED94-9298-5F88-7656-E13632FE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E9BE62-4CC5-CBFA-6E4D-1879E056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4881E-9AFF-D08A-B88A-AA58019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6DEF4-0F0C-7988-D39E-4C199776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305C3-1A12-277C-417D-B2300E74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B69E-B926-189A-A665-26B4FD2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B8F0F-D28C-1659-9389-454BDE6F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4F8D9-7C64-E880-C8CF-1D50AF9D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3B33AA-F08D-C42A-7F48-C14DABE3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5B27D-A115-8044-DF36-0931ED80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0B70E6-F709-DA0C-2E84-65B42DBF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E21D9-3706-2D91-29C1-FCE28408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31821-2B04-4B30-0742-4C99589D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FC2AF-65EA-E283-885E-75379E4A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209C3A-A124-A54C-D5DF-8874B19B3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2A9B05-835B-F8E6-2B99-9A0BDCB78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1A67D4-804C-41D2-AFC6-D273F43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52C1BB-1653-FC52-52C3-8C7E982D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D0E703-B4C2-F248-2443-E141B6C6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23018-A75E-A157-7EF5-9FEDDEE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77B709-D06E-9520-7F09-BD7F0CED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4251C6-7A07-0A15-8D03-A4490C87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69C88-2FA5-3AEC-25FC-4DF3CF0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5C75CA-BFBA-7F8A-1804-527F1F9B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A85F5C-EE67-679B-C532-260400C8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B672D8-4F40-E4B2-B285-AF7C244B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2C224-21F4-9C68-7679-2FC3284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31236-9E88-FB71-3170-7D7CBB3E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A8010-72B7-5DEF-85D5-41F6DB5D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193DED-BCF0-60AC-6829-819D1ADB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47152F-F1C9-BB8E-5992-1D2154D3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4427DE-6991-FC3A-391D-306D3E2B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57CBC-7CF1-DF83-A3C6-1C163E3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3292CA-F848-6925-1633-6179748A9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123660-5FC6-7020-9F3D-2B73F307D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0FECD5-364A-8E03-2440-9AA437C6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4A8BB-FAE3-D346-00C4-86F7C63F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1A4F7-0F78-895B-BB85-3EEA5650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A8CC0D-5830-E0EC-7778-60447A03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35E2C-445D-8FBA-ACEE-4AB775B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A152E-B317-DD9F-8C9F-56B028A1F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DCD29-1EAF-436A-839D-06D8BA8770C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6002-E42E-860D-12A2-9591C09D4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B89AB-B16C-B3FD-4242-4A51F54CE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AD47E-861E-48DF-B454-13E76CF3B8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9190-02F3-336B-5B29-8E78E8A01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TP1</a:t>
            </a:r>
            <a:br>
              <a:rPr lang="en-US" dirty="0"/>
            </a:br>
            <a:r>
              <a:rPr lang="en-US" dirty="0" err="1"/>
              <a:t>Analyse</a:t>
            </a:r>
            <a:r>
              <a:rPr lang="en-US" dirty="0"/>
              <a:t>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649DFF-6B89-CED2-494A-B122A012C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Résolution</a:t>
            </a:r>
            <a:r>
              <a:rPr lang="en-US" dirty="0"/>
              <a:t> de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linéaires</a:t>
            </a:r>
            <a:endParaRPr lang="en-US" dirty="0"/>
          </a:p>
        </p:txBody>
      </p:sp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614E38F1-2D89-B817-A697-3130304B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4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18ED-8A71-130B-5B3F-1A7062BC9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FE73FDB-E632-DC29-CB15-BE4F13B0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5AA1808-C41B-A601-65B7-128139C0AE0E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A, manipulations simples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34C68B-8B8E-EE36-5343-00016138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574" b="14522"/>
          <a:stretch/>
        </p:blipFill>
        <p:spPr>
          <a:xfrm>
            <a:off x="684000" y="3056469"/>
            <a:ext cx="9096587" cy="2301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D0D71-590B-0DFA-67D4-F446991F3BE5}"/>
              </a:ext>
            </a:extLst>
          </p:cNvPr>
          <p:cNvSpPr txBox="1"/>
          <p:nvPr/>
        </p:nvSpPr>
        <p:spPr>
          <a:xfrm>
            <a:off x="574512" y="1835573"/>
            <a:ext cx="1038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Calculer</a:t>
            </a:r>
            <a:r>
              <a:rPr lang="en-US" sz="2400" dirty="0"/>
              <a:t> les </a:t>
            </a:r>
            <a:r>
              <a:rPr lang="en-US" sz="2400" dirty="0" err="1"/>
              <a:t>normes</a:t>
            </a:r>
            <a:r>
              <a:rPr lang="en-US" sz="2400" dirty="0"/>
              <a:t> et les </a:t>
            </a:r>
            <a:r>
              <a:rPr lang="en-US" sz="2400" dirty="0" err="1"/>
              <a:t>conditionnements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utilisant</a:t>
            </a:r>
            <a:r>
              <a:rPr lang="en-US" sz="2400" dirty="0"/>
              <a:t> les </a:t>
            </a:r>
            <a:r>
              <a:rPr lang="en-US" sz="2400" dirty="0" err="1"/>
              <a:t>fonctions</a:t>
            </a:r>
            <a:r>
              <a:rPr lang="en-US" sz="2400" dirty="0"/>
              <a:t> Python (cf. </a:t>
            </a:r>
            <a:r>
              <a:rPr lang="en-US" sz="2400" dirty="0" err="1"/>
              <a:t>Exercice</a:t>
            </a:r>
            <a:r>
              <a:rPr lang="en-US" sz="2400" dirty="0"/>
              <a:t> 1 du TD1)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8002-D1BA-8E00-AD86-3D861D24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9539FEC8-2C0C-43FB-FD46-BD6F9525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1F33DAE-E170-BB97-89C2-B8590F8811B1}"/>
              </a:ext>
            </a:extLst>
          </p:cNvPr>
          <p:cNvSpPr txBox="1"/>
          <p:nvPr/>
        </p:nvSpPr>
        <p:spPr>
          <a:xfrm>
            <a:off x="252132" y="242046"/>
            <a:ext cx="912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B, matrices </a:t>
            </a:r>
            <a:r>
              <a:rPr lang="en-US" sz="3200" u="sng" dirty="0" err="1"/>
              <a:t>triangulaires</a:t>
            </a:r>
            <a:r>
              <a:rPr lang="en-US" sz="3200" u="sng" dirty="0"/>
              <a:t> </a:t>
            </a:r>
            <a:r>
              <a:rPr lang="en-US" sz="3200" u="sng" dirty="0" err="1"/>
              <a:t>supérieures</a:t>
            </a:r>
            <a:endParaRPr lang="en-US" sz="3200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29EFD7-701F-9C45-865B-6D05E2F50D12}"/>
              </a:ext>
            </a:extLst>
          </p:cNvPr>
          <p:cNvSpPr txBox="1"/>
          <p:nvPr/>
        </p:nvSpPr>
        <p:spPr>
          <a:xfrm>
            <a:off x="574512" y="1835573"/>
            <a:ext cx="665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Implementer la resolution du </a:t>
            </a:r>
            <a:r>
              <a:rPr lang="en-US" sz="2400" dirty="0" err="1"/>
              <a:t>système</a:t>
            </a:r>
            <a:r>
              <a:rPr lang="en-US" sz="2400" dirty="0"/>
              <a:t> </a:t>
            </a:r>
            <a:r>
              <a:rPr lang="en-US" sz="2400" dirty="0" err="1"/>
              <a:t>suivant</a:t>
            </a:r>
            <a:r>
              <a:rPr lang="en-US" sz="2400" dirty="0"/>
              <a:t> (cf. </a:t>
            </a:r>
            <a:r>
              <a:rPr lang="en-US" sz="2400" dirty="0" err="1"/>
              <a:t>exemple</a:t>
            </a:r>
            <a:r>
              <a:rPr lang="en-US" sz="2400" dirty="0"/>
              <a:t> du </a:t>
            </a:r>
            <a:r>
              <a:rPr lang="en-US" sz="2400" dirty="0" err="1"/>
              <a:t>cours</a:t>
            </a:r>
            <a:r>
              <a:rPr lang="en-US" sz="2400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78E71B-96E6-8729-DA82-01CAC750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15" y="3081240"/>
            <a:ext cx="4520361" cy="16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3ABD9-52B3-BEBF-A63D-D2512609A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2268720-3FFC-9077-20AE-30CD17C2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823F920-0AA1-3DD3-45A1-F17BBBB9BCDF}"/>
              </a:ext>
            </a:extLst>
          </p:cNvPr>
          <p:cNvSpPr txBox="1"/>
          <p:nvPr/>
        </p:nvSpPr>
        <p:spPr>
          <a:xfrm>
            <a:off x="252132" y="242046"/>
            <a:ext cx="912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C, Pivot de Gauss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BC0A63-DA01-93DE-6C7F-9AA55225A825}"/>
              </a:ext>
            </a:extLst>
          </p:cNvPr>
          <p:cNvSpPr txBox="1"/>
          <p:nvPr/>
        </p:nvSpPr>
        <p:spPr>
          <a:xfrm>
            <a:off x="574512" y="1835574"/>
            <a:ext cx="959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Implementer la resolution du </a:t>
            </a:r>
            <a:r>
              <a:rPr lang="en-US" sz="2400" dirty="0" err="1"/>
              <a:t>système</a:t>
            </a:r>
            <a:r>
              <a:rPr lang="en-US" sz="2400" dirty="0"/>
              <a:t> </a:t>
            </a:r>
            <a:r>
              <a:rPr lang="en-US" sz="2400" dirty="0" err="1"/>
              <a:t>suivant</a:t>
            </a:r>
            <a:r>
              <a:rPr lang="en-US" sz="2400" dirty="0"/>
              <a:t> (cf. </a:t>
            </a:r>
            <a:r>
              <a:rPr lang="en-US" sz="2400" dirty="0" err="1"/>
              <a:t>cours</a:t>
            </a:r>
            <a:r>
              <a:rPr lang="en-US" sz="2400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EE55F4-5DF3-A4BB-EB42-0D7DD422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2837865"/>
            <a:ext cx="572532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FBB83-0047-4E2F-DAC2-7D2E0F239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489BA05A-C2E3-0B0D-D2FA-F9117664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A2D1F18-5B84-FC00-6182-8B773E8221A1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D*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4EA2C6-68FE-22FD-AE81-B33CF1AB2BFF}"/>
              </a:ext>
            </a:extLst>
          </p:cNvPr>
          <p:cNvSpPr txBox="1"/>
          <p:nvPr/>
        </p:nvSpPr>
        <p:spPr>
          <a:xfrm>
            <a:off x="574512" y="1835573"/>
            <a:ext cx="11488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Etendre</a:t>
            </a:r>
            <a:r>
              <a:rPr lang="en-US" sz="2400" dirty="0"/>
              <a:t> et </a:t>
            </a:r>
            <a:r>
              <a:rPr lang="en-US" sz="2400" dirty="0" err="1"/>
              <a:t>généraliser</a:t>
            </a:r>
            <a:r>
              <a:rPr lang="en-US" sz="2400" dirty="0"/>
              <a:t> les </a:t>
            </a:r>
            <a:r>
              <a:rPr lang="en-US" sz="2400" dirty="0" err="1"/>
              <a:t>exemples</a:t>
            </a:r>
            <a:r>
              <a:rPr lang="en-US" sz="2400" dirty="0"/>
              <a:t> B et C (</a:t>
            </a:r>
            <a:r>
              <a:rPr lang="en-US" sz="2400" dirty="0" err="1"/>
              <a:t>matrice</a:t>
            </a:r>
            <a:r>
              <a:rPr lang="en-US" sz="2400" dirty="0"/>
              <a:t> </a:t>
            </a:r>
            <a:r>
              <a:rPr lang="en-US" sz="2400" dirty="0" err="1"/>
              <a:t>aléatoire</a:t>
            </a:r>
            <a:r>
              <a:rPr lang="en-US" sz="2400" dirty="0"/>
              <a:t> de taille 100)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lecture du </a:t>
            </a:r>
            <a:r>
              <a:rPr lang="en-US" sz="2400" dirty="0" err="1"/>
              <a:t>fichier</a:t>
            </a:r>
            <a:r>
              <a:rPr lang="en-US" sz="2400" dirty="0"/>
              <a:t> </a:t>
            </a:r>
            <a:r>
              <a:rPr lang="en-US" sz="2400" dirty="0" err="1"/>
              <a:t>contenant</a:t>
            </a:r>
            <a:r>
              <a:rPr lang="en-US" sz="2400" dirty="0"/>
              <a:t> U : </a:t>
            </a:r>
            <a:r>
              <a:rPr lang="en-US" sz="2400" b="1" dirty="0" err="1"/>
              <a:t>np.loadtxt</a:t>
            </a:r>
            <a:r>
              <a:rPr lang="en-US" sz="2400" b="1" dirty="0"/>
              <a:t>(“matrice_upper_100.txt”)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Lecture du </a:t>
            </a:r>
            <a:r>
              <a:rPr lang="en-US" sz="2400" dirty="0" err="1"/>
              <a:t>ficher</a:t>
            </a:r>
            <a:r>
              <a:rPr lang="en-US" sz="2400" dirty="0"/>
              <a:t> </a:t>
            </a:r>
            <a:r>
              <a:rPr lang="en-US" sz="2400" dirty="0" err="1"/>
              <a:t>contenant</a:t>
            </a:r>
            <a:r>
              <a:rPr lang="en-US" sz="2400" dirty="0"/>
              <a:t> A : </a:t>
            </a:r>
            <a:r>
              <a:rPr lang="en-US" sz="2400" b="1" dirty="0" err="1"/>
              <a:t>np.loadtxt</a:t>
            </a:r>
            <a:r>
              <a:rPr lang="en-US" sz="2400" b="1" dirty="0"/>
              <a:t>(“matrice_100.txt”)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Lecture du </a:t>
            </a:r>
            <a:r>
              <a:rPr lang="en-US" sz="2400" dirty="0" err="1"/>
              <a:t>ficher</a:t>
            </a:r>
            <a:r>
              <a:rPr lang="en-US" sz="2400" dirty="0"/>
              <a:t> </a:t>
            </a:r>
            <a:r>
              <a:rPr lang="en-US" sz="2400" dirty="0" err="1"/>
              <a:t>contenant</a:t>
            </a:r>
            <a:r>
              <a:rPr lang="en-US" sz="2400" dirty="0"/>
              <a:t> b : </a:t>
            </a:r>
            <a:r>
              <a:rPr lang="en-US" sz="2400" b="1" dirty="0" err="1"/>
              <a:t>np.loadtxt</a:t>
            </a:r>
            <a:r>
              <a:rPr lang="en-US" sz="2400" b="1" dirty="0"/>
              <a:t>(“rhs_100.txt”)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207820-5142-7E39-295F-8D8374E2C3C1}"/>
              </a:ext>
            </a:extLst>
          </p:cNvPr>
          <p:cNvSpPr txBox="1"/>
          <p:nvPr/>
        </p:nvSpPr>
        <p:spPr>
          <a:xfrm>
            <a:off x="574512" y="4549676"/>
            <a:ext cx="1148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Calculer</a:t>
            </a:r>
            <a:r>
              <a:rPr lang="en-US" sz="2400" dirty="0"/>
              <a:t> de </a:t>
            </a:r>
            <a:r>
              <a:rPr lang="en-US" sz="2400" dirty="0" err="1"/>
              <a:t>l’erreur</a:t>
            </a:r>
            <a:r>
              <a:rPr lang="en-US" sz="2400" dirty="0"/>
              <a:t> relative entre solution de reference et </a:t>
            </a:r>
            <a:r>
              <a:rPr lang="en-US" sz="2400" dirty="0" err="1"/>
              <a:t>l’algorithme</a:t>
            </a:r>
            <a:r>
              <a:rPr lang="en-US" sz="2400" dirty="0"/>
              <a:t> </a:t>
            </a:r>
            <a:r>
              <a:rPr lang="en-US" sz="2400" dirty="0" err="1"/>
              <a:t>implémenté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24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EEBA2-B85E-76D5-1876-3A695A5FA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B2749-5D67-E6C6-4564-B8AC6AC21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</a:t>
            </a:r>
          </a:p>
        </p:txBody>
      </p:sp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82F86DEA-702F-AEB9-9E61-715AB81E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99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9A65-8FFA-01D5-4B4C-D44DC252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8C01F9C0-53D6-A9CB-7BDF-FA65FCAD7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D6E7971-9532-2B69-0D12-09C3DF95DDD6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135C3D-97D0-E80C-457E-66D3087C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574" b="14522"/>
          <a:stretch/>
        </p:blipFill>
        <p:spPr>
          <a:xfrm>
            <a:off x="684000" y="3056469"/>
            <a:ext cx="9096587" cy="2301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5D19830-611E-2FFC-27A8-16EDA875B1C5}"/>
              </a:ext>
            </a:extLst>
          </p:cNvPr>
          <p:cNvSpPr txBox="1"/>
          <p:nvPr/>
        </p:nvSpPr>
        <p:spPr>
          <a:xfrm>
            <a:off x="574512" y="1835573"/>
            <a:ext cx="665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Exercice</a:t>
            </a:r>
            <a:r>
              <a:rPr lang="en-US" sz="2400" dirty="0"/>
              <a:t> 1 du TD (</a:t>
            </a:r>
            <a:r>
              <a:rPr lang="en-US" sz="2400" dirty="0" err="1"/>
              <a:t>voir</a:t>
            </a:r>
            <a:r>
              <a:rPr lang="en-US" sz="2400" dirty="0"/>
              <a:t> ci-dessous)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Mise </a:t>
            </a:r>
            <a:r>
              <a:rPr lang="en-US" sz="2400" dirty="0" err="1"/>
              <a:t>en</a:t>
            </a:r>
            <a:r>
              <a:rPr lang="en-US" sz="2400" dirty="0"/>
              <a:t> oeuvre avec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730B3-3026-330D-6B33-0E1B25A9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6BDB2345-C7F9-60E5-1B2C-6B17813E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26B83B7-81D5-3A70-BA97-336EF13F8980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Backup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C151C5-0942-764A-94A2-12AB982D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" y="1114102"/>
            <a:ext cx="6554115" cy="2314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8CEA56-8F4E-3E81-9337-A5E055488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01" y="4167465"/>
            <a:ext cx="649695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8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72105-97C7-1322-3B60-4B002456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A1C49D49-1989-3AE1-B54F-D5B1CD6B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CFC25F7-7E04-DCC9-5552-20C2EA3D4A31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Backup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A43AD2-A32C-C1A7-5D1C-C008579B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" y="826821"/>
            <a:ext cx="675416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4D780-BC13-A139-E964-1BDF90D9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97A7C06F-AE9A-2722-E17F-85E072FD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4A1CF8-675D-494C-15AD-AE2B89030FDE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Backup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C25428-5762-8601-F56E-36A18561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6" y="990112"/>
            <a:ext cx="676369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5B36-769E-1C3F-8CFB-336162C3D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5D5A42D1-8AC9-FC16-ACC0-104DE98D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6E313F5-31FA-B36A-DF0C-AD8DD5C9FFCE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Backup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8FB32E-2DE1-C333-2D5C-5999F1A4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4" y="790206"/>
            <a:ext cx="7182852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DC0B6-979F-A07F-01F3-66EA714B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6D83F13-079B-EB81-9951-3FCE129C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812F71-6B39-6F0F-8E59-E141543F2FFB}"/>
              </a:ext>
            </a:extLst>
          </p:cNvPr>
          <p:cNvSpPr txBox="1"/>
          <p:nvPr/>
        </p:nvSpPr>
        <p:spPr>
          <a:xfrm>
            <a:off x="252132" y="242046"/>
            <a:ext cx="243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27B873-537C-E56B-9AC9-98C80178AF39}"/>
              </a:ext>
            </a:extLst>
          </p:cNvPr>
          <p:cNvSpPr txBox="1"/>
          <p:nvPr/>
        </p:nvSpPr>
        <p:spPr>
          <a:xfrm>
            <a:off x="317125" y="2438400"/>
            <a:ext cx="665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Normes</a:t>
            </a:r>
            <a:r>
              <a:rPr lang="en-US" sz="2400" dirty="0"/>
              <a:t>  et </a:t>
            </a:r>
            <a:r>
              <a:rPr lang="en-US" sz="2400" dirty="0" err="1"/>
              <a:t>conditionnements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Systèmes</a:t>
            </a:r>
            <a:r>
              <a:rPr lang="en-US" sz="2400" dirty="0"/>
              <a:t> </a:t>
            </a:r>
            <a:r>
              <a:rPr lang="en-US" sz="2400" dirty="0" err="1"/>
              <a:t>Triangulaires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Méthode</a:t>
            </a:r>
            <a:r>
              <a:rPr lang="en-US" sz="2400" dirty="0"/>
              <a:t> de Gauss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54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D03D3-E638-3782-F330-8DB46F5F7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36313AC-68EB-4F49-66A4-1B9BD398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9C724A-B379-2F04-A551-BB70F1AD13AA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Backup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F40385-9B0F-F5A7-0D78-0B798229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4" y="1209195"/>
            <a:ext cx="4644667" cy="48697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6151A3-EA67-DDDD-B421-A05E07E2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393" y="323617"/>
            <a:ext cx="5402020" cy="50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9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88C4-2D5D-6925-0E97-EADA0EEE0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FD8E3047-7591-6DB7-BD2D-3E41E100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CE4E024-3E4A-740D-76D3-928B006263A4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Backup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4C2442-A32D-AD37-9120-941B817F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47" y="633022"/>
            <a:ext cx="683990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8FE8C-BEC2-6573-196D-3672C9309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00AE65AE-8DA3-DCF9-B8CE-70080378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7D1B394-B202-3E39-7A17-14EC87E36CE9}"/>
              </a:ext>
            </a:extLst>
          </p:cNvPr>
          <p:cNvSpPr txBox="1"/>
          <p:nvPr/>
        </p:nvSpPr>
        <p:spPr>
          <a:xfrm>
            <a:off x="252132" y="242046"/>
            <a:ext cx="912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Exemple</a:t>
            </a:r>
            <a:r>
              <a:rPr lang="en-US" sz="3200" u="sng" dirty="0"/>
              <a:t> C, Pivot de Gauss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337DA0-C7A0-8513-C28F-12DDFE426513}"/>
              </a:ext>
            </a:extLst>
          </p:cNvPr>
          <p:cNvSpPr txBox="1"/>
          <p:nvPr/>
        </p:nvSpPr>
        <p:spPr>
          <a:xfrm>
            <a:off x="574512" y="1835574"/>
            <a:ext cx="959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Implementer la resolution du </a:t>
            </a:r>
            <a:r>
              <a:rPr lang="en-US" sz="2400" dirty="0" err="1"/>
              <a:t>système</a:t>
            </a:r>
            <a:r>
              <a:rPr lang="en-US" sz="2400" dirty="0"/>
              <a:t> </a:t>
            </a:r>
            <a:r>
              <a:rPr lang="en-US" sz="2400" dirty="0" err="1"/>
              <a:t>suivant</a:t>
            </a:r>
            <a:r>
              <a:rPr lang="en-US" sz="2400" dirty="0"/>
              <a:t> (cf. TD)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56DD6E-19B9-6958-0FD2-EEF473BB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76" y="2959687"/>
            <a:ext cx="6809329" cy="26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289D8-F838-F387-90C5-A45C7602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B082D00A-45D4-F969-21C1-D4134A92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97211CB-FE95-1A27-B5CE-7A9941BC50D6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Backup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06710C-B358-407C-DD46-B9120FF9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39" y="0"/>
            <a:ext cx="5198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6083-931D-5D46-3FF9-83B10A9B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B00ACE1C-69B1-2128-C32F-39B90408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3AB59AD-B276-CCBF-9F0A-ADFC7B8C64E7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normes</a:t>
            </a:r>
            <a:endParaRPr lang="en-US" sz="32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7D04C6-CE98-15E1-0FA5-3D9613CEB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83" y="1476964"/>
            <a:ext cx="5969375" cy="35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9E85-A274-EE91-8A2C-944BD0CA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607F273F-4EA1-1C73-C9BE-FA46D6CB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421DC3-1C56-F5E4-247A-7FDC25D3D66E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conditionnement</a:t>
            </a:r>
            <a:endParaRPr lang="en-US" sz="3200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11DA9A-56DC-6B42-B199-B269733DE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" y="893512"/>
            <a:ext cx="9102820" cy="22349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DA2458-36F2-416B-832C-901780176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" y="3637176"/>
            <a:ext cx="10837440" cy="16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FCC2-FCAD-438F-06C0-40803650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81B00460-4AF2-CF46-D13B-FE3C2F3E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5178B62-6B77-BA8D-5939-98E370E63AC3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Formule</a:t>
            </a:r>
            <a:r>
              <a:rPr lang="en-US" sz="3200" u="sng" dirty="0"/>
              <a:t> de </a:t>
            </a:r>
            <a:r>
              <a:rPr lang="en-US" sz="3200" u="sng" dirty="0" err="1"/>
              <a:t>descente</a:t>
            </a:r>
            <a:r>
              <a:rPr lang="en-US" sz="3200" u="sng" dirty="0"/>
              <a:t> (L)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F17A39-8265-960E-7397-506EEE53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70" t="32239" r="4635"/>
          <a:stretch/>
        </p:blipFill>
        <p:spPr>
          <a:xfrm>
            <a:off x="6096000" y="2776818"/>
            <a:ext cx="5315870" cy="111945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5058F33-6EAE-A846-B2A8-ABCF63FCD332}"/>
              </a:ext>
            </a:extLst>
          </p:cNvPr>
          <p:cNvCxnSpPr/>
          <p:nvPr/>
        </p:nvCxnSpPr>
        <p:spPr>
          <a:xfrm>
            <a:off x="5249333" y="1300480"/>
            <a:ext cx="0" cy="4768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687DF6C0-8493-4FA3-8FE9-679235E6F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0471"/>
            <a:ext cx="5002357" cy="19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3D591-F3E1-549A-5757-EE0DE0EBA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31687334-37F4-AD87-8C1F-0D29EF5F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7B17F22-6DDE-E90C-8CCA-AEFC6AE1A2D1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Formule</a:t>
            </a:r>
            <a:r>
              <a:rPr lang="en-US" sz="3200" u="sng" dirty="0"/>
              <a:t> de </a:t>
            </a:r>
            <a:r>
              <a:rPr lang="en-US" sz="3200" u="sng" dirty="0" err="1"/>
              <a:t>remontée</a:t>
            </a:r>
            <a:r>
              <a:rPr lang="en-US" sz="3200" u="sng" dirty="0"/>
              <a:t> (U)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1687D7D-9203-6E75-54FE-09E8F5705852}"/>
              </a:ext>
            </a:extLst>
          </p:cNvPr>
          <p:cNvCxnSpPr/>
          <p:nvPr/>
        </p:nvCxnSpPr>
        <p:spPr>
          <a:xfrm>
            <a:off x="5249333" y="1300480"/>
            <a:ext cx="0" cy="4768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FE2C65D-B405-0358-A352-005E808E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1" y="2605367"/>
            <a:ext cx="4626879" cy="1647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28EB20-8025-9D2C-79C9-EA4FE215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71" y="2927991"/>
            <a:ext cx="6151938" cy="10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6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8758-3CE4-E0D9-E935-F43F4AEFE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BE4840F8-8156-A818-476A-A6FECDD1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040F4D-C309-6A5C-6F48-4452AE4FCD1E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</a:t>
            </a:r>
            <a:r>
              <a:rPr lang="en-US" sz="3200" u="sng" dirty="0" err="1"/>
              <a:t>méthode</a:t>
            </a:r>
            <a:r>
              <a:rPr lang="en-US" sz="3200" u="sng" dirty="0"/>
              <a:t> de Gauss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411D6E-244B-21C7-AA8A-EBE09882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1" y="978153"/>
            <a:ext cx="10836675" cy="826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906764-B47A-15BB-4738-32D75E604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9" y="2175983"/>
            <a:ext cx="9066663" cy="20657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C392186-6E06-C9E5-6702-194EEF3E4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21" y="4613507"/>
            <a:ext cx="11031939" cy="8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34473-6402-BE26-EB74-6E899D7C4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CCA0AB14-7592-EDFD-7CEC-A3ECF625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CF60F07-CE45-1BD5-BFA6-B719BD28307F}"/>
              </a:ext>
            </a:extLst>
          </p:cNvPr>
          <p:cNvSpPr txBox="1"/>
          <p:nvPr/>
        </p:nvSpPr>
        <p:spPr>
          <a:xfrm>
            <a:off x="252131" y="242047"/>
            <a:ext cx="713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Rappels / aspects </a:t>
            </a:r>
            <a:r>
              <a:rPr lang="en-US" sz="3200" u="sng" dirty="0" err="1"/>
              <a:t>computationels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6111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13EE8-6980-8D20-3D17-3B1CA17B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signature : tout savoir sur la nouvelle identité de l'estp">
            <a:extLst>
              <a:ext uri="{FF2B5EF4-FFF2-40B4-BE49-F238E27FC236}">
                <a16:creationId xmlns:a16="http://schemas.microsoft.com/office/drawing/2014/main" id="{6DA2C83D-5AE0-4E2D-CD03-C10A8DEA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82" y="5257800"/>
            <a:ext cx="2341831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EB46E-C0A1-58D7-4C2F-F43AA51D17C2}"/>
              </a:ext>
            </a:extLst>
          </p:cNvPr>
          <p:cNvSpPr txBox="1"/>
          <p:nvPr/>
        </p:nvSpPr>
        <p:spPr>
          <a:xfrm>
            <a:off x="252132" y="242046"/>
            <a:ext cx="67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Cadre du TP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0D80C7-CA06-3778-D08A-CC76CB7ABA80}"/>
              </a:ext>
            </a:extLst>
          </p:cNvPr>
          <p:cNvSpPr txBox="1"/>
          <p:nvPr/>
        </p:nvSpPr>
        <p:spPr>
          <a:xfrm>
            <a:off x="317125" y="2438400"/>
            <a:ext cx="665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Notebook Python (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autre</a:t>
            </a:r>
            <a:r>
              <a:rPr lang="en-US" sz="2400" dirty="0"/>
              <a:t> </a:t>
            </a:r>
            <a:r>
              <a:rPr lang="en-US" sz="2400" dirty="0" err="1"/>
              <a:t>environnement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Privilégier</a:t>
            </a:r>
            <a:r>
              <a:rPr lang="en-US" sz="2400" dirty="0"/>
              <a:t> </a:t>
            </a:r>
            <a:r>
              <a:rPr lang="en-US" sz="2400" dirty="0" err="1"/>
              <a:t>l’utilisation</a:t>
            </a:r>
            <a:r>
              <a:rPr lang="en-US" sz="2400" dirty="0"/>
              <a:t> de </a:t>
            </a:r>
            <a:r>
              <a:rPr lang="en-US" sz="2400" dirty="0" err="1"/>
              <a:t>NumPY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Implémentation</a:t>
            </a:r>
            <a:r>
              <a:rPr lang="en-US" sz="2400" dirty="0"/>
              <a:t> des </a:t>
            </a:r>
            <a:r>
              <a:rPr lang="en-US" sz="2400" dirty="0" err="1"/>
              <a:t>exemples</a:t>
            </a:r>
            <a:r>
              <a:rPr lang="en-US" sz="2400" dirty="0"/>
              <a:t> </a:t>
            </a:r>
            <a:r>
              <a:rPr lang="en-US" sz="2400" dirty="0" err="1"/>
              <a:t>issus</a:t>
            </a:r>
            <a:r>
              <a:rPr lang="en-US" sz="2400" dirty="0"/>
              <a:t> du TD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98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339</Words>
  <Application>Microsoft Office PowerPoint</Application>
  <PresentationFormat>Grand écran</PresentationFormat>
  <Paragraphs>54</Paragraphs>
  <Slides>23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Thème Office</vt:lpstr>
      <vt:lpstr>TP1 Analyse Numérique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fabrice dupros</dc:creator>
  <cp:lastModifiedBy>fabrice dupros</cp:lastModifiedBy>
  <cp:revision>1</cp:revision>
  <dcterms:created xsi:type="dcterms:W3CDTF">2025-02-09T13:24:01Z</dcterms:created>
  <dcterms:modified xsi:type="dcterms:W3CDTF">2025-02-11T00:21:46Z</dcterms:modified>
</cp:coreProperties>
</file>