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7" r:id="rId5"/>
    <p:sldId id="268" r:id="rId6"/>
    <p:sldId id="270" r:id="rId7"/>
    <p:sldId id="262" r:id="rId8"/>
    <p:sldId id="271" r:id="rId9"/>
    <p:sldId id="272" r:id="rId10"/>
  </p:sldIdLst>
  <p:sldSz cx="12188825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429" autoAdjust="0"/>
  </p:normalViewPr>
  <p:slideViewPr>
    <p:cSldViewPr>
      <p:cViewPr varScale="1">
        <p:scale>
          <a:sx n="54" d="100"/>
          <a:sy n="54" d="100"/>
        </p:scale>
        <p:origin x="138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47C2D-9E17-4993-95EC-00F83B00480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8E14CD-9C41-45C1-9E20-B44B81361B21}">
      <dgm:prSet phldrT="[Text]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Motivation</a:t>
          </a:r>
          <a:endParaRPr lang="en-US" dirty="0">
            <a:solidFill>
              <a:schemeClr val="bg1"/>
            </a:solidFill>
          </a:endParaRPr>
        </a:p>
      </dgm:t>
    </dgm:pt>
    <dgm:pt modelId="{68F17E6F-A9D7-42A6-BAA5-BD5C26C7866F}" type="parTrans" cxnId="{D2333E27-E95F-4C0B-9CEC-2C704A5FF3D9}">
      <dgm:prSet/>
      <dgm:spPr/>
      <dgm:t>
        <a:bodyPr/>
        <a:lstStyle/>
        <a:p>
          <a:endParaRPr lang="en-US"/>
        </a:p>
      </dgm:t>
    </dgm:pt>
    <dgm:pt modelId="{20F9490D-14FF-46FF-8906-2511D5D9FA8F}" type="sibTrans" cxnId="{D2333E27-E95F-4C0B-9CEC-2C704A5FF3D9}">
      <dgm:prSet/>
      <dgm:spPr/>
      <dgm:t>
        <a:bodyPr/>
        <a:lstStyle/>
        <a:p>
          <a:endParaRPr lang="en-US"/>
        </a:p>
      </dgm:t>
    </dgm:pt>
    <dgm:pt modelId="{E5ABFF74-000D-4844-8417-EBA3628EA489}">
      <dgm:prSet phldrT="[Text]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5 Strategies</a:t>
          </a:r>
          <a:endParaRPr lang="en-US" dirty="0">
            <a:solidFill>
              <a:schemeClr val="bg1"/>
            </a:solidFill>
          </a:endParaRPr>
        </a:p>
      </dgm:t>
    </dgm:pt>
    <dgm:pt modelId="{07CF274F-072C-467B-9A88-3C84FA30BDDE}" type="parTrans" cxnId="{C454FE5C-16CD-4649-ABCD-CAD98275D42D}">
      <dgm:prSet/>
      <dgm:spPr/>
      <dgm:t>
        <a:bodyPr/>
        <a:lstStyle/>
        <a:p>
          <a:endParaRPr lang="en-US"/>
        </a:p>
      </dgm:t>
    </dgm:pt>
    <dgm:pt modelId="{E32F12E6-7ED2-44F8-A1D5-952C9619411C}" type="sibTrans" cxnId="{C454FE5C-16CD-4649-ABCD-CAD98275D42D}">
      <dgm:prSet/>
      <dgm:spPr/>
      <dgm:t>
        <a:bodyPr/>
        <a:lstStyle/>
        <a:p>
          <a:endParaRPr lang="en-US"/>
        </a:p>
      </dgm:t>
    </dgm:pt>
    <dgm:pt modelId="{3E2636AB-CF91-4E77-825B-D43D3652EA4D}">
      <dgm:prSet phldrT="[Text]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Comparison</a:t>
          </a:r>
          <a:endParaRPr lang="en-US" dirty="0">
            <a:solidFill>
              <a:schemeClr val="bg1"/>
            </a:solidFill>
          </a:endParaRPr>
        </a:p>
      </dgm:t>
    </dgm:pt>
    <dgm:pt modelId="{68058740-7AA0-4313-8B7A-1D65F22024BA}" type="parTrans" cxnId="{104D08DF-345D-410B-9B70-3AD8382D5064}">
      <dgm:prSet/>
      <dgm:spPr/>
      <dgm:t>
        <a:bodyPr/>
        <a:lstStyle/>
        <a:p>
          <a:endParaRPr lang="en-US"/>
        </a:p>
      </dgm:t>
    </dgm:pt>
    <dgm:pt modelId="{05A08AE8-3B9C-432C-B7B4-8CE38F1C5005}" type="sibTrans" cxnId="{104D08DF-345D-410B-9B70-3AD8382D5064}">
      <dgm:prSet/>
      <dgm:spPr/>
      <dgm:t>
        <a:bodyPr/>
        <a:lstStyle/>
        <a:p>
          <a:endParaRPr lang="en-US"/>
        </a:p>
      </dgm:t>
    </dgm:pt>
    <dgm:pt modelId="{47E44D71-2349-46DD-BA71-D6B994F7547D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Result</a:t>
          </a:r>
          <a:endParaRPr lang="en-US" dirty="0">
            <a:solidFill>
              <a:schemeClr val="bg1"/>
            </a:solidFill>
          </a:endParaRPr>
        </a:p>
      </dgm:t>
    </dgm:pt>
    <dgm:pt modelId="{CA614A9A-66EB-4E55-B6F4-1458FEEFA917}" type="parTrans" cxnId="{47F74DDF-8B7A-48AF-9F76-9119911A980C}">
      <dgm:prSet/>
      <dgm:spPr/>
      <dgm:t>
        <a:bodyPr/>
        <a:lstStyle/>
        <a:p>
          <a:endParaRPr lang="en-US"/>
        </a:p>
      </dgm:t>
    </dgm:pt>
    <dgm:pt modelId="{37AE9AF4-C870-48E9-A706-8D29F8966390}" type="sibTrans" cxnId="{47F74DDF-8B7A-48AF-9F76-9119911A980C}">
      <dgm:prSet/>
      <dgm:spPr/>
      <dgm:t>
        <a:bodyPr/>
        <a:lstStyle/>
        <a:p>
          <a:endParaRPr lang="en-US"/>
        </a:p>
      </dgm:t>
    </dgm:pt>
    <dgm:pt modelId="{FABE7B89-C904-4161-AABF-249D02BE9871}" type="pres">
      <dgm:prSet presAssocID="{62847C2D-9E17-4993-95EC-00F83B00480C}" presName="Name0" presStyleCnt="0">
        <dgm:presLayoutVars>
          <dgm:dir/>
          <dgm:resizeHandles val="exact"/>
        </dgm:presLayoutVars>
      </dgm:prSet>
      <dgm:spPr/>
    </dgm:pt>
    <dgm:pt modelId="{2DB997AF-AA7A-4E5E-8360-427681042283}" type="pres">
      <dgm:prSet presAssocID="{F08E14CD-9C41-45C1-9E20-B44B81361B21}" presName="node" presStyleLbl="node1" presStyleIdx="0" presStyleCnt="4">
        <dgm:presLayoutVars>
          <dgm:bulletEnabled val="1"/>
        </dgm:presLayoutVars>
      </dgm:prSet>
      <dgm:spPr/>
    </dgm:pt>
    <dgm:pt modelId="{EE111595-6901-4E3C-A972-F53B79078DF4}" type="pres">
      <dgm:prSet presAssocID="{20F9490D-14FF-46FF-8906-2511D5D9FA8F}" presName="sibTrans" presStyleLbl="sibTrans2D1" presStyleIdx="0" presStyleCnt="3"/>
      <dgm:spPr/>
    </dgm:pt>
    <dgm:pt modelId="{F5BE2CF8-C7F7-4939-B534-F54CBD38A801}" type="pres">
      <dgm:prSet presAssocID="{20F9490D-14FF-46FF-8906-2511D5D9FA8F}" presName="connectorText" presStyleLbl="sibTrans2D1" presStyleIdx="0" presStyleCnt="3"/>
      <dgm:spPr/>
    </dgm:pt>
    <dgm:pt modelId="{7A876D85-5152-41F1-963F-74192044CE2F}" type="pres">
      <dgm:prSet presAssocID="{E5ABFF74-000D-4844-8417-EBA3628EA4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B6600-71CD-4167-9541-0334332FA029}" type="pres">
      <dgm:prSet presAssocID="{E32F12E6-7ED2-44F8-A1D5-952C9619411C}" presName="sibTrans" presStyleLbl="sibTrans2D1" presStyleIdx="1" presStyleCnt="3"/>
      <dgm:spPr/>
    </dgm:pt>
    <dgm:pt modelId="{7535B423-E4E8-4537-BFF0-7DE25B7F7232}" type="pres">
      <dgm:prSet presAssocID="{E32F12E6-7ED2-44F8-A1D5-952C9619411C}" presName="connectorText" presStyleLbl="sibTrans2D1" presStyleIdx="1" presStyleCnt="3"/>
      <dgm:spPr/>
    </dgm:pt>
    <dgm:pt modelId="{15435E43-8C23-4ECD-B08A-90AF58C54846}" type="pres">
      <dgm:prSet presAssocID="{3E2636AB-CF91-4E77-825B-D43D3652EA4D}" presName="node" presStyleLbl="node1" presStyleIdx="2" presStyleCnt="4">
        <dgm:presLayoutVars>
          <dgm:bulletEnabled val="1"/>
        </dgm:presLayoutVars>
      </dgm:prSet>
      <dgm:spPr/>
    </dgm:pt>
    <dgm:pt modelId="{0D4DBF1A-573E-43DE-8B01-E674AC9D3F29}" type="pres">
      <dgm:prSet presAssocID="{05A08AE8-3B9C-432C-B7B4-8CE38F1C5005}" presName="sibTrans" presStyleLbl="sibTrans2D1" presStyleIdx="2" presStyleCnt="3"/>
      <dgm:spPr/>
    </dgm:pt>
    <dgm:pt modelId="{049C526F-4617-4617-A2C1-8B764C92C8DE}" type="pres">
      <dgm:prSet presAssocID="{05A08AE8-3B9C-432C-B7B4-8CE38F1C5005}" presName="connectorText" presStyleLbl="sibTrans2D1" presStyleIdx="2" presStyleCnt="3"/>
      <dgm:spPr/>
    </dgm:pt>
    <dgm:pt modelId="{0667C53D-3969-484F-A7F9-4881283632E1}" type="pres">
      <dgm:prSet presAssocID="{47E44D71-2349-46DD-BA71-D6B994F7547D}" presName="node" presStyleLbl="node1" presStyleIdx="3" presStyleCnt="4">
        <dgm:presLayoutVars>
          <dgm:bulletEnabled val="1"/>
        </dgm:presLayoutVars>
      </dgm:prSet>
      <dgm:spPr/>
    </dgm:pt>
  </dgm:ptLst>
  <dgm:cxnLst>
    <dgm:cxn modelId="{104D08DF-345D-410B-9B70-3AD8382D5064}" srcId="{62847C2D-9E17-4993-95EC-00F83B00480C}" destId="{3E2636AB-CF91-4E77-825B-D43D3652EA4D}" srcOrd="2" destOrd="0" parTransId="{68058740-7AA0-4313-8B7A-1D65F22024BA}" sibTransId="{05A08AE8-3B9C-432C-B7B4-8CE38F1C5005}"/>
    <dgm:cxn modelId="{47F74DDF-8B7A-48AF-9F76-9119911A980C}" srcId="{62847C2D-9E17-4993-95EC-00F83B00480C}" destId="{47E44D71-2349-46DD-BA71-D6B994F7547D}" srcOrd="3" destOrd="0" parTransId="{CA614A9A-66EB-4E55-B6F4-1458FEEFA917}" sibTransId="{37AE9AF4-C870-48E9-A706-8D29F8966390}"/>
    <dgm:cxn modelId="{67AA68F2-BED7-4453-978E-CED48F0FFEBC}" type="presOf" srcId="{47E44D71-2349-46DD-BA71-D6B994F7547D}" destId="{0667C53D-3969-484F-A7F9-4881283632E1}" srcOrd="0" destOrd="0" presId="urn:microsoft.com/office/officeart/2005/8/layout/process1"/>
    <dgm:cxn modelId="{C1E1CC53-7CBE-4536-AA55-DE5F45AC55DE}" type="presOf" srcId="{62847C2D-9E17-4993-95EC-00F83B00480C}" destId="{FABE7B89-C904-4161-AABF-249D02BE9871}" srcOrd="0" destOrd="0" presId="urn:microsoft.com/office/officeart/2005/8/layout/process1"/>
    <dgm:cxn modelId="{4BE4B5C8-C806-4A6B-839A-AA8548EB0C3F}" type="presOf" srcId="{E32F12E6-7ED2-44F8-A1D5-952C9619411C}" destId="{7535B423-E4E8-4537-BFF0-7DE25B7F7232}" srcOrd="1" destOrd="0" presId="urn:microsoft.com/office/officeart/2005/8/layout/process1"/>
    <dgm:cxn modelId="{35DCE10F-9D75-4348-8336-60536630FFB4}" type="presOf" srcId="{05A08AE8-3B9C-432C-B7B4-8CE38F1C5005}" destId="{0D4DBF1A-573E-43DE-8B01-E674AC9D3F29}" srcOrd="0" destOrd="0" presId="urn:microsoft.com/office/officeart/2005/8/layout/process1"/>
    <dgm:cxn modelId="{DBD60570-8C46-48D8-AAD0-B9BC908D5562}" type="presOf" srcId="{E5ABFF74-000D-4844-8417-EBA3628EA489}" destId="{7A876D85-5152-41F1-963F-74192044CE2F}" srcOrd="0" destOrd="0" presId="urn:microsoft.com/office/officeart/2005/8/layout/process1"/>
    <dgm:cxn modelId="{E2858393-EB50-42D4-A09C-B3AA82E5B7BB}" type="presOf" srcId="{05A08AE8-3B9C-432C-B7B4-8CE38F1C5005}" destId="{049C526F-4617-4617-A2C1-8B764C92C8DE}" srcOrd="1" destOrd="0" presId="urn:microsoft.com/office/officeart/2005/8/layout/process1"/>
    <dgm:cxn modelId="{C454FE5C-16CD-4649-ABCD-CAD98275D42D}" srcId="{62847C2D-9E17-4993-95EC-00F83B00480C}" destId="{E5ABFF74-000D-4844-8417-EBA3628EA489}" srcOrd="1" destOrd="0" parTransId="{07CF274F-072C-467B-9A88-3C84FA30BDDE}" sibTransId="{E32F12E6-7ED2-44F8-A1D5-952C9619411C}"/>
    <dgm:cxn modelId="{D2333E27-E95F-4C0B-9CEC-2C704A5FF3D9}" srcId="{62847C2D-9E17-4993-95EC-00F83B00480C}" destId="{F08E14CD-9C41-45C1-9E20-B44B81361B21}" srcOrd="0" destOrd="0" parTransId="{68F17E6F-A9D7-42A6-BAA5-BD5C26C7866F}" sibTransId="{20F9490D-14FF-46FF-8906-2511D5D9FA8F}"/>
    <dgm:cxn modelId="{D1908133-C22C-4073-A83C-8B63F31AA32F}" type="presOf" srcId="{E32F12E6-7ED2-44F8-A1D5-952C9619411C}" destId="{27BB6600-71CD-4167-9541-0334332FA029}" srcOrd="0" destOrd="0" presId="urn:microsoft.com/office/officeart/2005/8/layout/process1"/>
    <dgm:cxn modelId="{297EE38C-7A58-45E4-B30F-05C07E70F859}" type="presOf" srcId="{3E2636AB-CF91-4E77-825B-D43D3652EA4D}" destId="{15435E43-8C23-4ECD-B08A-90AF58C54846}" srcOrd="0" destOrd="0" presId="urn:microsoft.com/office/officeart/2005/8/layout/process1"/>
    <dgm:cxn modelId="{44C882A8-4E3F-44D3-BF86-41A0A0233E6F}" type="presOf" srcId="{20F9490D-14FF-46FF-8906-2511D5D9FA8F}" destId="{EE111595-6901-4E3C-A972-F53B79078DF4}" srcOrd="0" destOrd="0" presId="urn:microsoft.com/office/officeart/2005/8/layout/process1"/>
    <dgm:cxn modelId="{E5E2622A-268D-4643-ADA8-AE725BE1258B}" type="presOf" srcId="{20F9490D-14FF-46FF-8906-2511D5D9FA8F}" destId="{F5BE2CF8-C7F7-4939-B534-F54CBD38A801}" srcOrd="1" destOrd="0" presId="urn:microsoft.com/office/officeart/2005/8/layout/process1"/>
    <dgm:cxn modelId="{14265023-CE4C-4FF3-BB42-0B38556A8DAA}" type="presOf" srcId="{F08E14CD-9C41-45C1-9E20-B44B81361B21}" destId="{2DB997AF-AA7A-4E5E-8360-427681042283}" srcOrd="0" destOrd="0" presId="urn:microsoft.com/office/officeart/2005/8/layout/process1"/>
    <dgm:cxn modelId="{96F16DB4-B9AA-4D72-992C-4C152AA7EDD1}" type="presParOf" srcId="{FABE7B89-C904-4161-AABF-249D02BE9871}" destId="{2DB997AF-AA7A-4E5E-8360-427681042283}" srcOrd="0" destOrd="0" presId="urn:microsoft.com/office/officeart/2005/8/layout/process1"/>
    <dgm:cxn modelId="{373E76BD-05EA-4821-B1D1-A917064CBC35}" type="presParOf" srcId="{FABE7B89-C904-4161-AABF-249D02BE9871}" destId="{EE111595-6901-4E3C-A972-F53B79078DF4}" srcOrd="1" destOrd="0" presId="urn:microsoft.com/office/officeart/2005/8/layout/process1"/>
    <dgm:cxn modelId="{6B8FD14A-BD6B-4C8C-B1A6-741CAB1DD1E5}" type="presParOf" srcId="{EE111595-6901-4E3C-A972-F53B79078DF4}" destId="{F5BE2CF8-C7F7-4939-B534-F54CBD38A801}" srcOrd="0" destOrd="0" presId="urn:microsoft.com/office/officeart/2005/8/layout/process1"/>
    <dgm:cxn modelId="{A4B400BB-21E8-4BA4-B096-2DB6A4273E13}" type="presParOf" srcId="{FABE7B89-C904-4161-AABF-249D02BE9871}" destId="{7A876D85-5152-41F1-963F-74192044CE2F}" srcOrd="2" destOrd="0" presId="urn:microsoft.com/office/officeart/2005/8/layout/process1"/>
    <dgm:cxn modelId="{625B92DE-FBA8-4F6E-8EBB-DA8D6B08F3D2}" type="presParOf" srcId="{FABE7B89-C904-4161-AABF-249D02BE9871}" destId="{27BB6600-71CD-4167-9541-0334332FA029}" srcOrd="3" destOrd="0" presId="urn:microsoft.com/office/officeart/2005/8/layout/process1"/>
    <dgm:cxn modelId="{2AD50999-E382-4D2A-B69F-69F3FFB550BA}" type="presParOf" srcId="{27BB6600-71CD-4167-9541-0334332FA029}" destId="{7535B423-E4E8-4537-BFF0-7DE25B7F7232}" srcOrd="0" destOrd="0" presId="urn:microsoft.com/office/officeart/2005/8/layout/process1"/>
    <dgm:cxn modelId="{6CB572CB-4D0A-42AA-B917-78C1F100A7BD}" type="presParOf" srcId="{FABE7B89-C904-4161-AABF-249D02BE9871}" destId="{15435E43-8C23-4ECD-B08A-90AF58C54846}" srcOrd="4" destOrd="0" presId="urn:microsoft.com/office/officeart/2005/8/layout/process1"/>
    <dgm:cxn modelId="{D3BDF7F5-19E1-4C88-BEF6-C8C8244E5638}" type="presParOf" srcId="{FABE7B89-C904-4161-AABF-249D02BE9871}" destId="{0D4DBF1A-573E-43DE-8B01-E674AC9D3F29}" srcOrd="5" destOrd="0" presId="urn:microsoft.com/office/officeart/2005/8/layout/process1"/>
    <dgm:cxn modelId="{5465190C-A6DD-4F68-A377-629A77798E25}" type="presParOf" srcId="{0D4DBF1A-573E-43DE-8B01-E674AC9D3F29}" destId="{049C526F-4617-4617-A2C1-8B764C92C8DE}" srcOrd="0" destOrd="0" presId="urn:microsoft.com/office/officeart/2005/8/layout/process1"/>
    <dgm:cxn modelId="{31D90A8E-A6EB-477B-A87A-1978DB583192}" type="presParOf" srcId="{FABE7B89-C904-4161-AABF-249D02BE9871}" destId="{0667C53D-3969-484F-A7F9-4881283632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48E24-66C2-483F-AC41-CC0F580867C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BB4D8B-4A93-4F29-931A-7A11AC3A3B6C}">
      <dgm:prSet phldrT="[Text]"/>
      <dgm:spPr/>
      <dgm:t>
        <a:bodyPr/>
        <a:lstStyle/>
        <a:p>
          <a:r>
            <a:rPr lang="en-US" dirty="0" smtClean="0"/>
            <a:t>Uniform</a:t>
          </a:r>
          <a:endParaRPr lang="en-US" dirty="0"/>
        </a:p>
      </dgm:t>
    </dgm:pt>
    <dgm:pt modelId="{7A3D88B0-83E4-4976-8B95-0036F4CA8247}" type="parTrans" cxnId="{3B47B78B-7DE6-4F25-8225-3201080910AA}">
      <dgm:prSet/>
      <dgm:spPr/>
      <dgm:t>
        <a:bodyPr/>
        <a:lstStyle/>
        <a:p>
          <a:endParaRPr lang="en-US"/>
        </a:p>
      </dgm:t>
    </dgm:pt>
    <dgm:pt modelId="{3406B005-3B3E-4E3A-BF2A-52EF0A8113F6}" type="sibTrans" cxnId="{3B47B78B-7DE6-4F25-8225-3201080910AA}">
      <dgm:prSet/>
      <dgm:spPr/>
      <dgm:t>
        <a:bodyPr/>
        <a:lstStyle/>
        <a:p>
          <a:endParaRPr lang="en-US"/>
        </a:p>
      </dgm:t>
    </dgm:pt>
    <dgm:pt modelId="{D407AD48-35B1-4FBE-90D8-1A36480840B8}">
      <dgm:prSet phldrT="[Text]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Even computation</a:t>
          </a:r>
          <a:endParaRPr lang="en-US" dirty="0">
            <a:solidFill>
              <a:schemeClr val="bg1"/>
            </a:solidFill>
          </a:endParaRPr>
        </a:p>
      </dgm:t>
    </dgm:pt>
    <dgm:pt modelId="{EE03B582-DEBB-4545-AA8A-094C33DED52F}" type="parTrans" cxnId="{0ECED560-694C-4DC1-AF44-4749F8E96D9A}">
      <dgm:prSet/>
      <dgm:spPr/>
      <dgm:t>
        <a:bodyPr/>
        <a:lstStyle/>
        <a:p>
          <a:endParaRPr lang="en-US"/>
        </a:p>
      </dgm:t>
    </dgm:pt>
    <dgm:pt modelId="{5F7BF372-6690-42DA-8E9A-F7A5EE85DCE5}" type="sibTrans" cxnId="{0ECED560-694C-4DC1-AF44-4749F8E96D9A}">
      <dgm:prSet/>
      <dgm:spPr/>
      <dgm:t>
        <a:bodyPr/>
        <a:lstStyle/>
        <a:p>
          <a:endParaRPr lang="en-US"/>
        </a:p>
      </dgm:t>
    </dgm:pt>
    <dgm:pt modelId="{0A5D20BA-9D82-4E71-922C-7B57AA8C689B}">
      <dgm:prSet phldrT="[Text]"/>
      <dgm:spPr/>
      <dgm:t>
        <a:bodyPr/>
        <a:lstStyle/>
        <a:p>
          <a:r>
            <a:rPr lang="en-US" dirty="0" smtClean="0"/>
            <a:t>Non-Uniform</a:t>
          </a:r>
          <a:endParaRPr lang="en-US" dirty="0"/>
        </a:p>
      </dgm:t>
    </dgm:pt>
    <dgm:pt modelId="{4104B471-BC95-4297-9CCE-0CF1086A7451}" type="parTrans" cxnId="{3A69FD48-1C14-4AB7-920D-7338674D7237}">
      <dgm:prSet/>
      <dgm:spPr/>
      <dgm:t>
        <a:bodyPr/>
        <a:lstStyle/>
        <a:p>
          <a:endParaRPr lang="en-US"/>
        </a:p>
      </dgm:t>
    </dgm:pt>
    <dgm:pt modelId="{69A13A50-0919-44F5-B72B-B901008B76A3}" type="sibTrans" cxnId="{3A69FD48-1C14-4AB7-920D-7338674D7237}">
      <dgm:prSet/>
      <dgm:spPr/>
      <dgm:t>
        <a:bodyPr/>
        <a:lstStyle/>
        <a:p>
          <a:endParaRPr lang="en-US"/>
        </a:p>
      </dgm:t>
    </dgm:pt>
    <dgm:pt modelId="{27BA9ACE-1BDB-4930-81A9-24239CD539AE}">
      <dgm:prSet phldrT="[Text]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Unpredictable load</a:t>
          </a:r>
          <a:endParaRPr lang="en-US" dirty="0">
            <a:solidFill>
              <a:schemeClr val="bg1"/>
            </a:solidFill>
          </a:endParaRPr>
        </a:p>
      </dgm:t>
    </dgm:pt>
    <dgm:pt modelId="{802E7539-42E2-4D16-BD3D-7D3EEA0B87C2}" type="parTrans" cxnId="{8828E271-743C-4104-BCE8-7BF48896C461}">
      <dgm:prSet/>
      <dgm:spPr/>
      <dgm:t>
        <a:bodyPr/>
        <a:lstStyle/>
        <a:p>
          <a:endParaRPr lang="en-US"/>
        </a:p>
      </dgm:t>
    </dgm:pt>
    <dgm:pt modelId="{247927E2-4A78-480D-A91D-71E9811D795D}" type="sibTrans" cxnId="{8828E271-743C-4104-BCE8-7BF48896C461}">
      <dgm:prSet/>
      <dgm:spPr/>
      <dgm:t>
        <a:bodyPr/>
        <a:lstStyle/>
        <a:p>
          <a:endParaRPr lang="en-US"/>
        </a:p>
      </dgm:t>
    </dgm:pt>
    <dgm:pt modelId="{2FE3B6D1-C8DF-42E1-B315-0F978B7F6642}">
      <dgm:prSet phldrT="[Text]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Even communication</a:t>
          </a:r>
          <a:endParaRPr lang="en-US" dirty="0">
            <a:solidFill>
              <a:schemeClr val="bg1"/>
            </a:solidFill>
          </a:endParaRPr>
        </a:p>
      </dgm:t>
    </dgm:pt>
    <dgm:pt modelId="{22576843-00CB-4C83-9562-0F368A182F3C}" type="parTrans" cxnId="{011398D7-B450-4C57-B59E-E825D8EF0D08}">
      <dgm:prSet/>
      <dgm:spPr/>
      <dgm:t>
        <a:bodyPr/>
        <a:lstStyle/>
        <a:p>
          <a:endParaRPr lang="en-US"/>
        </a:p>
      </dgm:t>
    </dgm:pt>
    <dgm:pt modelId="{109E6426-E495-4252-A0BF-5F5BC25C1B0C}" type="sibTrans" cxnId="{011398D7-B450-4C57-B59E-E825D8EF0D08}">
      <dgm:prSet/>
      <dgm:spPr/>
      <dgm:t>
        <a:bodyPr/>
        <a:lstStyle/>
        <a:p>
          <a:endParaRPr lang="en-US"/>
        </a:p>
      </dgm:t>
    </dgm:pt>
    <dgm:pt modelId="{38AEF98A-698E-41C7-BF52-C66AB35A4CF1}">
      <dgm:prSet phldrT="[Text]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Uneven communication</a:t>
          </a:r>
          <a:endParaRPr lang="en-US" dirty="0">
            <a:solidFill>
              <a:schemeClr val="bg1"/>
            </a:solidFill>
          </a:endParaRPr>
        </a:p>
      </dgm:t>
    </dgm:pt>
    <dgm:pt modelId="{C78C4C7B-F264-4B9A-B84D-51D13DFFB106}" type="parTrans" cxnId="{320EC65A-BD64-4B83-8F39-BCD289DE8992}">
      <dgm:prSet/>
      <dgm:spPr/>
      <dgm:t>
        <a:bodyPr/>
        <a:lstStyle/>
        <a:p>
          <a:endParaRPr lang="en-US"/>
        </a:p>
      </dgm:t>
    </dgm:pt>
    <dgm:pt modelId="{1307DB4B-6515-4193-A7DE-8F8AB9711C2A}" type="sibTrans" cxnId="{320EC65A-BD64-4B83-8F39-BCD289DE8992}">
      <dgm:prSet/>
      <dgm:spPr/>
      <dgm:t>
        <a:bodyPr/>
        <a:lstStyle/>
        <a:p>
          <a:endParaRPr lang="en-US"/>
        </a:p>
      </dgm:t>
    </dgm:pt>
    <dgm:pt modelId="{6CC03839-5D30-44FB-94C8-C46805F7D90A}" type="pres">
      <dgm:prSet presAssocID="{BF748E24-66C2-483F-AC41-CC0F580867C6}" presName="Name0" presStyleCnt="0">
        <dgm:presLayoutVars>
          <dgm:dir/>
          <dgm:animLvl val="lvl"/>
          <dgm:resizeHandles val="exact"/>
        </dgm:presLayoutVars>
      </dgm:prSet>
      <dgm:spPr/>
    </dgm:pt>
    <dgm:pt modelId="{F61DDB34-18FB-464D-BE4A-CF36FB9B7636}" type="pres">
      <dgm:prSet presAssocID="{68BB4D8B-4A93-4F29-931A-7A11AC3A3B6C}" presName="linNode" presStyleCnt="0"/>
      <dgm:spPr/>
    </dgm:pt>
    <dgm:pt modelId="{34E5B73C-D897-4106-97E9-D282CBACC4B8}" type="pres">
      <dgm:prSet presAssocID="{68BB4D8B-4A93-4F29-931A-7A11AC3A3B6C}" presName="parTx" presStyleLbl="revTx" presStyleIdx="0" presStyleCnt="2">
        <dgm:presLayoutVars>
          <dgm:chMax val="1"/>
          <dgm:bulletEnabled val="1"/>
        </dgm:presLayoutVars>
      </dgm:prSet>
      <dgm:spPr/>
    </dgm:pt>
    <dgm:pt modelId="{598C0DCD-B7A7-49E6-8953-F2EC8747B216}" type="pres">
      <dgm:prSet presAssocID="{68BB4D8B-4A93-4F29-931A-7A11AC3A3B6C}" presName="bracket" presStyleLbl="parChTrans1D1" presStyleIdx="0" presStyleCnt="2"/>
      <dgm:spPr>
        <a:ln w="57150">
          <a:solidFill>
            <a:schemeClr val="accent1">
              <a:lumMod val="60000"/>
              <a:lumOff val="40000"/>
            </a:schemeClr>
          </a:solidFill>
        </a:ln>
      </dgm:spPr>
    </dgm:pt>
    <dgm:pt modelId="{0FDEE8BC-D014-4E44-AFE2-0C4DCC024862}" type="pres">
      <dgm:prSet presAssocID="{68BB4D8B-4A93-4F29-931A-7A11AC3A3B6C}" presName="spH" presStyleCnt="0"/>
      <dgm:spPr/>
    </dgm:pt>
    <dgm:pt modelId="{B1E1B358-03DA-4198-A239-934E2ECB9CD2}" type="pres">
      <dgm:prSet presAssocID="{68BB4D8B-4A93-4F29-931A-7A11AC3A3B6C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4C0F4-C9B1-4318-99E6-E29363B7EF64}" type="pres">
      <dgm:prSet presAssocID="{3406B005-3B3E-4E3A-BF2A-52EF0A8113F6}" presName="spV" presStyleCnt="0"/>
      <dgm:spPr/>
    </dgm:pt>
    <dgm:pt modelId="{F90E79EC-D79C-4D30-9E07-B54548F3E4DE}" type="pres">
      <dgm:prSet presAssocID="{0A5D20BA-9D82-4E71-922C-7B57AA8C689B}" presName="linNode" presStyleCnt="0"/>
      <dgm:spPr/>
    </dgm:pt>
    <dgm:pt modelId="{9B3548EB-2F79-436D-B3D0-08A53E4ADB07}" type="pres">
      <dgm:prSet presAssocID="{0A5D20BA-9D82-4E71-922C-7B57AA8C689B}" presName="parTx" presStyleLbl="revTx" presStyleIdx="1" presStyleCnt="2">
        <dgm:presLayoutVars>
          <dgm:chMax val="1"/>
          <dgm:bulletEnabled val="1"/>
        </dgm:presLayoutVars>
      </dgm:prSet>
      <dgm:spPr/>
    </dgm:pt>
    <dgm:pt modelId="{0669C79F-A076-4FBF-B0E9-E0BFEA8F8BAD}" type="pres">
      <dgm:prSet presAssocID="{0A5D20BA-9D82-4E71-922C-7B57AA8C689B}" presName="bracket" presStyleLbl="parChTrans1D1" presStyleIdx="1" presStyleCnt="2"/>
      <dgm:spPr>
        <a:ln w="57150">
          <a:solidFill>
            <a:schemeClr val="accent1">
              <a:lumMod val="60000"/>
              <a:lumOff val="40000"/>
            </a:schemeClr>
          </a:solidFill>
        </a:ln>
      </dgm:spPr>
    </dgm:pt>
    <dgm:pt modelId="{C9C1A859-7C69-4E0B-B5D1-001055FBBBD9}" type="pres">
      <dgm:prSet presAssocID="{0A5D20BA-9D82-4E71-922C-7B57AA8C689B}" presName="spH" presStyleCnt="0"/>
      <dgm:spPr/>
    </dgm:pt>
    <dgm:pt modelId="{8A980980-127B-43E3-BCF8-95CB4601965C}" type="pres">
      <dgm:prSet presAssocID="{0A5D20BA-9D82-4E71-922C-7B57AA8C689B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A45F72-99C1-4E01-B18F-FDF6416413C4}" type="presOf" srcId="{2FE3B6D1-C8DF-42E1-B315-0F978B7F6642}" destId="{B1E1B358-03DA-4198-A239-934E2ECB9CD2}" srcOrd="0" destOrd="1" presId="urn:diagrams.loki3.com/BracketList"/>
    <dgm:cxn modelId="{00126E1D-4A17-49AF-8A28-FD180B45F6FE}" type="presOf" srcId="{27BA9ACE-1BDB-4930-81A9-24239CD539AE}" destId="{8A980980-127B-43E3-BCF8-95CB4601965C}" srcOrd="0" destOrd="0" presId="urn:diagrams.loki3.com/BracketList"/>
    <dgm:cxn modelId="{3B47B78B-7DE6-4F25-8225-3201080910AA}" srcId="{BF748E24-66C2-483F-AC41-CC0F580867C6}" destId="{68BB4D8B-4A93-4F29-931A-7A11AC3A3B6C}" srcOrd="0" destOrd="0" parTransId="{7A3D88B0-83E4-4976-8B95-0036F4CA8247}" sibTransId="{3406B005-3B3E-4E3A-BF2A-52EF0A8113F6}"/>
    <dgm:cxn modelId="{011398D7-B450-4C57-B59E-E825D8EF0D08}" srcId="{68BB4D8B-4A93-4F29-931A-7A11AC3A3B6C}" destId="{2FE3B6D1-C8DF-42E1-B315-0F978B7F6642}" srcOrd="1" destOrd="0" parTransId="{22576843-00CB-4C83-9562-0F368A182F3C}" sibTransId="{109E6426-E495-4252-A0BF-5F5BC25C1B0C}"/>
    <dgm:cxn modelId="{8828E271-743C-4104-BCE8-7BF48896C461}" srcId="{0A5D20BA-9D82-4E71-922C-7B57AA8C689B}" destId="{27BA9ACE-1BDB-4930-81A9-24239CD539AE}" srcOrd="0" destOrd="0" parTransId="{802E7539-42E2-4D16-BD3D-7D3EEA0B87C2}" sibTransId="{247927E2-4A78-480D-A91D-71E9811D795D}"/>
    <dgm:cxn modelId="{117432BC-0F96-4F89-9236-1036574CC27E}" type="presOf" srcId="{68BB4D8B-4A93-4F29-931A-7A11AC3A3B6C}" destId="{34E5B73C-D897-4106-97E9-D282CBACC4B8}" srcOrd="0" destOrd="0" presId="urn:diagrams.loki3.com/BracketList"/>
    <dgm:cxn modelId="{D4DEA55D-D03B-45FE-9BEF-DFF17B314532}" type="presOf" srcId="{D407AD48-35B1-4FBE-90D8-1A36480840B8}" destId="{B1E1B358-03DA-4198-A239-934E2ECB9CD2}" srcOrd="0" destOrd="0" presId="urn:diagrams.loki3.com/BracketList"/>
    <dgm:cxn modelId="{421D82BD-CF98-4003-A28B-A940815FE7A2}" type="presOf" srcId="{BF748E24-66C2-483F-AC41-CC0F580867C6}" destId="{6CC03839-5D30-44FB-94C8-C46805F7D90A}" srcOrd="0" destOrd="0" presId="urn:diagrams.loki3.com/BracketList"/>
    <dgm:cxn modelId="{3D31A185-51C1-4E65-86DC-8C9D13AD57A5}" type="presOf" srcId="{38AEF98A-698E-41C7-BF52-C66AB35A4CF1}" destId="{8A980980-127B-43E3-BCF8-95CB4601965C}" srcOrd="0" destOrd="1" presId="urn:diagrams.loki3.com/BracketList"/>
    <dgm:cxn modelId="{3A69FD48-1C14-4AB7-920D-7338674D7237}" srcId="{BF748E24-66C2-483F-AC41-CC0F580867C6}" destId="{0A5D20BA-9D82-4E71-922C-7B57AA8C689B}" srcOrd="1" destOrd="0" parTransId="{4104B471-BC95-4297-9CCE-0CF1086A7451}" sibTransId="{69A13A50-0919-44F5-B72B-B901008B76A3}"/>
    <dgm:cxn modelId="{320EC65A-BD64-4B83-8F39-BCD289DE8992}" srcId="{0A5D20BA-9D82-4E71-922C-7B57AA8C689B}" destId="{38AEF98A-698E-41C7-BF52-C66AB35A4CF1}" srcOrd="1" destOrd="0" parTransId="{C78C4C7B-F264-4B9A-B84D-51D13DFFB106}" sibTransId="{1307DB4B-6515-4193-A7DE-8F8AB9711C2A}"/>
    <dgm:cxn modelId="{0ECED560-694C-4DC1-AF44-4749F8E96D9A}" srcId="{68BB4D8B-4A93-4F29-931A-7A11AC3A3B6C}" destId="{D407AD48-35B1-4FBE-90D8-1A36480840B8}" srcOrd="0" destOrd="0" parTransId="{EE03B582-DEBB-4545-AA8A-094C33DED52F}" sibTransId="{5F7BF372-6690-42DA-8E9A-F7A5EE85DCE5}"/>
    <dgm:cxn modelId="{E10DD20F-9408-47FC-97E3-238DD66CA3B1}" type="presOf" srcId="{0A5D20BA-9D82-4E71-922C-7B57AA8C689B}" destId="{9B3548EB-2F79-436D-B3D0-08A53E4ADB07}" srcOrd="0" destOrd="0" presId="urn:diagrams.loki3.com/BracketList"/>
    <dgm:cxn modelId="{DD7B2456-47C5-4921-9796-CA6F6FE7D368}" type="presParOf" srcId="{6CC03839-5D30-44FB-94C8-C46805F7D90A}" destId="{F61DDB34-18FB-464D-BE4A-CF36FB9B7636}" srcOrd="0" destOrd="0" presId="urn:diagrams.loki3.com/BracketList"/>
    <dgm:cxn modelId="{24B21AFE-4601-4012-AA19-88FACE5FA65C}" type="presParOf" srcId="{F61DDB34-18FB-464D-BE4A-CF36FB9B7636}" destId="{34E5B73C-D897-4106-97E9-D282CBACC4B8}" srcOrd="0" destOrd="0" presId="urn:diagrams.loki3.com/BracketList"/>
    <dgm:cxn modelId="{CEBB19A0-CAD6-4A43-9AD2-8D34E12EBA00}" type="presParOf" srcId="{F61DDB34-18FB-464D-BE4A-CF36FB9B7636}" destId="{598C0DCD-B7A7-49E6-8953-F2EC8747B216}" srcOrd="1" destOrd="0" presId="urn:diagrams.loki3.com/BracketList"/>
    <dgm:cxn modelId="{617B0F2E-D85A-49E6-9D9A-90F2BF68CA63}" type="presParOf" srcId="{F61DDB34-18FB-464D-BE4A-CF36FB9B7636}" destId="{0FDEE8BC-D014-4E44-AFE2-0C4DCC024862}" srcOrd="2" destOrd="0" presId="urn:diagrams.loki3.com/BracketList"/>
    <dgm:cxn modelId="{36D4DA21-D571-4DDB-A9C0-28515150C5F1}" type="presParOf" srcId="{F61DDB34-18FB-464D-BE4A-CF36FB9B7636}" destId="{B1E1B358-03DA-4198-A239-934E2ECB9CD2}" srcOrd="3" destOrd="0" presId="urn:diagrams.loki3.com/BracketList"/>
    <dgm:cxn modelId="{45EB1210-A2B5-48EA-9A64-244AF2EBE481}" type="presParOf" srcId="{6CC03839-5D30-44FB-94C8-C46805F7D90A}" destId="{3BA4C0F4-C9B1-4318-99E6-E29363B7EF64}" srcOrd="1" destOrd="0" presId="urn:diagrams.loki3.com/BracketList"/>
    <dgm:cxn modelId="{A7AFF071-3BE4-4135-AD1A-D87CE5C082C9}" type="presParOf" srcId="{6CC03839-5D30-44FB-94C8-C46805F7D90A}" destId="{F90E79EC-D79C-4D30-9E07-B54548F3E4DE}" srcOrd="2" destOrd="0" presId="urn:diagrams.loki3.com/BracketList"/>
    <dgm:cxn modelId="{D6ACCBF0-CCF2-47C8-A972-038EF4D8D670}" type="presParOf" srcId="{F90E79EC-D79C-4D30-9E07-B54548F3E4DE}" destId="{9B3548EB-2F79-436D-B3D0-08A53E4ADB07}" srcOrd="0" destOrd="0" presId="urn:diagrams.loki3.com/BracketList"/>
    <dgm:cxn modelId="{688A1A52-4648-41A9-B2DD-FAB525748270}" type="presParOf" srcId="{F90E79EC-D79C-4D30-9E07-B54548F3E4DE}" destId="{0669C79F-A076-4FBF-B0E9-E0BFEA8F8BAD}" srcOrd="1" destOrd="0" presId="urn:diagrams.loki3.com/BracketList"/>
    <dgm:cxn modelId="{D43B9E3A-E1C5-41CD-BB96-C46208635BBA}" type="presParOf" srcId="{F90E79EC-D79C-4D30-9E07-B54548F3E4DE}" destId="{C9C1A859-7C69-4E0B-B5D1-001055FBBBD9}" srcOrd="2" destOrd="0" presId="urn:diagrams.loki3.com/BracketList"/>
    <dgm:cxn modelId="{D8B3DF6C-EE1D-4898-96FA-AA1C0F602F51}" type="presParOf" srcId="{F90E79EC-D79C-4D30-9E07-B54548F3E4DE}" destId="{8A980980-127B-43E3-BCF8-95CB460196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CDFEDA-E536-4E49-B097-994E44C440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85F60A-EA65-463E-8579-E47A33F35D18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SID</a:t>
          </a:r>
          <a:endParaRPr lang="en-US" dirty="0">
            <a:solidFill>
              <a:schemeClr val="bg1"/>
            </a:solidFill>
          </a:endParaRPr>
        </a:p>
      </dgm:t>
    </dgm:pt>
    <dgm:pt modelId="{8251B9DF-4F78-4C0D-98DF-CD4B03A528E5}" type="parTrans" cxnId="{32766987-5C84-4E7C-A305-1AFE8ACF6072}">
      <dgm:prSet/>
      <dgm:spPr/>
      <dgm:t>
        <a:bodyPr/>
        <a:lstStyle/>
        <a:p>
          <a:endParaRPr lang="en-US"/>
        </a:p>
      </dgm:t>
    </dgm:pt>
    <dgm:pt modelId="{B32515BD-8FFE-4EDC-B82A-5FB168098918}" type="sibTrans" cxnId="{32766987-5C84-4E7C-A305-1AFE8ACF6072}">
      <dgm:prSet/>
      <dgm:spPr/>
      <dgm:t>
        <a:bodyPr/>
        <a:lstStyle/>
        <a:p>
          <a:endParaRPr lang="en-US"/>
        </a:p>
      </dgm:t>
    </dgm:pt>
    <dgm:pt modelId="{FDD9756A-F41F-46B9-94F9-4982AC9289D5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RID</a:t>
          </a:r>
          <a:endParaRPr lang="en-US" dirty="0">
            <a:solidFill>
              <a:schemeClr val="bg1"/>
            </a:solidFill>
          </a:endParaRPr>
        </a:p>
      </dgm:t>
    </dgm:pt>
    <dgm:pt modelId="{3CF75D21-B652-4B70-BA25-B3A377CB32D2}" type="parTrans" cxnId="{268C140B-3A8C-4AAE-A2D1-192085C90452}">
      <dgm:prSet/>
      <dgm:spPr/>
      <dgm:t>
        <a:bodyPr/>
        <a:lstStyle/>
        <a:p>
          <a:endParaRPr lang="en-US"/>
        </a:p>
      </dgm:t>
    </dgm:pt>
    <dgm:pt modelId="{E291A7B5-A607-4C45-B0DD-4BDF8086001E}" type="sibTrans" cxnId="{268C140B-3A8C-4AAE-A2D1-192085C90452}">
      <dgm:prSet/>
      <dgm:spPr/>
      <dgm:t>
        <a:bodyPr/>
        <a:lstStyle/>
        <a:p>
          <a:endParaRPr lang="en-US"/>
        </a:p>
      </dgm:t>
    </dgm:pt>
    <dgm:pt modelId="{CB119298-95B8-419C-A340-739713641B87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HBM</a:t>
          </a:r>
          <a:endParaRPr lang="en-US" dirty="0">
            <a:solidFill>
              <a:schemeClr val="bg1"/>
            </a:solidFill>
          </a:endParaRPr>
        </a:p>
      </dgm:t>
    </dgm:pt>
    <dgm:pt modelId="{E2BF11B2-DA69-4AE6-8ADE-88ECFA8D4132}" type="parTrans" cxnId="{1B754123-0F52-40BF-B9A3-DB1C07741AFF}">
      <dgm:prSet/>
      <dgm:spPr/>
      <dgm:t>
        <a:bodyPr/>
        <a:lstStyle/>
        <a:p>
          <a:endParaRPr lang="en-US"/>
        </a:p>
      </dgm:t>
    </dgm:pt>
    <dgm:pt modelId="{453AB54F-0422-47C0-849B-6F115C86B819}" type="sibTrans" cxnId="{1B754123-0F52-40BF-B9A3-DB1C07741AFF}">
      <dgm:prSet/>
      <dgm:spPr/>
      <dgm:t>
        <a:bodyPr/>
        <a:lstStyle/>
        <a:p>
          <a:endParaRPr lang="en-US"/>
        </a:p>
      </dgm:t>
    </dgm:pt>
    <dgm:pt modelId="{1E599AAD-C243-478A-AED8-FF5C5C8428A9}">
      <dgm:prSet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GM</a:t>
          </a:r>
          <a:endParaRPr lang="en-US" dirty="0">
            <a:solidFill>
              <a:schemeClr val="bg1"/>
            </a:solidFill>
          </a:endParaRPr>
        </a:p>
      </dgm:t>
    </dgm:pt>
    <dgm:pt modelId="{9390890E-2D74-4223-BDD7-916F5FC0C2F0}" type="parTrans" cxnId="{E82FB182-F633-44F6-B8F9-89FB320FEE4D}">
      <dgm:prSet/>
      <dgm:spPr/>
      <dgm:t>
        <a:bodyPr/>
        <a:lstStyle/>
        <a:p>
          <a:endParaRPr lang="en-US"/>
        </a:p>
      </dgm:t>
    </dgm:pt>
    <dgm:pt modelId="{5DAF9C33-9A1A-47F4-AEE9-C1C46E74094E}" type="sibTrans" cxnId="{E82FB182-F633-44F6-B8F9-89FB320FEE4D}">
      <dgm:prSet/>
      <dgm:spPr/>
      <dgm:t>
        <a:bodyPr/>
        <a:lstStyle/>
        <a:p>
          <a:endParaRPr lang="en-US"/>
        </a:p>
      </dgm:t>
    </dgm:pt>
    <dgm:pt modelId="{0DB39129-E27F-4739-AB00-55FCF68A4C76}">
      <dgm:prSet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DEM</a:t>
          </a:r>
          <a:endParaRPr lang="en-US" dirty="0">
            <a:solidFill>
              <a:schemeClr val="bg1"/>
            </a:solidFill>
          </a:endParaRPr>
        </a:p>
      </dgm:t>
    </dgm:pt>
    <dgm:pt modelId="{0AE94FA7-63CE-486A-B73B-C63B31D42435}" type="parTrans" cxnId="{94C2F098-CC01-42C2-A925-1317CC4A06B8}">
      <dgm:prSet/>
      <dgm:spPr/>
      <dgm:t>
        <a:bodyPr/>
        <a:lstStyle/>
        <a:p>
          <a:endParaRPr lang="en-US"/>
        </a:p>
      </dgm:t>
    </dgm:pt>
    <dgm:pt modelId="{5B5B8331-70EE-472B-B985-1DEF929040F3}" type="sibTrans" cxnId="{94C2F098-CC01-42C2-A925-1317CC4A06B8}">
      <dgm:prSet/>
      <dgm:spPr/>
      <dgm:t>
        <a:bodyPr/>
        <a:lstStyle/>
        <a:p>
          <a:endParaRPr lang="en-US"/>
        </a:p>
      </dgm:t>
    </dgm:pt>
    <dgm:pt modelId="{A40A6FED-FC53-49BB-888A-6731C115B54C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Sender initiates diffusing heavy loads to neighbors</a:t>
          </a:r>
          <a:endParaRPr lang="en-US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9D500A0-5299-4953-B1C2-EC8CC89710F8}" type="sibTrans" cxnId="{E5C30040-51AB-49DA-A09D-CBC21529987E}">
      <dgm:prSet/>
      <dgm:spPr/>
      <dgm:t>
        <a:bodyPr/>
        <a:lstStyle/>
        <a:p>
          <a:endParaRPr lang="en-US"/>
        </a:p>
      </dgm:t>
    </dgm:pt>
    <dgm:pt modelId="{76D51B06-8FA9-4E76-9451-D97E3BC72E6A}" type="parTrans" cxnId="{E5C30040-51AB-49DA-A09D-CBC21529987E}">
      <dgm:prSet/>
      <dgm:spPr/>
      <dgm:t>
        <a:bodyPr/>
        <a:lstStyle/>
        <a:p>
          <a:endParaRPr lang="en-US"/>
        </a:p>
      </dgm:t>
    </dgm:pt>
    <dgm:pt modelId="{F07CE1FE-FD6B-4302-AEB7-98AD9A4D384D}" type="pres">
      <dgm:prSet presAssocID="{5DCDFEDA-E536-4E49-B097-994E44C440AD}" presName="Name0" presStyleCnt="0">
        <dgm:presLayoutVars>
          <dgm:dir/>
          <dgm:animLvl val="lvl"/>
          <dgm:resizeHandles val="exact"/>
        </dgm:presLayoutVars>
      </dgm:prSet>
      <dgm:spPr/>
    </dgm:pt>
    <dgm:pt modelId="{51136A92-1BEE-450D-97E1-61485A9C9AD3}" type="pres">
      <dgm:prSet presAssocID="{4C85F60A-EA65-463E-8579-E47A33F35D18}" presName="composite" presStyleCnt="0"/>
      <dgm:spPr/>
    </dgm:pt>
    <dgm:pt modelId="{44E42C15-BAA1-44BA-B365-B35F731AC9D4}" type="pres">
      <dgm:prSet presAssocID="{4C85F60A-EA65-463E-8579-E47A33F35D1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BF86DD8-436A-415C-9E97-884C640D0E4C}" type="pres">
      <dgm:prSet presAssocID="{4C85F60A-EA65-463E-8579-E47A33F35D18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51C1F-7103-4855-82B8-8B188C9AB04D}" type="pres">
      <dgm:prSet presAssocID="{B32515BD-8FFE-4EDC-B82A-5FB168098918}" presName="space" presStyleCnt="0"/>
      <dgm:spPr/>
    </dgm:pt>
    <dgm:pt modelId="{A5B6A99B-7457-4BE0-AD35-C1273FAAB76C}" type="pres">
      <dgm:prSet presAssocID="{FDD9756A-F41F-46B9-94F9-4982AC9289D5}" presName="composite" presStyleCnt="0"/>
      <dgm:spPr/>
    </dgm:pt>
    <dgm:pt modelId="{E53BB66A-3CD9-478B-8BE8-EDC8A4BAD8AC}" type="pres">
      <dgm:prSet presAssocID="{FDD9756A-F41F-46B9-94F9-4982AC9289D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18F4460-4475-458E-B459-7C03E58B20ED}" type="pres">
      <dgm:prSet presAssocID="{FDD9756A-F41F-46B9-94F9-4982AC9289D5}" presName="desTx" presStyleLbl="alignAccFollowNode1" presStyleIdx="1" presStyleCnt="5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22AF08F2-2711-4A93-AA19-A3D4696E6409}" type="pres">
      <dgm:prSet presAssocID="{E291A7B5-A607-4C45-B0DD-4BDF8086001E}" presName="space" presStyleCnt="0"/>
      <dgm:spPr/>
    </dgm:pt>
    <dgm:pt modelId="{03926BC9-903C-4D07-86AB-DEB2F5BE747B}" type="pres">
      <dgm:prSet presAssocID="{CB119298-95B8-419C-A340-739713641B87}" presName="composite" presStyleCnt="0"/>
      <dgm:spPr/>
    </dgm:pt>
    <dgm:pt modelId="{6FA04A57-74DE-45E8-8260-A0161DD4D6C3}" type="pres">
      <dgm:prSet presAssocID="{CB119298-95B8-419C-A340-739713641B8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28665-FD35-449C-A9B7-1CF4033946EA}" type="pres">
      <dgm:prSet presAssocID="{CB119298-95B8-419C-A340-739713641B87}" presName="desTx" presStyleLbl="alignAccFollowNode1" presStyleIdx="2" presStyleCnt="5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E4D4A1D5-D07C-4476-AEE6-D61757FB2858}" type="pres">
      <dgm:prSet presAssocID="{453AB54F-0422-47C0-849B-6F115C86B819}" presName="space" presStyleCnt="0"/>
      <dgm:spPr/>
    </dgm:pt>
    <dgm:pt modelId="{B9624CC0-A5E1-4D32-9845-5F311042A956}" type="pres">
      <dgm:prSet presAssocID="{1E599AAD-C243-478A-AED8-FF5C5C8428A9}" presName="composite" presStyleCnt="0"/>
      <dgm:spPr/>
    </dgm:pt>
    <dgm:pt modelId="{331C7F56-DCC0-480A-A551-6FB182624A19}" type="pres">
      <dgm:prSet presAssocID="{1E599AAD-C243-478A-AED8-FF5C5C8428A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83B523E-9E2C-4CEB-B736-BCB229DA2CA7}" type="pres">
      <dgm:prSet presAssocID="{1E599AAD-C243-478A-AED8-FF5C5C8428A9}" presName="desTx" presStyleLbl="alignAccFollowNode1" presStyleIdx="3" presStyleCnt="5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</dgm:pt>
    <dgm:pt modelId="{CD558DBF-DF33-4746-AEA6-8155291D2652}" type="pres">
      <dgm:prSet presAssocID="{5DAF9C33-9A1A-47F4-AEE9-C1C46E74094E}" presName="space" presStyleCnt="0"/>
      <dgm:spPr/>
    </dgm:pt>
    <dgm:pt modelId="{498F1EB2-569A-425B-BA83-37D0EFC1670A}" type="pres">
      <dgm:prSet presAssocID="{0DB39129-E27F-4739-AB00-55FCF68A4C76}" presName="composite" presStyleCnt="0"/>
      <dgm:spPr/>
    </dgm:pt>
    <dgm:pt modelId="{7014FD3B-0F7C-46AD-AE9E-8E8F42BC83FE}" type="pres">
      <dgm:prSet presAssocID="{0DB39129-E27F-4739-AB00-55FCF68A4C7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D23A556-6FAD-4969-A6B8-8F4F7667269F}" type="pres">
      <dgm:prSet presAssocID="{0DB39129-E27F-4739-AB00-55FCF68A4C76}" presName="desTx" presStyleLbl="alignAccFollowNode1" presStyleIdx="4" presStyleCnt="5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</dgm:pt>
  </dgm:ptLst>
  <dgm:cxnLst>
    <dgm:cxn modelId="{BB9DC8B8-5276-4615-8FE0-DE3AE9EC3F5F}" type="presOf" srcId="{1E599AAD-C243-478A-AED8-FF5C5C8428A9}" destId="{331C7F56-DCC0-480A-A551-6FB182624A19}" srcOrd="0" destOrd="0" presId="urn:microsoft.com/office/officeart/2005/8/layout/hList1"/>
    <dgm:cxn modelId="{E5C30040-51AB-49DA-A09D-CBC21529987E}" srcId="{4C85F60A-EA65-463E-8579-E47A33F35D18}" destId="{A40A6FED-FC53-49BB-888A-6731C115B54C}" srcOrd="0" destOrd="0" parTransId="{76D51B06-8FA9-4E76-9451-D97E3BC72E6A}" sibTransId="{D9D500A0-5299-4953-B1C2-EC8CC89710F8}"/>
    <dgm:cxn modelId="{268C140B-3A8C-4AAE-A2D1-192085C90452}" srcId="{5DCDFEDA-E536-4E49-B097-994E44C440AD}" destId="{FDD9756A-F41F-46B9-94F9-4982AC9289D5}" srcOrd="1" destOrd="0" parTransId="{3CF75D21-B652-4B70-BA25-B3A377CB32D2}" sibTransId="{E291A7B5-A607-4C45-B0DD-4BDF8086001E}"/>
    <dgm:cxn modelId="{A2B3036D-E463-432E-A87A-715DE1C3DE2E}" type="presOf" srcId="{0DB39129-E27F-4739-AB00-55FCF68A4C76}" destId="{7014FD3B-0F7C-46AD-AE9E-8E8F42BC83FE}" srcOrd="0" destOrd="0" presId="urn:microsoft.com/office/officeart/2005/8/layout/hList1"/>
    <dgm:cxn modelId="{32766987-5C84-4E7C-A305-1AFE8ACF6072}" srcId="{5DCDFEDA-E536-4E49-B097-994E44C440AD}" destId="{4C85F60A-EA65-463E-8579-E47A33F35D18}" srcOrd="0" destOrd="0" parTransId="{8251B9DF-4F78-4C0D-98DF-CD4B03A528E5}" sibTransId="{B32515BD-8FFE-4EDC-B82A-5FB168098918}"/>
    <dgm:cxn modelId="{E82FB182-F633-44F6-B8F9-89FB320FEE4D}" srcId="{5DCDFEDA-E536-4E49-B097-994E44C440AD}" destId="{1E599AAD-C243-478A-AED8-FF5C5C8428A9}" srcOrd="3" destOrd="0" parTransId="{9390890E-2D74-4223-BDD7-916F5FC0C2F0}" sibTransId="{5DAF9C33-9A1A-47F4-AEE9-C1C46E74094E}"/>
    <dgm:cxn modelId="{83988263-B3FD-426D-B92D-1A6C55F819F0}" type="presOf" srcId="{CB119298-95B8-419C-A340-739713641B87}" destId="{6FA04A57-74DE-45E8-8260-A0161DD4D6C3}" srcOrd="0" destOrd="0" presId="urn:microsoft.com/office/officeart/2005/8/layout/hList1"/>
    <dgm:cxn modelId="{94C2F098-CC01-42C2-A925-1317CC4A06B8}" srcId="{5DCDFEDA-E536-4E49-B097-994E44C440AD}" destId="{0DB39129-E27F-4739-AB00-55FCF68A4C76}" srcOrd="4" destOrd="0" parTransId="{0AE94FA7-63CE-486A-B73B-C63B31D42435}" sibTransId="{5B5B8331-70EE-472B-B985-1DEF929040F3}"/>
    <dgm:cxn modelId="{A40F735F-1FAD-4683-9D0F-087111BA2263}" type="presOf" srcId="{5DCDFEDA-E536-4E49-B097-994E44C440AD}" destId="{F07CE1FE-FD6B-4302-AEB7-98AD9A4D384D}" srcOrd="0" destOrd="0" presId="urn:microsoft.com/office/officeart/2005/8/layout/hList1"/>
    <dgm:cxn modelId="{D2A144DA-E5C8-4223-978F-F7A3ED150034}" type="presOf" srcId="{4C85F60A-EA65-463E-8579-E47A33F35D18}" destId="{44E42C15-BAA1-44BA-B365-B35F731AC9D4}" srcOrd="0" destOrd="0" presId="urn:microsoft.com/office/officeart/2005/8/layout/hList1"/>
    <dgm:cxn modelId="{076B33B1-7FAE-4146-95E7-E50BF7D0A109}" type="presOf" srcId="{A40A6FED-FC53-49BB-888A-6731C115B54C}" destId="{3BF86DD8-436A-415C-9E97-884C640D0E4C}" srcOrd="0" destOrd="0" presId="urn:microsoft.com/office/officeart/2005/8/layout/hList1"/>
    <dgm:cxn modelId="{1B754123-0F52-40BF-B9A3-DB1C07741AFF}" srcId="{5DCDFEDA-E536-4E49-B097-994E44C440AD}" destId="{CB119298-95B8-419C-A340-739713641B87}" srcOrd="2" destOrd="0" parTransId="{E2BF11B2-DA69-4AE6-8ADE-88ECFA8D4132}" sibTransId="{453AB54F-0422-47C0-849B-6F115C86B819}"/>
    <dgm:cxn modelId="{F22C3748-C58A-43AD-BA36-C41A6548C237}" type="presOf" srcId="{FDD9756A-F41F-46B9-94F9-4982AC9289D5}" destId="{E53BB66A-3CD9-478B-8BE8-EDC8A4BAD8AC}" srcOrd="0" destOrd="0" presId="urn:microsoft.com/office/officeart/2005/8/layout/hList1"/>
    <dgm:cxn modelId="{0A19C73E-AB20-4C1B-8FDF-7E0FF2FE2ED2}" type="presParOf" srcId="{F07CE1FE-FD6B-4302-AEB7-98AD9A4D384D}" destId="{51136A92-1BEE-450D-97E1-61485A9C9AD3}" srcOrd="0" destOrd="0" presId="urn:microsoft.com/office/officeart/2005/8/layout/hList1"/>
    <dgm:cxn modelId="{7C640682-F886-4A51-B638-3BE174712FDF}" type="presParOf" srcId="{51136A92-1BEE-450D-97E1-61485A9C9AD3}" destId="{44E42C15-BAA1-44BA-B365-B35F731AC9D4}" srcOrd="0" destOrd="0" presId="urn:microsoft.com/office/officeart/2005/8/layout/hList1"/>
    <dgm:cxn modelId="{D2410E20-C78B-4B43-8C92-D0A70A838D21}" type="presParOf" srcId="{51136A92-1BEE-450D-97E1-61485A9C9AD3}" destId="{3BF86DD8-436A-415C-9E97-884C640D0E4C}" srcOrd="1" destOrd="0" presId="urn:microsoft.com/office/officeart/2005/8/layout/hList1"/>
    <dgm:cxn modelId="{7409E085-2FCE-45BC-A33E-50035C37A4DA}" type="presParOf" srcId="{F07CE1FE-FD6B-4302-AEB7-98AD9A4D384D}" destId="{12751C1F-7103-4855-82B8-8B188C9AB04D}" srcOrd="1" destOrd="0" presId="urn:microsoft.com/office/officeart/2005/8/layout/hList1"/>
    <dgm:cxn modelId="{8D9DEE9B-F817-4EB9-A7F1-6A3165D3B30A}" type="presParOf" srcId="{F07CE1FE-FD6B-4302-AEB7-98AD9A4D384D}" destId="{A5B6A99B-7457-4BE0-AD35-C1273FAAB76C}" srcOrd="2" destOrd="0" presId="urn:microsoft.com/office/officeart/2005/8/layout/hList1"/>
    <dgm:cxn modelId="{9DC77E73-DD8E-4F6E-81B0-7B51998F2415}" type="presParOf" srcId="{A5B6A99B-7457-4BE0-AD35-C1273FAAB76C}" destId="{E53BB66A-3CD9-478B-8BE8-EDC8A4BAD8AC}" srcOrd="0" destOrd="0" presId="urn:microsoft.com/office/officeart/2005/8/layout/hList1"/>
    <dgm:cxn modelId="{20B72854-3F6D-4BA8-ACDF-7E9DFFC5CE7F}" type="presParOf" srcId="{A5B6A99B-7457-4BE0-AD35-C1273FAAB76C}" destId="{818F4460-4475-458E-B459-7C03E58B20ED}" srcOrd="1" destOrd="0" presId="urn:microsoft.com/office/officeart/2005/8/layout/hList1"/>
    <dgm:cxn modelId="{FA98BDAA-2E9A-4C45-BFD2-66C063162A6B}" type="presParOf" srcId="{F07CE1FE-FD6B-4302-AEB7-98AD9A4D384D}" destId="{22AF08F2-2711-4A93-AA19-A3D4696E6409}" srcOrd="3" destOrd="0" presId="urn:microsoft.com/office/officeart/2005/8/layout/hList1"/>
    <dgm:cxn modelId="{9E5E3111-87B5-467B-B698-F83EBED74721}" type="presParOf" srcId="{F07CE1FE-FD6B-4302-AEB7-98AD9A4D384D}" destId="{03926BC9-903C-4D07-86AB-DEB2F5BE747B}" srcOrd="4" destOrd="0" presId="urn:microsoft.com/office/officeart/2005/8/layout/hList1"/>
    <dgm:cxn modelId="{C0660C98-613A-4714-BB6B-C9C85ABC7C82}" type="presParOf" srcId="{03926BC9-903C-4D07-86AB-DEB2F5BE747B}" destId="{6FA04A57-74DE-45E8-8260-A0161DD4D6C3}" srcOrd="0" destOrd="0" presId="urn:microsoft.com/office/officeart/2005/8/layout/hList1"/>
    <dgm:cxn modelId="{0FD7B80A-347F-447F-BE45-4AA0CDDBCFEF}" type="presParOf" srcId="{03926BC9-903C-4D07-86AB-DEB2F5BE747B}" destId="{5E128665-FD35-449C-A9B7-1CF4033946EA}" srcOrd="1" destOrd="0" presId="urn:microsoft.com/office/officeart/2005/8/layout/hList1"/>
    <dgm:cxn modelId="{4DF7985B-AACA-40F1-A4BE-92E9DC41ED1B}" type="presParOf" srcId="{F07CE1FE-FD6B-4302-AEB7-98AD9A4D384D}" destId="{E4D4A1D5-D07C-4476-AEE6-D61757FB2858}" srcOrd="5" destOrd="0" presId="urn:microsoft.com/office/officeart/2005/8/layout/hList1"/>
    <dgm:cxn modelId="{7A6E8421-CEDC-46CA-8CC1-11C7E4B5DDCE}" type="presParOf" srcId="{F07CE1FE-FD6B-4302-AEB7-98AD9A4D384D}" destId="{B9624CC0-A5E1-4D32-9845-5F311042A956}" srcOrd="6" destOrd="0" presId="urn:microsoft.com/office/officeart/2005/8/layout/hList1"/>
    <dgm:cxn modelId="{9CC41B66-DC6E-49B6-B890-FBAC63BF870D}" type="presParOf" srcId="{B9624CC0-A5E1-4D32-9845-5F311042A956}" destId="{331C7F56-DCC0-480A-A551-6FB182624A19}" srcOrd="0" destOrd="0" presId="urn:microsoft.com/office/officeart/2005/8/layout/hList1"/>
    <dgm:cxn modelId="{EF6C6E48-EBD9-4448-B006-B63988324964}" type="presParOf" srcId="{B9624CC0-A5E1-4D32-9845-5F311042A956}" destId="{983B523E-9E2C-4CEB-B736-BCB229DA2CA7}" srcOrd="1" destOrd="0" presId="urn:microsoft.com/office/officeart/2005/8/layout/hList1"/>
    <dgm:cxn modelId="{2CB2620A-A2D6-4DBB-816A-9E21AB78674C}" type="presParOf" srcId="{F07CE1FE-FD6B-4302-AEB7-98AD9A4D384D}" destId="{CD558DBF-DF33-4746-AEA6-8155291D2652}" srcOrd="7" destOrd="0" presId="urn:microsoft.com/office/officeart/2005/8/layout/hList1"/>
    <dgm:cxn modelId="{91F32EF8-3008-480B-9601-39605925F059}" type="presParOf" srcId="{F07CE1FE-FD6B-4302-AEB7-98AD9A4D384D}" destId="{498F1EB2-569A-425B-BA83-37D0EFC1670A}" srcOrd="8" destOrd="0" presId="urn:microsoft.com/office/officeart/2005/8/layout/hList1"/>
    <dgm:cxn modelId="{70039774-78BE-4488-A5F8-BFA8728672F9}" type="presParOf" srcId="{498F1EB2-569A-425B-BA83-37D0EFC1670A}" destId="{7014FD3B-0F7C-46AD-AE9E-8E8F42BC83FE}" srcOrd="0" destOrd="0" presId="urn:microsoft.com/office/officeart/2005/8/layout/hList1"/>
    <dgm:cxn modelId="{AF49E8DD-28F1-45AD-830C-9D9DC412B76D}" type="presParOf" srcId="{498F1EB2-569A-425B-BA83-37D0EFC1670A}" destId="{ED23A556-6FAD-4969-A6B8-8F4F766726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CDFEDA-E536-4E49-B097-994E44C440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85F60A-EA65-463E-8579-E47A33F35D18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Initiation</a:t>
          </a:r>
          <a:endParaRPr lang="en-US" dirty="0">
            <a:solidFill>
              <a:schemeClr val="bg1"/>
            </a:solidFill>
          </a:endParaRPr>
        </a:p>
      </dgm:t>
    </dgm:pt>
    <dgm:pt modelId="{8251B9DF-4F78-4C0D-98DF-CD4B03A528E5}" type="parTrans" cxnId="{32766987-5C84-4E7C-A305-1AFE8ACF6072}">
      <dgm:prSet/>
      <dgm:spPr/>
      <dgm:t>
        <a:bodyPr/>
        <a:lstStyle/>
        <a:p>
          <a:endParaRPr lang="en-US"/>
        </a:p>
      </dgm:t>
    </dgm:pt>
    <dgm:pt modelId="{B32515BD-8FFE-4EDC-B82A-5FB168098918}" type="sibTrans" cxnId="{32766987-5C84-4E7C-A305-1AFE8ACF6072}">
      <dgm:prSet/>
      <dgm:spPr/>
      <dgm:t>
        <a:bodyPr/>
        <a:lstStyle/>
        <a:p>
          <a:endParaRPr lang="en-US"/>
        </a:p>
      </dgm:t>
    </dgm:pt>
    <dgm:pt modelId="{FDD9756A-F41F-46B9-94F9-4982AC9289D5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Balancing Domain</a:t>
          </a:r>
          <a:endParaRPr lang="en-US" dirty="0">
            <a:solidFill>
              <a:schemeClr val="bg1"/>
            </a:solidFill>
          </a:endParaRPr>
        </a:p>
      </dgm:t>
    </dgm:pt>
    <dgm:pt modelId="{3CF75D21-B652-4B70-BA25-B3A377CB32D2}" type="parTrans" cxnId="{268C140B-3A8C-4AAE-A2D1-192085C90452}">
      <dgm:prSet/>
      <dgm:spPr/>
      <dgm:t>
        <a:bodyPr/>
        <a:lstStyle/>
        <a:p>
          <a:endParaRPr lang="en-US"/>
        </a:p>
      </dgm:t>
    </dgm:pt>
    <dgm:pt modelId="{E291A7B5-A607-4C45-B0DD-4BDF8086001E}" type="sibTrans" cxnId="{268C140B-3A8C-4AAE-A2D1-192085C90452}">
      <dgm:prSet/>
      <dgm:spPr/>
      <dgm:t>
        <a:bodyPr/>
        <a:lstStyle/>
        <a:p>
          <a:endParaRPr lang="en-US"/>
        </a:p>
      </dgm:t>
    </dgm:pt>
    <dgm:pt modelId="{CB119298-95B8-419C-A340-739713641B87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Knowledge</a:t>
          </a:r>
          <a:endParaRPr lang="en-US" dirty="0">
            <a:solidFill>
              <a:schemeClr val="bg1"/>
            </a:solidFill>
          </a:endParaRPr>
        </a:p>
      </dgm:t>
    </dgm:pt>
    <dgm:pt modelId="{E2BF11B2-DA69-4AE6-8ADE-88ECFA8D4132}" type="parTrans" cxnId="{1B754123-0F52-40BF-B9A3-DB1C07741AFF}">
      <dgm:prSet/>
      <dgm:spPr/>
      <dgm:t>
        <a:bodyPr/>
        <a:lstStyle/>
        <a:p>
          <a:endParaRPr lang="en-US"/>
        </a:p>
      </dgm:t>
    </dgm:pt>
    <dgm:pt modelId="{453AB54F-0422-47C0-849B-6F115C86B819}" type="sibTrans" cxnId="{1B754123-0F52-40BF-B9A3-DB1C07741AFF}">
      <dgm:prSet/>
      <dgm:spPr/>
      <dgm:t>
        <a:bodyPr/>
        <a:lstStyle/>
        <a:p>
          <a:endParaRPr lang="en-US"/>
        </a:p>
      </dgm:t>
    </dgm:pt>
    <dgm:pt modelId="{1E599AAD-C243-478A-AED8-FF5C5C8428A9}">
      <dgm:prSet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Aging Period</a:t>
          </a:r>
          <a:endParaRPr lang="en-US" dirty="0">
            <a:solidFill>
              <a:schemeClr val="bg1"/>
            </a:solidFill>
          </a:endParaRPr>
        </a:p>
      </dgm:t>
    </dgm:pt>
    <dgm:pt modelId="{9390890E-2D74-4223-BDD7-916F5FC0C2F0}" type="parTrans" cxnId="{E82FB182-F633-44F6-B8F9-89FB320FEE4D}">
      <dgm:prSet/>
      <dgm:spPr/>
      <dgm:t>
        <a:bodyPr/>
        <a:lstStyle/>
        <a:p>
          <a:endParaRPr lang="en-US"/>
        </a:p>
      </dgm:t>
    </dgm:pt>
    <dgm:pt modelId="{5DAF9C33-9A1A-47F4-AEE9-C1C46E74094E}" type="sibTrans" cxnId="{E82FB182-F633-44F6-B8F9-89FB320FEE4D}">
      <dgm:prSet/>
      <dgm:spPr/>
      <dgm:t>
        <a:bodyPr/>
        <a:lstStyle/>
        <a:p>
          <a:endParaRPr lang="en-US"/>
        </a:p>
      </dgm:t>
    </dgm:pt>
    <dgm:pt modelId="{0DB39129-E27F-4739-AB00-55FCF68A4C76}">
      <dgm:prSet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Overhead</a:t>
          </a:r>
          <a:endParaRPr lang="en-US" dirty="0">
            <a:solidFill>
              <a:schemeClr val="bg1"/>
            </a:solidFill>
          </a:endParaRPr>
        </a:p>
      </dgm:t>
    </dgm:pt>
    <dgm:pt modelId="{0AE94FA7-63CE-486A-B73B-C63B31D42435}" type="parTrans" cxnId="{94C2F098-CC01-42C2-A925-1317CC4A06B8}">
      <dgm:prSet/>
      <dgm:spPr/>
      <dgm:t>
        <a:bodyPr/>
        <a:lstStyle/>
        <a:p>
          <a:endParaRPr lang="en-US"/>
        </a:p>
      </dgm:t>
    </dgm:pt>
    <dgm:pt modelId="{5B5B8331-70EE-472B-B985-1DEF929040F3}" type="sibTrans" cxnId="{94C2F098-CC01-42C2-A925-1317CC4A06B8}">
      <dgm:prSet/>
      <dgm:spPr/>
      <dgm:t>
        <a:bodyPr/>
        <a:lstStyle/>
        <a:p>
          <a:endParaRPr lang="en-US"/>
        </a:p>
      </dgm:t>
    </dgm:pt>
    <dgm:pt modelId="{A40A6FED-FC53-49BB-888A-6731C115B54C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Sender initiates diffusing heavy loads to neighbors</a:t>
          </a:r>
          <a:endParaRPr lang="en-US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9D500A0-5299-4953-B1C2-EC8CC89710F8}" type="sibTrans" cxnId="{E5C30040-51AB-49DA-A09D-CBC21529987E}">
      <dgm:prSet/>
      <dgm:spPr/>
      <dgm:t>
        <a:bodyPr/>
        <a:lstStyle/>
        <a:p>
          <a:endParaRPr lang="en-US"/>
        </a:p>
      </dgm:t>
    </dgm:pt>
    <dgm:pt modelId="{76D51B06-8FA9-4E76-9451-D97E3BC72E6A}" type="parTrans" cxnId="{E5C30040-51AB-49DA-A09D-CBC21529987E}">
      <dgm:prSet/>
      <dgm:spPr/>
      <dgm:t>
        <a:bodyPr/>
        <a:lstStyle/>
        <a:p>
          <a:endParaRPr lang="en-US"/>
        </a:p>
      </dgm:t>
    </dgm:pt>
    <dgm:pt modelId="{F07CE1FE-FD6B-4302-AEB7-98AD9A4D384D}" type="pres">
      <dgm:prSet presAssocID="{5DCDFEDA-E536-4E49-B097-994E44C440AD}" presName="Name0" presStyleCnt="0">
        <dgm:presLayoutVars>
          <dgm:dir/>
          <dgm:animLvl val="lvl"/>
          <dgm:resizeHandles val="exact"/>
        </dgm:presLayoutVars>
      </dgm:prSet>
      <dgm:spPr/>
    </dgm:pt>
    <dgm:pt modelId="{51136A92-1BEE-450D-97E1-61485A9C9AD3}" type="pres">
      <dgm:prSet presAssocID="{4C85F60A-EA65-463E-8579-E47A33F35D18}" presName="composite" presStyleCnt="0"/>
      <dgm:spPr/>
    </dgm:pt>
    <dgm:pt modelId="{44E42C15-BAA1-44BA-B365-B35F731AC9D4}" type="pres">
      <dgm:prSet presAssocID="{4C85F60A-EA65-463E-8579-E47A33F35D1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86DD8-436A-415C-9E97-884C640D0E4C}" type="pres">
      <dgm:prSet presAssocID="{4C85F60A-EA65-463E-8579-E47A33F35D18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51C1F-7103-4855-82B8-8B188C9AB04D}" type="pres">
      <dgm:prSet presAssocID="{B32515BD-8FFE-4EDC-B82A-5FB168098918}" presName="space" presStyleCnt="0"/>
      <dgm:spPr/>
    </dgm:pt>
    <dgm:pt modelId="{A5B6A99B-7457-4BE0-AD35-C1273FAAB76C}" type="pres">
      <dgm:prSet presAssocID="{FDD9756A-F41F-46B9-94F9-4982AC9289D5}" presName="composite" presStyleCnt="0"/>
      <dgm:spPr/>
    </dgm:pt>
    <dgm:pt modelId="{E53BB66A-3CD9-478B-8BE8-EDC8A4BAD8AC}" type="pres">
      <dgm:prSet presAssocID="{FDD9756A-F41F-46B9-94F9-4982AC9289D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F4460-4475-458E-B459-7C03E58B20ED}" type="pres">
      <dgm:prSet presAssocID="{FDD9756A-F41F-46B9-94F9-4982AC9289D5}" presName="desTx" presStyleLbl="alignAccFollowNode1" presStyleIdx="1" presStyleCnt="5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22AF08F2-2711-4A93-AA19-A3D4696E6409}" type="pres">
      <dgm:prSet presAssocID="{E291A7B5-A607-4C45-B0DD-4BDF8086001E}" presName="space" presStyleCnt="0"/>
      <dgm:spPr/>
    </dgm:pt>
    <dgm:pt modelId="{03926BC9-903C-4D07-86AB-DEB2F5BE747B}" type="pres">
      <dgm:prSet presAssocID="{CB119298-95B8-419C-A340-739713641B87}" presName="composite" presStyleCnt="0"/>
      <dgm:spPr/>
    </dgm:pt>
    <dgm:pt modelId="{6FA04A57-74DE-45E8-8260-A0161DD4D6C3}" type="pres">
      <dgm:prSet presAssocID="{CB119298-95B8-419C-A340-739713641B8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28665-FD35-449C-A9B7-1CF4033946EA}" type="pres">
      <dgm:prSet presAssocID="{CB119298-95B8-419C-A340-739713641B87}" presName="desTx" presStyleLbl="alignAccFollowNode1" presStyleIdx="2" presStyleCnt="5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E4D4A1D5-D07C-4476-AEE6-D61757FB2858}" type="pres">
      <dgm:prSet presAssocID="{453AB54F-0422-47C0-849B-6F115C86B819}" presName="space" presStyleCnt="0"/>
      <dgm:spPr/>
    </dgm:pt>
    <dgm:pt modelId="{B9624CC0-A5E1-4D32-9845-5F311042A956}" type="pres">
      <dgm:prSet presAssocID="{1E599AAD-C243-478A-AED8-FF5C5C8428A9}" presName="composite" presStyleCnt="0"/>
      <dgm:spPr/>
    </dgm:pt>
    <dgm:pt modelId="{331C7F56-DCC0-480A-A551-6FB182624A19}" type="pres">
      <dgm:prSet presAssocID="{1E599AAD-C243-478A-AED8-FF5C5C8428A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83B523E-9E2C-4CEB-B736-BCB229DA2CA7}" type="pres">
      <dgm:prSet presAssocID="{1E599AAD-C243-478A-AED8-FF5C5C8428A9}" presName="desTx" presStyleLbl="alignAccFollowNode1" presStyleIdx="3" presStyleCnt="5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</dgm:pt>
    <dgm:pt modelId="{CD558DBF-DF33-4746-AEA6-8155291D2652}" type="pres">
      <dgm:prSet presAssocID="{5DAF9C33-9A1A-47F4-AEE9-C1C46E74094E}" presName="space" presStyleCnt="0"/>
      <dgm:spPr/>
    </dgm:pt>
    <dgm:pt modelId="{498F1EB2-569A-425B-BA83-37D0EFC1670A}" type="pres">
      <dgm:prSet presAssocID="{0DB39129-E27F-4739-AB00-55FCF68A4C76}" presName="composite" presStyleCnt="0"/>
      <dgm:spPr/>
    </dgm:pt>
    <dgm:pt modelId="{7014FD3B-0F7C-46AD-AE9E-8E8F42BC83FE}" type="pres">
      <dgm:prSet presAssocID="{0DB39129-E27F-4739-AB00-55FCF68A4C7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3A556-6FAD-4969-A6B8-8F4F7667269F}" type="pres">
      <dgm:prSet presAssocID="{0DB39129-E27F-4739-AB00-55FCF68A4C76}" presName="desTx" presStyleLbl="alignAccFollowNode1" presStyleIdx="4" presStyleCnt="5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</dgm:pt>
  </dgm:ptLst>
  <dgm:cxnLst>
    <dgm:cxn modelId="{92F95427-C654-4196-9C8B-480243868273}" type="presOf" srcId="{A40A6FED-FC53-49BB-888A-6731C115B54C}" destId="{3BF86DD8-436A-415C-9E97-884C640D0E4C}" srcOrd="0" destOrd="0" presId="urn:microsoft.com/office/officeart/2005/8/layout/hList1"/>
    <dgm:cxn modelId="{E82FB182-F633-44F6-B8F9-89FB320FEE4D}" srcId="{5DCDFEDA-E536-4E49-B097-994E44C440AD}" destId="{1E599AAD-C243-478A-AED8-FF5C5C8428A9}" srcOrd="3" destOrd="0" parTransId="{9390890E-2D74-4223-BDD7-916F5FC0C2F0}" sibTransId="{5DAF9C33-9A1A-47F4-AEE9-C1C46E74094E}"/>
    <dgm:cxn modelId="{E5C30040-51AB-49DA-A09D-CBC21529987E}" srcId="{4C85F60A-EA65-463E-8579-E47A33F35D18}" destId="{A40A6FED-FC53-49BB-888A-6731C115B54C}" srcOrd="0" destOrd="0" parTransId="{76D51B06-8FA9-4E76-9451-D97E3BC72E6A}" sibTransId="{D9D500A0-5299-4953-B1C2-EC8CC89710F8}"/>
    <dgm:cxn modelId="{D7106AC4-E48D-42F3-B14E-180174A25913}" type="presOf" srcId="{5DCDFEDA-E536-4E49-B097-994E44C440AD}" destId="{F07CE1FE-FD6B-4302-AEB7-98AD9A4D384D}" srcOrd="0" destOrd="0" presId="urn:microsoft.com/office/officeart/2005/8/layout/hList1"/>
    <dgm:cxn modelId="{268C140B-3A8C-4AAE-A2D1-192085C90452}" srcId="{5DCDFEDA-E536-4E49-B097-994E44C440AD}" destId="{FDD9756A-F41F-46B9-94F9-4982AC9289D5}" srcOrd="1" destOrd="0" parTransId="{3CF75D21-B652-4B70-BA25-B3A377CB32D2}" sibTransId="{E291A7B5-A607-4C45-B0DD-4BDF8086001E}"/>
    <dgm:cxn modelId="{DA98CC61-DE31-441A-AC07-2836880311DE}" type="presOf" srcId="{FDD9756A-F41F-46B9-94F9-4982AC9289D5}" destId="{E53BB66A-3CD9-478B-8BE8-EDC8A4BAD8AC}" srcOrd="0" destOrd="0" presId="urn:microsoft.com/office/officeart/2005/8/layout/hList1"/>
    <dgm:cxn modelId="{1B754123-0F52-40BF-B9A3-DB1C07741AFF}" srcId="{5DCDFEDA-E536-4E49-B097-994E44C440AD}" destId="{CB119298-95B8-419C-A340-739713641B87}" srcOrd="2" destOrd="0" parTransId="{E2BF11B2-DA69-4AE6-8ADE-88ECFA8D4132}" sibTransId="{453AB54F-0422-47C0-849B-6F115C86B819}"/>
    <dgm:cxn modelId="{20635F2A-A5FF-4350-84C4-3488C485EF3F}" type="presOf" srcId="{4C85F60A-EA65-463E-8579-E47A33F35D18}" destId="{44E42C15-BAA1-44BA-B365-B35F731AC9D4}" srcOrd="0" destOrd="0" presId="urn:microsoft.com/office/officeart/2005/8/layout/hList1"/>
    <dgm:cxn modelId="{B4BFF3A5-F14D-43F2-9B5A-E8273C7FD670}" type="presOf" srcId="{0DB39129-E27F-4739-AB00-55FCF68A4C76}" destId="{7014FD3B-0F7C-46AD-AE9E-8E8F42BC83FE}" srcOrd="0" destOrd="0" presId="urn:microsoft.com/office/officeart/2005/8/layout/hList1"/>
    <dgm:cxn modelId="{94C2F098-CC01-42C2-A925-1317CC4A06B8}" srcId="{5DCDFEDA-E536-4E49-B097-994E44C440AD}" destId="{0DB39129-E27F-4739-AB00-55FCF68A4C76}" srcOrd="4" destOrd="0" parTransId="{0AE94FA7-63CE-486A-B73B-C63B31D42435}" sibTransId="{5B5B8331-70EE-472B-B985-1DEF929040F3}"/>
    <dgm:cxn modelId="{32766987-5C84-4E7C-A305-1AFE8ACF6072}" srcId="{5DCDFEDA-E536-4E49-B097-994E44C440AD}" destId="{4C85F60A-EA65-463E-8579-E47A33F35D18}" srcOrd="0" destOrd="0" parTransId="{8251B9DF-4F78-4C0D-98DF-CD4B03A528E5}" sibTransId="{B32515BD-8FFE-4EDC-B82A-5FB168098918}"/>
    <dgm:cxn modelId="{E9E169E1-43C5-4CD8-A241-259D0763BEA6}" type="presOf" srcId="{1E599AAD-C243-478A-AED8-FF5C5C8428A9}" destId="{331C7F56-DCC0-480A-A551-6FB182624A19}" srcOrd="0" destOrd="0" presId="urn:microsoft.com/office/officeart/2005/8/layout/hList1"/>
    <dgm:cxn modelId="{408A4A6B-EE31-4EDA-ABF0-6F3EF09ED8E0}" type="presOf" srcId="{CB119298-95B8-419C-A340-739713641B87}" destId="{6FA04A57-74DE-45E8-8260-A0161DD4D6C3}" srcOrd="0" destOrd="0" presId="urn:microsoft.com/office/officeart/2005/8/layout/hList1"/>
    <dgm:cxn modelId="{500E9490-200E-42E6-BB4C-0EF61E5734BD}" type="presParOf" srcId="{F07CE1FE-FD6B-4302-AEB7-98AD9A4D384D}" destId="{51136A92-1BEE-450D-97E1-61485A9C9AD3}" srcOrd="0" destOrd="0" presId="urn:microsoft.com/office/officeart/2005/8/layout/hList1"/>
    <dgm:cxn modelId="{FE9B8F6F-5542-4CE7-B2ED-E01F8DECA694}" type="presParOf" srcId="{51136A92-1BEE-450D-97E1-61485A9C9AD3}" destId="{44E42C15-BAA1-44BA-B365-B35F731AC9D4}" srcOrd="0" destOrd="0" presId="urn:microsoft.com/office/officeart/2005/8/layout/hList1"/>
    <dgm:cxn modelId="{B4E9EABE-12C0-409A-B7A7-44A0AF4818BE}" type="presParOf" srcId="{51136A92-1BEE-450D-97E1-61485A9C9AD3}" destId="{3BF86DD8-436A-415C-9E97-884C640D0E4C}" srcOrd="1" destOrd="0" presId="urn:microsoft.com/office/officeart/2005/8/layout/hList1"/>
    <dgm:cxn modelId="{2B77F9FC-1D4E-45BA-B991-4346EF11C205}" type="presParOf" srcId="{F07CE1FE-FD6B-4302-AEB7-98AD9A4D384D}" destId="{12751C1F-7103-4855-82B8-8B188C9AB04D}" srcOrd="1" destOrd="0" presId="urn:microsoft.com/office/officeart/2005/8/layout/hList1"/>
    <dgm:cxn modelId="{3ACBEED9-62BD-4E34-A3EA-6775631B289E}" type="presParOf" srcId="{F07CE1FE-FD6B-4302-AEB7-98AD9A4D384D}" destId="{A5B6A99B-7457-4BE0-AD35-C1273FAAB76C}" srcOrd="2" destOrd="0" presId="urn:microsoft.com/office/officeart/2005/8/layout/hList1"/>
    <dgm:cxn modelId="{29D4A3CA-013B-4425-BDC3-37A9D82D952B}" type="presParOf" srcId="{A5B6A99B-7457-4BE0-AD35-C1273FAAB76C}" destId="{E53BB66A-3CD9-478B-8BE8-EDC8A4BAD8AC}" srcOrd="0" destOrd="0" presId="urn:microsoft.com/office/officeart/2005/8/layout/hList1"/>
    <dgm:cxn modelId="{692A7496-4935-4DE7-B0A4-FE2102CCE5B5}" type="presParOf" srcId="{A5B6A99B-7457-4BE0-AD35-C1273FAAB76C}" destId="{818F4460-4475-458E-B459-7C03E58B20ED}" srcOrd="1" destOrd="0" presId="urn:microsoft.com/office/officeart/2005/8/layout/hList1"/>
    <dgm:cxn modelId="{F4EFC5D8-A12D-450B-84D4-73D2CA0B3212}" type="presParOf" srcId="{F07CE1FE-FD6B-4302-AEB7-98AD9A4D384D}" destId="{22AF08F2-2711-4A93-AA19-A3D4696E6409}" srcOrd="3" destOrd="0" presId="urn:microsoft.com/office/officeart/2005/8/layout/hList1"/>
    <dgm:cxn modelId="{A06A1CEE-62D7-4D34-A817-310A698BD0CE}" type="presParOf" srcId="{F07CE1FE-FD6B-4302-AEB7-98AD9A4D384D}" destId="{03926BC9-903C-4D07-86AB-DEB2F5BE747B}" srcOrd="4" destOrd="0" presId="urn:microsoft.com/office/officeart/2005/8/layout/hList1"/>
    <dgm:cxn modelId="{F126E31A-6F64-466F-B977-1B6CA6472D1D}" type="presParOf" srcId="{03926BC9-903C-4D07-86AB-DEB2F5BE747B}" destId="{6FA04A57-74DE-45E8-8260-A0161DD4D6C3}" srcOrd="0" destOrd="0" presId="urn:microsoft.com/office/officeart/2005/8/layout/hList1"/>
    <dgm:cxn modelId="{AC41BDDB-0C7C-4A37-BE95-11FC8B40673E}" type="presParOf" srcId="{03926BC9-903C-4D07-86AB-DEB2F5BE747B}" destId="{5E128665-FD35-449C-A9B7-1CF4033946EA}" srcOrd="1" destOrd="0" presId="urn:microsoft.com/office/officeart/2005/8/layout/hList1"/>
    <dgm:cxn modelId="{582A80C8-F727-403D-8D2C-6EE383A4911A}" type="presParOf" srcId="{F07CE1FE-FD6B-4302-AEB7-98AD9A4D384D}" destId="{E4D4A1D5-D07C-4476-AEE6-D61757FB2858}" srcOrd="5" destOrd="0" presId="urn:microsoft.com/office/officeart/2005/8/layout/hList1"/>
    <dgm:cxn modelId="{0613AA2E-416F-45A4-8077-053B4E993D24}" type="presParOf" srcId="{F07CE1FE-FD6B-4302-AEB7-98AD9A4D384D}" destId="{B9624CC0-A5E1-4D32-9845-5F311042A956}" srcOrd="6" destOrd="0" presId="urn:microsoft.com/office/officeart/2005/8/layout/hList1"/>
    <dgm:cxn modelId="{CB7A0EA6-D69B-46C9-8790-520241BC0585}" type="presParOf" srcId="{B9624CC0-A5E1-4D32-9845-5F311042A956}" destId="{331C7F56-DCC0-480A-A551-6FB182624A19}" srcOrd="0" destOrd="0" presId="urn:microsoft.com/office/officeart/2005/8/layout/hList1"/>
    <dgm:cxn modelId="{66DE6930-0AC7-4802-957E-2423074265BC}" type="presParOf" srcId="{B9624CC0-A5E1-4D32-9845-5F311042A956}" destId="{983B523E-9E2C-4CEB-B736-BCB229DA2CA7}" srcOrd="1" destOrd="0" presId="urn:microsoft.com/office/officeart/2005/8/layout/hList1"/>
    <dgm:cxn modelId="{75A11C18-A9AD-4E88-99BB-784E16B6336D}" type="presParOf" srcId="{F07CE1FE-FD6B-4302-AEB7-98AD9A4D384D}" destId="{CD558DBF-DF33-4746-AEA6-8155291D2652}" srcOrd="7" destOrd="0" presId="urn:microsoft.com/office/officeart/2005/8/layout/hList1"/>
    <dgm:cxn modelId="{E2C0D5B0-E328-4F40-8D26-7DA572F9517F}" type="presParOf" srcId="{F07CE1FE-FD6B-4302-AEB7-98AD9A4D384D}" destId="{498F1EB2-569A-425B-BA83-37D0EFC1670A}" srcOrd="8" destOrd="0" presId="urn:microsoft.com/office/officeart/2005/8/layout/hList1"/>
    <dgm:cxn modelId="{B8C0CAC7-2485-42A3-879A-160F67151EB7}" type="presParOf" srcId="{498F1EB2-569A-425B-BA83-37D0EFC1670A}" destId="{7014FD3B-0F7C-46AD-AE9E-8E8F42BC83FE}" srcOrd="0" destOrd="0" presId="urn:microsoft.com/office/officeart/2005/8/layout/hList1"/>
    <dgm:cxn modelId="{0D228ECD-493A-4997-B695-F252E20EBA02}" type="presParOf" srcId="{498F1EB2-569A-425B-BA83-37D0EFC1670A}" destId="{ED23A556-6FAD-4969-A6B8-8F4F766726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CDFEDA-E536-4E49-B097-994E44C440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85F60A-EA65-463E-8579-E47A33F35D18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Granularity</a:t>
          </a:r>
          <a:endParaRPr lang="en-US" dirty="0">
            <a:solidFill>
              <a:schemeClr val="bg1"/>
            </a:solidFill>
          </a:endParaRPr>
        </a:p>
      </dgm:t>
    </dgm:pt>
    <dgm:pt modelId="{8251B9DF-4F78-4C0D-98DF-CD4B03A528E5}" type="parTrans" cxnId="{32766987-5C84-4E7C-A305-1AFE8ACF6072}">
      <dgm:prSet/>
      <dgm:spPr/>
      <dgm:t>
        <a:bodyPr/>
        <a:lstStyle/>
        <a:p>
          <a:endParaRPr lang="en-US"/>
        </a:p>
      </dgm:t>
    </dgm:pt>
    <dgm:pt modelId="{B32515BD-8FFE-4EDC-B82A-5FB168098918}" type="sibTrans" cxnId="{32766987-5C84-4E7C-A305-1AFE8ACF6072}">
      <dgm:prSet/>
      <dgm:spPr/>
      <dgm:t>
        <a:bodyPr/>
        <a:lstStyle/>
        <a:p>
          <a:endParaRPr lang="en-US"/>
        </a:p>
      </dgm:t>
    </dgm:pt>
    <dgm:pt modelId="{FDD9756A-F41F-46B9-94F9-4982AC9289D5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Overhead</a:t>
          </a:r>
          <a:endParaRPr lang="en-US" dirty="0">
            <a:solidFill>
              <a:schemeClr val="bg1"/>
            </a:solidFill>
          </a:endParaRPr>
        </a:p>
      </dgm:t>
    </dgm:pt>
    <dgm:pt modelId="{3CF75D21-B652-4B70-BA25-B3A377CB32D2}" type="parTrans" cxnId="{268C140B-3A8C-4AAE-A2D1-192085C90452}">
      <dgm:prSet/>
      <dgm:spPr/>
      <dgm:t>
        <a:bodyPr/>
        <a:lstStyle/>
        <a:p>
          <a:endParaRPr lang="en-US"/>
        </a:p>
      </dgm:t>
    </dgm:pt>
    <dgm:pt modelId="{E291A7B5-A607-4C45-B0DD-4BDF8086001E}" type="sibTrans" cxnId="{268C140B-3A8C-4AAE-A2D1-192085C90452}">
      <dgm:prSet/>
      <dgm:spPr/>
      <dgm:t>
        <a:bodyPr/>
        <a:lstStyle/>
        <a:p>
          <a:endParaRPr lang="en-US"/>
        </a:p>
      </dgm:t>
    </dgm:pt>
    <dgm:pt modelId="{CB119298-95B8-419C-A340-739713641B87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Task Locality</a:t>
          </a:r>
          <a:endParaRPr lang="en-US" dirty="0">
            <a:solidFill>
              <a:schemeClr val="bg1"/>
            </a:solidFill>
          </a:endParaRPr>
        </a:p>
      </dgm:t>
    </dgm:pt>
    <dgm:pt modelId="{E2BF11B2-DA69-4AE6-8ADE-88ECFA8D4132}" type="parTrans" cxnId="{1B754123-0F52-40BF-B9A3-DB1C07741AFF}">
      <dgm:prSet/>
      <dgm:spPr/>
      <dgm:t>
        <a:bodyPr/>
        <a:lstStyle/>
        <a:p>
          <a:endParaRPr lang="en-US"/>
        </a:p>
      </dgm:t>
    </dgm:pt>
    <dgm:pt modelId="{453AB54F-0422-47C0-849B-6F115C86B819}" type="sibTrans" cxnId="{1B754123-0F52-40BF-B9A3-DB1C07741AFF}">
      <dgm:prSet/>
      <dgm:spPr/>
      <dgm:t>
        <a:bodyPr/>
        <a:lstStyle/>
        <a:p>
          <a:endParaRPr lang="en-US"/>
        </a:p>
      </dgm:t>
    </dgm:pt>
    <dgm:pt modelId="{A40A6FED-FC53-49BB-888A-6731C115B54C}">
      <dgm:prSet phldrT="[Text]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Sender initiates diffusing heavy loads to neighbors</a:t>
          </a:r>
          <a:endParaRPr lang="en-US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9D500A0-5299-4953-B1C2-EC8CC89710F8}" type="sibTrans" cxnId="{E5C30040-51AB-49DA-A09D-CBC21529987E}">
      <dgm:prSet/>
      <dgm:spPr/>
      <dgm:t>
        <a:bodyPr/>
        <a:lstStyle/>
        <a:p>
          <a:endParaRPr lang="en-US"/>
        </a:p>
      </dgm:t>
    </dgm:pt>
    <dgm:pt modelId="{76D51B06-8FA9-4E76-9451-D97E3BC72E6A}" type="parTrans" cxnId="{E5C30040-51AB-49DA-A09D-CBC21529987E}">
      <dgm:prSet/>
      <dgm:spPr/>
      <dgm:t>
        <a:bodyPr/>
        <a:lstStyle/>
        <a:p>
          <a:endParaRPr lang="en-US"/>
        </a:p>
      </dgm:t>
    </dgm:pt>
    <dgm:pt modelId="{F07CE1FE-FD6B-4302-AEB7-98AD9A4D384D}" type="pres">
      <dgm:prSet presAssocID="{5DCDFEDA-E536-4E49-B097-994E44C440AD}" presName="Name0" presStyleCnt="0">
        <dgm:presLayoutVars>
          <dgm:dir/>
          <dgm:animLvl val="lvl"/>
          <dgm:resizeHandles val="exact"/>
        </dgm:presLayoutVars>
      </dgm:prSet>
      <dgm:spPr/>
    </dgm:pt>
    <dgm:pt modelId="{51136A92-1BEE-450D-97E1-61485A9C9AD3}" type="pres">
      <dgm:prSet presAssocID="{4C85F60A-EA65-463E-8579-E47A33F35D18}" presName="composite" presStyleCnt="0"/>
      <dgm:spPr/>
    </dgm:pt>
    <dgm:pt modelId="{44E42C15-BAA1-44BA-B365-B35F731AC9D4}" type="pres">
      <dgm:prSet presAssocID="{4C85F60A-EA65-463E-8579-E47A33F35D1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86DD8-436A-415C-9E97-884C640D0E4C}" type="pres">
      <dgm:prSet presAssocID="{4C85F60A-EA65-463E-8579-E47A33F35D1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51C1F-7103-4855-82B8-8B188C9AB04D}" type="pres">
      <dgm:prSet presAssocID="{B32515BD-8FFE-4EDC-B82A-5FB168098918}" presName="space" presStyleCnt="0"/>
      <dgm:spPr/>
    </dgm:pt>
    <dgm:pt modelId="{A5B6A99B-7457-4BE0-AD35-C1273FAAB76C}" type="pres">
      <dgm:prSet presAssocID="{FDD9756A-F41F-46B9-94F9-4982AC9289D5}" presName="composite" presStyleCnt="0"/>
      <dgm:spPr/>
    </dgm:pt>
    <dgm:pt modelId="{E53BB66A-3CD9-478B-8BE8-EDC8A4BAD8AC}" type="pres">
      <dgm:prSet presAssocID="{FDD9756A-F41F-46B9-94F9-4982AC9289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F4460-4475-458E-B459-7C03E58B20ED}" type="pres">
      <dgm:prSet presAssocID="{FDD9756A-F41F-46B9-94F9-4982AC9289D5}" presName="desTx" presStyleLbl="alignAccFollowNode1" presStyleIdx="1" presStyleCnt="3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22AF08F2-2711-4A93-AA19-A3D4696E6409}" type="pres">
      <dgm:prSet presAssocID="{E291A7B5-A607-4C45-B0DD-4BDF8086001E}" presName="space" presStyleCnt="0"/>
      <dgm:spPr/>
    </dgm:pt>
    <dgm:pt modelId="{03926BC9-903C-4D07-86AB-DEB2F5BE747B}" type="pres">
      <dgm:prSet presAssocID="{CB119298-95B8-419C-A340-739713641B87}" presName="composite" presStyleCnt="0"/>
      <dgm:spPr/>
    </dgm:pt>
    <dgm:pt modelId="{6FA04A57-74DE-45E8-8260-A0161DD4D6C3}" type="pres">
      <dgm:prSet presAssocID="{CB119298-95B8-419C-A340-739713641B8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28665-FD35-449C-A9B7-1CF4033946EA}" type="pres">
      <dgm:prSet presAssocID="{CB119298-95B8-419C-A340-739713641B87}" presName="desTx" presStyleLbl="alignAccFollowNode1" presStyleIdx="2" presStyleCnt="3">
        <dgm:presLayoutVars>
          <dgm:bulletEnabled val="1"/>
        </dgm:presLayoutVars>
      </dgm:prSet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E5C30040-51AB-49DA-A09D-CBC21529987E}" srcId="{4C85F60A-EA65-463E-8579-E47A33F35D18}" destId="{A40A6FED-FC53-49BB-888A-6731C115B54C}" srcOrd="0" destOrd="0" parTransId="{76D51B06-8FA9-4E76-9451-D97E3BC72E6A}" sibTransId="{D9D500A0-5299-4953-B1C2-EC8CC89710F8}"/>
    <dgm:cxn modelId="{A4144401-86E4-4929-8637-C063F272087B}" type="presOf" srcId="{4C85F60A-EA65-463E-8579-E47A33F35D18}" destId="{44E42C15-BAA1-44BA-B365-B35F731AC9D4}" srcOrd="0" destOrd="0" presId="urn:microsoft.com/office/officeart/2005/8/layout/hList1"/>
    <dgm:cxn modelId="{A363D230-2D60-450C-B250-D35CF2E2B5DD}" type="presOf" srcId="{5DCDFEDA-E536-4E49-B097-994E44C440AD}" destId="{F07CE1FE-FD6B-4302-AEB7-98AD9A4D384D}" srcOrd="0" destOrd="0" presId="urn:microsoft.com/office/officeart/2005/8/layout/hList1"/>
    <dgm:cxn modelId="{268C140B-3A8C-4AAE-A2D1-192085C90452}" srcId="{5DCDFEDA-E536-4E49-B097-994E44C440AD}" destId="{FDD9756A-F41F-46B9-94F9-4982AC9289D5}" srcOrd="1" destOrd="0" parTransId="{3CF75D21-B652-4B70-BA25-B3A377CB32D2}" sibTransId="{E291A7B5-A607-4C45-B0DD-4BDF8086001E}"/>
    <dgm:cxn modelId="{26E636C2-F854-425E-A747-7E38EDC62B5B}" type="presOf" srcId="{FDD9756A-F41F-46B9-94F9-4982AC9289D5}" destId="{E53BB66A-3CD9-478B-8BE8-EDC8A4BAD8AC}" srcOrd="0" destOrd="0" presId="urn:microsoft.com/office/officeart/2005/8/layout/hList1"/>
    <dgm:cxn modelId="{1B754123-0F52-40BF-B9A3-DB1C07741AFF}" srcId="{5DCDFEDA-E536-4E49-B097-994E44C440AD}" destId="{CB119298-95B8-419C-A340-739713641B87}" srcOrd="2" destOrd="0" parTransId="{E2BF11B2-DA69-4AE6-8ADE-88ECFA8D4132}" sibTransId="{453AB54F-0422-47C0-849B-6F115C86B819}"/>
    <dgm:cxn modelId="{32766987-5C84-4E7C-A305-1AFE8ACF6072}" srcId="{5DCDFEDA-E536-4E49-B097-994E44C440AD}" destId="{4C85F60A-EA65-463E-8579-E47A33F35D18}" srcOrd="0" destOrd="0" parTransId="{8251B9DF-4F78-4C0D-98DF-CD4B03A528E5}" sibTransId="{B32515BD-8FFE-4EDC-B82A-5FB168098918}"/>
    <dgm:cxn modelId="{11487FB9-28E4-4DA7-B5A4-EC75E3F5E55D}" type="presOf" srcId="{A40A6FED-FC53-49BB-888A-6731C115B54C}" destId="{3BF86DD8-436A-415C-9E97-884C640D0E4C}" srcOrd="0" destOrd="0" presId="urn:microsoft.com/office/officeart/2005/8/layout/hList1"/>
    <dgm:cxn modelId="{15D46A5A-1CF8-4A07-AE9E-19FCF83A8B6A}" type="presOf" srcId="{CB119298-95B8-419C-A340-739713641B87}" destId="{6FA04A57-74DE-45E8-8260-A0161DD4D6C3}" srcOrd="0" destOrd="0" presId="urn:microsoft.com/office/officeart/2005/8/layout/hList1"/>
    <dgm:cxn modelId="{5C6EAE51-D0A2-44F3-9140-9CD3963AF16C}" type="presParOf" srcId="{F07CE1FE-FD6B-4302-AEB7-98AD9A4D384D}" destId="{51136A92-1BEE-450D-97E1-61485A9C9AD3}" srcOrd="0" destOrd="0" presId="urn:microsoft.com/office/officeart/2005/8/layout/hList1"/>
    <dgm:cxn modelId="{6B83C003-EEE7-4F64-8ABD-FE1C4592696F}" type="presParOf" srcId="{51136A92-1BEE-450D-97E1-61485A9C9AD3}" destId="{44E42C15-BAA1-44BA-B365-B35F731AC9D4}" srcOrd="0" destOrd="0" presId="urn:microsoft.com/office/officeart/2005/8/layout/hList1"/>
    <dgm:cxn modelId="{032C8266-956F-4445-8319-500BBDC31552}" type="presParOf" srcId="{51136A92-1BEE-450D-97E1-61485A9C9AD3}" destId="{3BF86DD8-436A-415C-9E97-884C640D0E4C}" srcOrd="1" destOrd="0" presId="urn:microsoft.com/office/officeart/2005/8/layout/hList1"/>
    <dgm:cxn modelId="{B873BE60-372B-4EB3-A20C-604BE9EB5BB7}" type="presParOf" srcId="{F07CE1FE-FD6B-4302-AEB7-98AD9A4D384D}" destId="{12751C1F-7103-4855-82B8-8B188C9AB04D}" srcOrd="1" destOrd="0" presId="urn:microsoft.com/office/officeart/2005/8/layout/hList1"/>
    <dgm:cxn modelId="{13CDD814-8032-41E1-BE63-7F8603DDF5B4}" type="presParOf" srcId="{F07CE1FE-FD6B-4302-AEB7-98AD9A4D384D}" destId="{A5B6A99B-7457-4BE0-AD35-C1273FAAB76C}" srcOrd="2" destOrd="0" presId="urn:microsoft.com/office/officeart/2005/8/layout/hList1"/>
    <dgm:cxn modelId="{9595AFF7-916E-403C-AE6F-FA328106B9A4}" type="presParOf" srcId="{A5B6A99B-7457-4BE0-AD35-C1273FAAB76C}" destId="{E53BB66A-3CD9-478B-8BE8-EDC8A4BAD8AC}" srcOrd="0" destOrd="0" presId="urn:microsoft.com/office/officeart/2005/8/layout/hList1"/>
    <dgm:cxn modelId="{3E5A50A4-0C28-4463-A18C-B4B5C5F77368}" type="presParOf" srcId="{A5B6A99B-7457-4BE0-AD35-C1273FAAB76C}" destId="{818F4460-4475-458E-B459-7C03E58B20ED}" srcOrd="1" destOrd="0" presId="urn:microsoft.com/office/officeart/2005/8/layout/hList1"/>
    <dgm:cxn modelId="{601FE5E9-386F-4DB1-868A-3EB07A2DDCC0}" type="presParOf" srcId="{F07CE1FE-FD6B-4302-AEB7-98AD9A4D384D}" destId="{22AF08F2-2711-4A93-AA19-A3D4696E6409}" srcOrd="3" destOrd="0" presId="urn:microsoft.com/office/officeart/2005/8/layout/hList1"/>
    <dgm:cxn modelId="{2DEFE5AE-738B-4F34-9AFA-EBBB15F640DB}" type="presParOf" srcId="{F07CE1FE-FD6B-4302-AEB7-98AD9A4D384D}" destId="{03926BC9-903C-4D07-86AB-DEB2F5BE747B}" srcOrd="4" destOrd="0" presId="urn:microsoft.com/office/officeart/2005/8/layout/hList1"/>
    <dgm:cxn modelId="{0155F5C4-E9DC-4398-982B-B04C195C5710}" type="presParOf" srcId="{03926BC9-903C-4D07-86AB-DEB2F5BE747B}" destId="{6FA04A57-74DE-45E8-8260-A0161DD4D6C3}" srcOrd="0" destOrd="0" presId="urn:microsoft.com/office/officeart/2005/8/layout/hList1"/>
    <dgm:cxn modelId="{214482B9-765E-40F3-9A3A-0293AD10CCDA}" type="presParOf" srcId="{03926BC9-903C-4D07-86AB-DEB2F5BE747B}" destId="{5E128665-FD35-449C-A9B7-1CF4033946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997AF-AA7A-4E5E-8360-427681042283}">
      <dsp:nvSpPr>
        <dsp:cNvPr id="0" name=""/>
        <dsp:cNvSpPr/>
      </dsp:nvSpPr>
      <dsp:spPr>
        <a:xfrm>
          <a:off x="4721" y="2089315"/>
          <a:ext cx="2064376" cy="123862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Motivation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40999" y="2125593"/>
        <a:ext cx="1991820" cy="1166069"/>
      </dsp:txXfrm>
    </dsp:sp>
    <dsp:sp modelId="{EE111595-6901-4E3C-A972-F53B79078DF4}">
      <dsp:nvSpPr>
        <dsp:cNvPr id="0" name=""/>
        <dsp:cNvSpPr/>
      </dsp:nvSpPr>
      <dsp:spPr>
        <a:xfrm>
          <a:off x="2275535" y="2452645"/>
          <a:ext cx="437647" cy="51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275535" y="2555038"/>
        <a:ext cx="306353" cy="307179"/>
      </dsp:txXfrm>
    </dsp:sp>
    <dsp:sp modelId="{7A876D85-5152-41F1-963F-74192044CE2F}">
      <dsp:nvSpPr>
        <dsp:cNvPr id="0" name=""/>
        <dsp:cNvSpPr/>
      </dsp:nvSpPr>
      <dsp:spPr>
        <a:xfrm>
          <a:off x="2894848" y="2089315"/>
          <a:ext cx="2064376" cy="123862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5 Strategies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2931126" y="2125593"/>
        <a:ext cx="1991820" cy="1166069"/>
      </dsp:txXfrm>
    </dsp:sp>
    <dsp:sp modelId="{27BB6600-71CD-4167-9541-0334332FA029}">
      <dsp:nvSpPr>
        <dsp:cNvPr id="0" name=""/>
        <dsp:cNvSpPr/>
      </dsp:nvSpPr>
      <dsp:spPr>
        <a:xfrm>
          <a:off x="5165662" y="2452645"/>
          <a:ext cx="437647" cy="51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165662" y="2555038"/>
        <a:ext cx="306353" cy="307179"/>
      </dsp:txXfrm>
    </dsp:sp>
    <dsp:sp modelId="{15435E43-8C23-4ECD-B08A-90AF58C54846}">
      <dsp:nvSpPr>
        <dsp:cNvPr id="0" name=""/>
        <dsp:cNvSpPr/>
      </dsp:nvSpPr>
      <dsp:spPr>
        <a:xfrm>
          <a:off x="5784975" y="2089315"/>
          <a:ext cx="2064376" cy="123862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Comparison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5821253" y="2125593"/>
        <a:ext cx="1991820" cy="1166069"/>
      </dsp:txXfrm>
    </dsp:sp>
    <dsp:sp modelId="{0D4DBF1A-573E-43DE-8B01-E674AC9D3F29}">
      <dsp:nvSpPr>
        <dsp:cNvPr id="0" name=""/>
        <dsp:cNvSpPr/>
      </dsp:nvSpPr>
      <dsp:spPr>
        <a:xfrm>
          <a:off x="8055789" y="2452645"/>
          <a:ext cx="437647" cy="51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8055789" y="2555038"/>
        <a:ext cx="306353" cy="307179"/>
      </dsp:txXfrm>
    </dsp:sp>
    <dsp:sp modelId="{0667C53D-3969-484F-A7F9-4881283632E1}">
      <dsp:nvSpPr>
        <dsp:cNvPr id="0" name=""/>
        <dsp:cNvSpPr/>
      </dsp:nvSpPr>
      <dsp:spPr>
        <a:xfrm>
          <a:off x="8675102" y="2089315"/>
          <a:ext cx="2064376" cy="123862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Result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8711380" y="2125593"/>
        <a:ext cx="1991820" cy="1166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5B73C-D897-4106-97E9-D282CBACC4B8}">
      <dsp:nvSpPr>
        <dsp:cNvPr id="0" name=""/>
        <dsp:cNvSpPr/>
      </dsp:nvSpPr>
      <dsp:spPr>
        <a:xfrm>
          <a:off x="0" y="980183"/>
          <a:ext cx="2590800" cy="8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111760" rIns="312928" bIns="111760" numCol="1" spcCol="1270" anchor="ctr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Uniform</a:t>
          </a:r>
          <a:endParaRPr lang="en-US" sz="4400" kern="1200" dirty="0"/>
        </a:p>
      </dsp:txBody>
      <dsp:txXfrm>
        <a:off x="0" y="980183"/>
        <a:ext cx="2590800" cy="871200"/>
      </dsp:txXfrm>
    </dsp:sp>
    <dsp:sp modelId="{598C0DCD-B7A7-49E6-8953-F2EC8747B216}">
      <dsp:nvSpPr>
        <dsp:cNvPr id="0" name=""/>
        <dsp:cNvSpPr/>
      </dsp:nvSpPr>
      <dsp:spPr>
        <a:xfrm>
          <a:off x="2590800" y="571808"/>
          <a:ext cx="518160" cy="1687950"/>
        </a:xfrm>
        <a:prstGeom prst="leftBrace">
          <a:avLst>
            <a:gd name="adj1" fmla="val 35000"/>
            <a:gd name="adj2" fmla="val 50000"/>
          </a:avLst>
        </a:prstGeom>
        <a:noFill/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1B358-03DA-4198-A239-934E2ECB9CD2}">
      <dsp:nvSpPr>
        <dsp:cNvPr id="0" name=""/>
        <dsp:cNvSpPr/>
      </dsp:nvSpPr>
      <dsp:spPr>
        <a:xfrm>
          <a:off x="3316224" y="571808"/>
          <a:ext cx="7046976" cy="16879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smtClean="0">
              <a:solidFill>
                <a:schemeClr val="bg1"/>
              </a:solidFill>
            </a:rPr>
            <a:t>Even computation</a:t>
          </a:r>
          <a:endParaRPr lang="en-US" sz="4400" kern="1200" dirty="0">
            <a:solidFill>
              <a:schemeClr val="bg1"/>
            </a:solidFill>
          </a:endParaRP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smtClean="0">
              <a:solidFill>
                <a:schemeClr val="bg1"/>
              </a:solidFill>
            </a:rPr>
            <a:t>Even communication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316224" y="571808"/>
        <a:ext cx="7046976" cy="1687950"/>
      </dsp:txXfrm>
    </dsp:sp>
    <dsp:sp modelId="{9B3548EB-2F79-436D-B3D0-08A53E4ADB07}">
      <dsp:nvSpPr>
        <dsp:cNvPr id="0" name=""/>
        <dsp:cNvSpPr/>
      </dsp:nvSpPr>
      <dsp:spPr>
        <a:xfrm>
          <a:off x="0" y="2533013"/>
          <a:ext cx="2590800" cy="147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111760" rIns="312928" bIns="111760" numCol="1" spcCol="1270" anchor="ctr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Non-Uniform</a:t>
          </a:r>
          <a:endParaRPr lang="en-US" sz="4400" kern="1200" dirty="0"/>
        </a:p>
      </dsp:txBody>
      <dsp:txXfrm>
        <a:off x="0" y="2533013"/>
        <a:ext cx="2590800" cy="1470150"/>
      </dsp:txXfrm>
    </dsp:sp>
    <dsp:sp modelId="{0669C79F-A076-4FBF-B0E9-E0BFEA8F8BAD}">
      <dsp:nvSpPr>
        <dsp:cNvPr id="0" name=""/>
        <dsp:cNvSpPr/>
      </dsp:nvSpPr>
      <dsp:spPr>
        <a:xfrm>
          <a:off x="2590800" y="2418158"/>
          <a:ext cx="518160" cy="1699860"/>
        </a:xfrm>
        <a:prstGeom prst="leftBrace">
          <a:avLst>
            <a:gd name="adj1" fmla="val 35000"/>
            <a:gd name="adj2" fmla="val 50000"/>
          </a:avLst>
        </a:prstGeom>
        <a:noFill/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80980-127B-43E3-BCF8-95CB4601965C}">
      <dsp:nvSpPr>
        <dsp:cNvPr id="0" name=""/>
        <dsp:cNvSpPr/>
      </dsp:nvSpPr>
      <dsp:spPr>
        <a:xfrm>
          <a:off x="3316224" y="2418158"/>
          <a:ext cx="7046976" cy="169986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smtClean="0">
              <a:solidFill>
                <a:schemeClr val="bg1"/>
              </a:solidFill>
            </a:rPr>
            <a:t>Unpredictable load</a:t>
          </a:r>
          <a:endParaRPr lang="en-US" sz="4400" kern="1200" dirty="0">
            <a:solidFill>
              <a:schemeClr val="bg1"/>
            </a:solidFill>
          </a:endParaRP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smtClean="0">
              <a:solidFill>
                <a:schemeClr val="bg1"/>
              </a:solidFill>
            </a:rPr>
            <a:t>Uneven communication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316224" y="2418158"/>
        <a:ext cx="7046976" cy="1699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42C15-BAA1-44BA-B365-B35F731AC9D4}">
      <dsp:nvSpPr>
        <dsp:cNvPr id="0" name=""/>
        <dsp:cNvSpPr/>
      </dsp:nvSpPr>
      <dsp:spPr>
        <a:xfrm>
          <a:off x="5214" y="985757"/>
          <a:ext cx="1999059" cy="7776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SID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5214" y="985757"/>
        <a:ext cx="1999059" cy="777600"/>
      </dsp:txXfrm>
    </dsp:sp>
    <dsp:sp modelId="{3BF86DD8-436A-415C-9E97-884C640D0E4C}">
      <dsp:nvSpPr>
        <dsp:cNvPr id="0" name=""/>
        <dsp:cNvSpPr/>
      </dsp:nvSpPr>
      <dsp:spPr>
        <a:xfrm>
          <a:off x="5214" y="1763358"/>
          <a:ext cx="1999059" cy="266814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Sender initiates diffusing heavy loads to neighbors</a:t>
          </a:r>
          <a:endParaRPr lang="en-US" sz="27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214" y="1763358"/>
        <a:ext cx="1999059" cy="2668140"/>
      </dsp:txXfrm>
    </dsp:sp>
    <dsp:sp modelId="{E53BB66A-3CD9-478B-8BE8-EDC8A4BAD8AC}">
      <dsp:nvSpPr>
        <dsp:cNvPr id="0" name=""/>
        <dsp:cNvSpPr/>
      </dsp:nvSpPr>
      <dsp:spPr>
        <a:xfrm>
          <a:off x="2284142" y="985757"/>
          <a:ext cx="1999059" cy="7776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RID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2284142" y="985757"/>
        <a:ext cx="1999059" cy="777600"/>
      </dsp:txXfrm>
    </dsp:sp>
    <dsp:sp modelId="{818F4460-4475-458E-B459-7C03E58B20ED}">
      <dsp:nvSpPr>
        <dsp:cNvPr id="0" name=""/>
        <dsp:cNvSpPr/>
      </dsp:nvSpPr>
      <dsp:spPr>
        <a:xfrm>
          <a:off x="2284142" y="1763358"/>
          <a:ext cx="1999059" cy="266814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04A57-74DE-45E8-8260-A0161DD4D6C3}">
      <dsp:nvSpPr>
        <dsp:cNvPr id="0" name=""/>
        <dsp:cNvSpPr/>
      </dsp:nvSpPr>
      <dsp:spPr>
        <a:xfrm>
          <a:off x="4563070" y="985757"/>
          <a:ext cx="1999059" cy="7776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HBM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4563070" y="985757"/>
        <a:ext cx="1999059" cy="777600"/>
      </dsp:txXfrm>
    </dsp:sp>
    <dsp:sp modelId="{5E128665-FD35-449C-A9B7-1CF4033946EA}">
      <dsp:nvSpPr>
        <dsp:cNvPr id="0" name=""/>
        <dsp:cNvSpPr/>
      </dsp:nvSpPr>
      <dsp:spPr>
        <a:xfrm>
          <a:off x="4563070" y="1763358"/>
          <a:ext cx="1999059" cy="266814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7F56-DCC0-480A-A551-6FB182624A19}">
      <dsp:nvSpPr>
        <dsp:cNvPr id="0" name=""/>
        <dsp:cNvSpPr/>
      </dsp:nvSpPr>
      <dsp:spPr>
        <a:xfrm>
          <a:off x="6841998" y="985757"/>
          <a:ext cx="1999059" cy="7776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GM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6841998" y="985757"/>
        <a:ext cx="1999059" cy="777600"/>
      </dsp:txXfrm>
    </dsp:sp>
    <dsp:sp modelId="{983B523E-9E2C-4CEB-B736-BCB229DA2CA7}">
      <dsp:nvSpPr>
        <dsp:cNvPr id="0" name=""/>
        <dsp:cNvSpPr/>
      </dsp:nvSpPr>
      <dsp:spPr>
        <a:xfrm>
          <a:off x="6841998" y="1763358"/>
          <a:ext cx="1999059" cy="266814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4FD3B-0F7C-46AD-AE9E-8E8F42BC83FE}">
      <dsp:nvSpPr>
        <dsp:cNvPr id="0" name=""/>
        <dsp:cNvSpPr/>
      </dsp:nvSpPr>
      <dsp:spPr>
        <a:xfrm>
          <a:off x="9120925" y="985757"/>
          <a:ext cx="1999059" cy="7776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DEM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9120925" y="985757"/>
        <a:ext cx="1999059" cy="777600"/>
      </dsp:txXfrm>
    </dsp:sp>
    <dsp:sp modelId="{ED23A556-6FAD-4969-A6B8-8F4F7667269F}">
      <dsp:nvSpPr>
        <dsp:cNvPr id="0" name=""/>
        <dsp:cNvSpPr/>
      </dsp:nvSpPr>
      <dsp:spPr>
        <a:xfrm>
          <a:off x="9120925" y="1763358"/>
          <a:ext cx="1999059" cy="266814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42C15-BAA1-44BA-B365-B35F731AC9D4}">
      <dsp:nvSpPr>
        <dsp:cNvPr id="0" name=""/>
        <dsp:cNvSpPr/>
      </dsp:nvSpPr>
      <dsp:spPr>
        <a:xfrm>
          <a:off x="5214" y="1390462"/>
          <a:ext cx="1999059" cy="79443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Initiation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5214" y="1390462"/>
        <a:ext cx="1999059" cy="794435"/>
      </dsp:txXfrm>
    </dsp:sp>
    <dsp:sp modelId="{3BF86DD8-436A-415C-9E97-884C640D0E4C}">
      <dsp:nvSpPr>
        <dsp:cNvPr id="0" name=""/>
        <dsp:cNvSpPr/>
      </dsp:nvSpPr>
      <dsp:spPr>
        <a:xfrm>
          <a:off x="5214" y="2184898"/>
          <a:ext cx="1999059" cy="184189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Sender initiates diffusing heavy loads to neighbors</a:t>
          </a:r>
          <a:endParaRPr lang="en-US" sz="22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214" y="2184898"/>
        <a:ext cx="1999059" cy="1841895"/>
      </dsp:txXfrm>
    </dsp:sp>
    <dsp:sp modelId="{E53BB66A-3CD9-478B-8BE8-EDC8A4BAD8AC}">
      <dsp:nvSpPr>
        <dsp:cNvPr id="0" name=""/>
        <dsp:cNvSpPr/>
      </dsp:nvSpPr>
      <dsp:spPr>
        <a:xfrm>
          <a:off x="2284142" y="1390462"/>
          <a:ext cx="1999059" cy="79443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Balancing Domain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2284142" y="1390462"/>
        <a:ext cx="1999059" cy="794435"/>
      </dsp:txXfrm>
    </dsp:sp>
    <dsp:sp modelId="{818F4460-4475-458E-B459-7C03E58B20ED}">
      <dsp:nvSpPr>
        <dsp:cNvPr id="0" name=""/>
        <dsp:cNvSpPr/>
      </dsp:nvSpPr>
      <dsp:spPr>
        <a:xfrm>
          <a:off x="2284142" y="2184898"/>
          <a:ext cx="1999059" cy="184189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04A57-74DE-45E8-8260-A0161DD4D6C3}">
      <dsp:nvSpPr>
        <dsp:cNvPr id="0" name=""/>
        <dsp:cNvSpPr/>
      </dsp:nvSpPr>
      <dsp:spPr>
        <a:xfrm>
          <a:off x="4563070" y="1390462"/>
          <a:ext cx="1999059" cy="79443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Knowledge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4563070" y="1390462"/>
        <a:ext cx="1999059" cy="794435"/>
      </dsp:txXfrm>
    </dsp:sp>
    <dsp:sp modelId="{5E128665-FD35-449C-A9B7-1CF4033946EA}">
      <dsp:nvSpPr>
        <dsp:cNvPr id="0" name=""/>
        <dsp:cNvSpPr/>
      </dsp:nvSpPr>
      <dsp:spPr>
        <a:xfrm>
          <a:off x="4563070" y="2184898"/>
          <a:ext cx="1999059" cy="184189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7F56-DCC0-480A-A551-6FB182624A19}">
      <dsp:nvSpPr>
        <dsp:cNvPr id="0" name=""/>
        <dsp:cNvSpPr/>
      </dsp:nvSpPr>
      <dsp:spPr>
        <a:xfrm>
          <a:off x="6841998" y="1390462"/>
          <a:ext cx="1999059" cy="79443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Aging Period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6841998" y="1390462"/>
        <a:ext cx="1999059" cy="794435"/>
      </dsp:txXfrm>
    </dsp:sp>
    <dsp:sp modelId="{983B523E-9E2C-4CEB-B736-BCB229DA2CA7}">
      <dsp:nvSpPr>
        <dsp:cNvPr id="0" name=""/>
        <dsp:cNvSpPr/>
      </dsp:nvSpPr>
      <dsp:spPr>
        <a:xfrm>
          <a:off x="6841998" y="2184898"/>
          <a:ext cx="1999059" cy="184189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4FD3B-0F7C-46AD-AE9E-8E8F42BC83FE}">
      <dsp:nvSpPr>
        <dsp:cNvPr id="0" name=""/>
        <dsp:cNvSpPr/>
      </dsp:nvSpPr>
      <dsp:spPr>
        <a:xfrm>
          <a:off x="9120925" y="1390462"/>
          <a:ext cx="1999059" cy="79443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Overhead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9120925" y="1390462"/>
        <a:ext cx="1999059" cy="794435"/>
      </dsp:txXfrm>
    </dsp:sp>
    <dsp:sp modelId="{ED23A556-6FAD-4969-A6B8-8F4F7667269F}">
      <dsp:nvSpPr>
        <dsp:cNvPr id="0" name=""/>
        <dsp:cNvSpPr/>
      </dsp:nvSpPr>
      <dsp:spPr>
        <a:xfrm>
          <a:off x="9120925" y="2184898"/>
          <a:ext cx="1999059" cy="184189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42C15-BAA1-44BA-B365-B35F731AC9D4}">
      <dsp:nvSpPr>
        <dsp:cNvPr id="0" name=""/>
        <dsp:cNvSpPr/>
      </dsp:nvSpPr>
      <dsp:spPr>
        <a:xfrm>
          <a:off x="3024" y="46601"/>
          <a:ext cx="2948582" cy="8928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Granularity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3024" y="46601"/>
        <a:ext cx="2948582" cy="892800"/>
      </dsp:txXfrm>
    </dsp:sp>
    <dsp:sp modelId="{3BF86DD8-436A-415C-9E97-884C640D0E4C}">
      <dsp:nvSpPr>
        <dsp:cNvPr id="0" name=""/>
        <dsp:cNvSpPr/>
      </dsp:nvSpPr>
      <dsp:spPr>
        <a:xfrm>
          <a:off x="3024" y="939401"/>
          <a:ext cx="2948582" cy="259539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Sender initiates diffusing heavy loads to neighbors</a:t>
          </a:r>
          <a:endParaRPr lang="en-US" sz="3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024" y="939401"/>
        <a:ext cx="2948582" cy="2595397"/>
      </dsp:txXfrm>
    </dsp:sp>
    <dsp:sp modelId="{E53BB66A-3CD9-478B-8BE8-EDC8A4BAD8AC}">
      <dsp:nvSpPr>
        <dsp:cNvPr id="0" name=""/>
        <dsp:cNvSpPr/>
      </dsp:nvSpPr>
      <dsp:spPr>
        <a:xfrm>
          <a:off x="3364408" y="46601"/>
          <a:ext cx="2948582" cy="8928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Overhead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3364408" y="46601"/>
        <a:ext cx="2948582" cy="892800"/>
      </dsp:txXfrm>
    </dsp:sp>
    <dsp:sp modelId="{818F4460-4475-458E-B459-7C03E58B20ED}">
      <dsp:nvSpPr>
        <dsp:cNvPr id="0" name=""/>
        <dsp:cNvSpPr/>
      </dsp:nvSpPr>
      <dsp:spPr>
        <a:xfrm>
          <a:off x="3364408" y="939401"/>
          <a:ext cx="2948582" cy="259539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04A57-74DE-45E8-8260-A0161DD4D6C3}">
      <dsp:nvSpPr>
        <dsp:cNvPr id="0" name=""/>
        <dsp:cNvSpPr/>
      </dsp:nvSpPr>
      <dsp:spPr>
        <a:xfrm>
          <a:off x="6725793" y="46601"/>
          <a:ext cx="2948582" cy="8928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Task Locality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6725793" y="46601"/>
        <a:ext cx="2948582" cy="892800"/>
      </dsp:txXfrm>
    </dsp:sp>
    <dsp:sp modelId="{5E128665-FD35-449C-A9B7-1CF4033946EA}">
      <dsp:nvSpPr>
        <dsp:cNvPr id="0" name=""/>
        <dsp:cNvSpPr/>
      </dsp:nvSpPr>
      <dsp:spPr>
        <a:xfrm>
          <a:off x="6725793" y="939401"/>
          <a:ext cx="2948582" cy="259539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4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572" indent="-235572">
              <a:buAutoNum type="arabicPeriod"/>
            </a:pPr>
            <a:r>
              <a:rPr lang="en-US" baseline="0" dirty="0" smtClean="0"/>
              <a:t>Processor load evaluation – how to know if I am under or over loaded?</a:t>
            </a:r>
          </a:p>
          <a:p>
            <a:pPr marL="235572" indent="-235572">
              <a:buAutoNum type="arabicPeriod"/>
            </a:pPr>
            <a:r>
              <a:rPr lang="en-US" baseline="0" dirty="0" smtClean="0"/>
              <a:t>Load balancing profitability – is it worth the overhead to load balance</a:t>
            </a:r>
          </a:p>
          <a:p>
            <a:pPr marL="235572" indent="-235572">
              <a:buAutoNum type="arabicPeriod"/>
            </a:pPr>
            <a:r>
              <a:rPr lang="en-US" baseline="0" dirty="0" smtClean="0"/>
              <a:t>Task migration – who gets the extra work?</a:t>
            </a:r>
          </a:p>
          <a:p>
            <a:pPr marL="235572" indent="-235572">
              <a:buAutoNum type="arabicPeriod"/>
            </a:pPr>
            <a:r>
              <a:rPr lang="en-US" baseline="0" dirty="0" smtClean="0"/>
              <a:t>Task selection – which part of the problem gets split off?</a:t>
            </a:r>
          </a:p>
          <a:p>
            <a:pPr marL="235572" indent="-235572">
              <a:buAutoNum type="arabicPeriod"/>
            </a:pPr>
            <a:endParaRPr lang="en-US" baseline="0" dirty="0" smtClean="0"/>
          </a:p>
          <a:p>
            <a:r>
              <a:rPr lang="en-US" baseline="0" dirty="0" smtClean="0"/>
              <a:t>Trade off between accuracy and increased time for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0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Initiation: sending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, receiving 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, or pre-designated </a:t>
            </a:r>
            <a:r>
              <a:rPr lang="en-US" baseline="0" dirty="0" err="1" smtClean="0"/>
              <a:t>proc</a:t>
            </a:r>
            <a:endParaRPr lang="en-US" baseline="0" dirty="0" smtClean="0"/>
          </a:p>
          <a:p>
            <a:r>
              <a:rPr lang="en-US" baseline="0" dirty="0" smtClean="0"/>
              <a:t>Balancing domain: nearest neighbor diffusion (consistently) or variable domain that can grow/shrink. Main goal is to decentralize balancing process and reduce complexity.</a:t>
            </a:r>
          </a:p>
          <a:p>
            <a:r>
              <a:rPr lang="en-US" baseline="0" dirty="0" smtClean="0"/>
              <a:t>Knowledge: RID/SID only know K neighbors but GM, DEM, HBM use hierarchical structure. More info = more accurate &amp; more time</a:t>
            </a:r>
          </a:p>
          <a:p>
            <a:r>
              <a:rPr lang="en-US" baseline="0" dirty="0" smtClean="0"/>
              <a:t>Aging Period: Update information. Delay between load determination and load balancing.</a:t>
            </a:r>
          </a:p>
          <a:p>
            <a:r>
              <a:rPr lang="en-US" baseline="0" dirty="0" smtClean="0"/>
              <a:t>Overhead: RID/SID increases with number of neighbors, independent of problem size. HBM is a binary tree, scales with O(</a:t>
            </a:r>
            <a:r>
              <a:rPr lang="en-US" baseline="0" dirty="0" err="1" smtClean="0"/>
              <a:t>logn</a:t>
            </a:r>
            <a:r>
              <a:rPr lang="en-US" baseline="0" dirty="0" smtClean="0"/>
              <a:t>). GM requires N proximity updates (linear).  DEM requires full synchronization.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7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18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DEM &amp; HBM depend heavily on system connection topology (hypercube)</a:t>
            </a:r>
          </a:p>
          <a:p>
            <a:r>
              <a:rPr lang="en-US" dirty="0" smtClean="0"/>
              <a:t>DEM</a:t>
            </a:r>
            <a:r>
              <a:rPr lang="en-US" baseline="0" dirty="0" smtClean="0"/>
              <a:t> </a:t>
            </a:r>
            <a:r>
              <a:rPr lang="en-US" dirty="0" smtClean="0"/>
              <a:t>synchronization cost and HBM </a:t>
            </a:r>
            <a:r>
              <a:rPr lang="en-US" dirty="0" err="1" smtClean="0"/>
              <a:t>nonuniform</a:t>
            </a:r>
            <a:r>
              <a:rPr lang="en-US" dirty="0" smtClean="0"/>
              <a:t> overhead distribution results in poor scalability</a:t>
            </a:r>
          </a:p>
          <a:p>
            <a:r>
              <a:rPr lang="en-US" dirty="0" smtClean="0"/>
              <a:t>SID</a:t>
            </a:r>
            <a:r>
              <a:rPr lang="en-US" baseline="0" dirty="0" smtClean="0"/>
              <a:t> may send an excessive amount of tasks but RID will never receive more than half of its neighbors tasks</a:t>
            </a:r>
          </a:p>
          <a:p>
            <a:r>
              <a:rPr lang="en-US" baseline="0" dirty="0" smtClean="0"/>
              <a:t>SID task granularity poor compared to RID so there is less overhead with RID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143000"/>
            <a:ext cx="9144000" cy="3429000"/>
          </a:xfrm>
        </p:spPr>
        <p:txBody>
          <a:bodyPr/>
          <a:lstStyle/>
          <a:p>
            <a:r>
              <a:rPr lang="en-US" dirty="0" smtClean="0"/>
              <a:t>Strategies </a:t>
            </a:r>
            <a:r>
              <a:rPr lang="en-US" dirty="0"/>
              <a:t>for Dynamic Load Balancing</a:t>
            </a:r>
            <a:br>
              <a:rPr lang="en-US" dirty="0"/>
            </a:br>
            <a:r>
              <a:rPr lang="en-US" dirty="0"/>
              <a:t>on Highly Parallel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/>
          <a:p>
            <a:r>
              <a:rPr lang="en-US" dirty="0" smtClean="0"/>
              <a:t>Amy Le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4813" y="5715000"/>
            <a:ext cx="9143999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2413" y="5715000"/>
            <a:ext cx="9143999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M. </a:t>
            </a:r>
            <a:r>
              <a:rPr lang="en-US" dirty="0" err="1" smtClean="0"/>
              <a:t>Willebeek</a:t>
            </a:r>
            <a:r>
              <a:rPr lang="en-US" dirty="0" smtClean="0"/>
              <a:t> and A. Reeves. </a:t>
            </a:r>
            <a:r>
              <a:rPr lang="en-US" dirty="0"/>
              <a:t>Strategies for Dynamic Load Balancing</a:t>
            </a:r>
            <a:br>
              <a:rPr lang="en-US" dirty="0"/>
            </a:br>
            <a:r>
              <a:rPr lang="en-US" dirty="0"/>
              <a:t>on Highly Parallel </a:t>
            </a:r>
            <a:r>
              <a:rPr lang="en-US" dirty="0" smtClean="0"/>
              <a:t>Computers. IEEE Trans. On parallel and distributed systems, 4(9), September, 1993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8518473"/>
              </p:ext>
            </p:extLst>
          </p:nvPr>
        </p:nvGraphicFramePr>
        <p:xfrm>
          <a:off x="760411" y="720372"/>
          <a:ext cx="1074420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0813" y="6324600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Amy Le</a:t>
            </a:r>
          </a:p>
          <a:p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Dynamic 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49207301"/>
              </p:ext>
            </p:extLst>
          </p:nvPr>
        </p:nvGraphicFramePr>
        <p:xfrm>
          <a:off x="760411" y="1447800"/>
          <a:ext cx="10363201" cy="468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0813" y="6324600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Amy 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75430353"/>
              </p:ext>
            </p:extLst>
          </p:nvPr>
        </p:nvGraphicFramePr>
        <p:xfrm>
          <a:off x="531812" y="1066800"/>
          <a:ext cx="111252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5 Strategies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0813" y="6324600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Amy Le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3812" y="32004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Hierarchy of processors balance loads by level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812" y="3200400"/>
            <a:ext cx="1981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Overloaded processors </a:t>
            </a:r>
            <a:r>
              <a:rPr lang="en-US" sz="2400" dirty="0" smtClean="0">
                <a:solidFill>
                  <a:schemeClr val="bg1"/>
                </a:solidFill>
              </a:rPr>
              <a:t>send</a:t>
            </a:r>
            <a:r>
              <a:rPr lang="en-US" sz="2400" dirty="0" smtClean="0">
                <a:solidFill>
                  <a:schemeClr val="bg1"/>
                </a:solidFill>
              </a:rPr>
              <a:t> heavy loads to neighbors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7812" y="3200400"/>
            <a:ext cx="1981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Under loaded processors ask for heavy loads </a:t>
            </a:r>
            <a:r>
              <a:rPr lang="en-US" sz="2400" dirty="0" smtClean="0">
                <a:solidFill>
                  <a:schemeClr val="bg1"/>
                </a:solidFill>
              </a:rPr>
              <a:t>from </a:t>
            </a:r>
            <a:r>
              <a:rPr lang="en-US" sz="2400" dirty="0" smtClean="0">
                <a:solidFill>
                  <a:schemeClr val="bg1"/>
                </a:solidFill>
              </a:rPr>
              <a:t>neighbors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9812" y="32004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Map all processors and their loads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75812" y="32004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Synchronize, then iteratively balance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37561226"/>
              </p:ext>
            </p:extLst>
          </p:nvPr>
        </p:nvGraphicFramePr>
        <p:xfrm>
          <a:off x="531812" y="1066800"/>
          <a:ext cx="111252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5 Criteria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0813" y="6324600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Amy Le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3812" y="3200400"/>
            <a:ext cx="1981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How much information should each processor know?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812" y="3200400"/>
            <a:ext cx="1981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Who decides which processor gets more work?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7812" y="32004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Which processors are allowed to take on mor</a:t>
            </a:r>
            <a:r>
              <a:rPr lang="en-US" sz="2400" dirty="0" smtClean="0">
                <a:solidFill>
                  <a:schemeClr val="bg1"/>
                </a:solidFill>
              </a:rPr>
              <a:t>e work?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9812" y="3200400"/>
            <a:ext cx="1981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How long before processor </a:t>
            </a:r>
            <a:r>
              <a:rPr lang="en-US" sz="2400" dirty="0" smtClean="0">
                <a:solidFill>
                  <a:schemeClr val="bg1"/>
                </a:solidFill>
              </a:rPr>
              <a:t>load size is invalid?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75812" y="3200400"/>
            <a:ext cx="198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How does this strategy s</a:t>
            </a:r>
            <a:r>
              <a:rPr lang="en-US" sz="2400" dirty="0" smtClean="0">
                <a:solidFill>
                  <a:schemeClr val="bg1"/>
                </a:solidFill>
              </a:rPr>
              <a:t>cale?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0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4" y="623887"/>
            <a:ext cx="86010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74" y="500062"/>
            <a:ext cx="85248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6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0813" y="6324600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Amy Le</a:t>
            </a:r>
          </a:p>
          <a:p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180552533"/>
              </p:ext>
            </p:extLst>
          </p:nvPr>
        </p:nvGraphicFramePr>
        <p:xfrm>
          <a:off x="1522412" y="1981200"/>
          <a:ext cx="9677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03412" y="3200400"/>
            <a:ext cx="21336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DEM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RID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HBM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8612" y="3200400"/>
            <a:ext cx="21336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RID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DEM &amp; HBM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212" y="3200400"/>
            <a:ext cx="2133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RID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411</Words>
  <Application>Microsoft Office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Strategies for Dynamic Load Balancing on Highly Parallel Computers</vt:lpstr>
      <vt:lpstr>Dynamic Load Balancing</vt:lpstr>
      <vt:lpstr>Motivation</vt:lpstr>
      <vt:lpstr>5 Strategies</vt:lpstr>
      <vt:lpstr>5 Criteria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2014-11-06T13:50:23Z</dcterms:created>
  <dcterms:modified xsi:type="dcterms:W3CDTF">2014-11-06T15:50:16Z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