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s/slide1.xml" ContentType="application/vnd.openxmlformats-officedocument.presentationml.slide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280" cy="11064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C</a:t>
            </a:r>
            <a:r>
              <a:rPr b="0" lang="en-US" sz="1800" spc="-1" strike="noStrike">
                <a:latin typeface="Arial"/>
              </a:rPr>
              <a:t>li</a:t>
            </a:r>
            <a:r>
              <a:rPr b="0" lang="en-US" sz="1800" spc="-1" strike="noStrike">
                <a:latin typeface="Arial"/>
              </a:rPr>
              <a:t>c</a:t>
            </a:r>
            <a:r>
              <a:rPr b="0" lang="en-US" sz="1800" spc="-1" strike="noStrike">
                <a:latin typeface="Arial"/>
              </a:rPr>
              <a:t>k</a:t>
            </a:r>
            <a:r>
              <a:rPr b="0" lang="en-US" sz="1800" spc="-1" strike="noStrike">
                <a:latin typeface="Arial"/>
              </a:rPr>
              <a:t> </a:t>
            </a:r>
            <a:r>
              <a:rPr b="0" lang="en-US" sz="1800" spc="-1" strike="noStrike">
                <a:latin typeface="Arial"/>
              </a:rPr>
              <a:t>t</a:t>
            </a:r>
            <a:r>
              <a:rPr b="0" lang="en-US" sz="1800" spc="-1" strike="noStrike">
                <a:latin typeface="Arial"/>
              </a:rPr>
              <a:t>o</a:t>
            </a:r>
            <a:r>
              <a:rPr b="0" lang="en-US" sz="1800" spc="-1" strike="noStrike">
                <a:latin typeface="Arial"/>
              </a:rPr>
              <a:t> </a:t>
            </a:r>
            <a:r>
              <a:rPr b="0" lang="en-US" sz="1800" spc="-1" strike="noStrike">
                <a:latin typeface="Arial"/>
              </a:rPr>
              <a:t>e</a:t>
            </a:r>
            <a:r>
              <a:rPr b="0" lang="en-US" sz="1800" spc="-1" strike="noStrike">
                <a:latin typeface="Arial"/>
              </a:rPr>
              <a:t>d</a:t>
            </a:r>
            <a:r>
              <a:rPr b="0" lang="en-US" sz="1800" spc="-1" strike="noStrike">
                <a:latin typeface="Arial"/>
              </a:rPr>
              <a:t>i</a:t>
            </a:r>
            <a:r>
              <a:rPr b="0" lang="en-US" sz="1800" spc="-1" strike="noStrike">
                <a:latin typeface="Arial"/>
              </a:rPr>
              <a:t>t </a:t>
            </a:r>
            <a:r>
              <a:rPr b="0" lang="en-US" sz="1800" spc="-1" strike="noStrike">
                <a:latin typeface="Arial"/>
              </a:rPr>
              <a:t>t</a:t>
            </a:r>
            <a:r>
              <a:rPr b="0" lang="en-US" sz="1800" spc="-1" strike="noStrike">
                <a:latin typeface="Arial"/>
              </a:rPr>
              <a:t>h</a:t>
            </a:r>
            <a:r>
              <a:rPr b="0" lang="en-US" sz="1800" spc="-1" strike="noStrike">
                <a:latin typeface="Arial"/>
              </a:rPr>
              <a:t>e</a:t>
            </a:r>
            <a:r>
              <a:rPr b="0" lang="en-US" sz="1800" spc="-1" strike="noStrike">
                <a:latin typeface="Arial"/>
              </a:rPr>
              <a:t> </a:t>
            </a:r>
            <a:r>
              <a:rPr b="0" lang="en-US" sz="1800" spc="-1" strike="noStrike">
                <a:latin typeface="Arial"/>
              </a:rPr>
              <a:t>t</a:t>
            </a:r>
            <a:r>
              <a:rPr b="0" lang="en-US" sz="1800" spc="-1" strike="noStrike">
                <a:latin typeface="Arial"/>
              </a:rPr>
              <a:t>i</a:t>
            </a:r>
            <a:r>
              <a:rPr b="0" lang="en-US" sz="1800" spc="-1" strike="noStrike">
                <a:latin typeface="Arial"/>
              </a:rPr>
              <a:t>t</a:t>
            </a:r>
            <a:r>
              <a:rPr b="0" lang="en-US" sz="1800" spc="-1" strike="noStrike">
                <a:latin typeface="Arial"/>
              </a:rPr>
              <a:t>l</a:t>
            </a:r>
            <a:r>
              <a:rPr b="0" lang="en-US" sz="1800" spc="-1" strike="noStrike">
                <a:latin typeface="Arial"/>
              </a:rPr>
              <a:t>e</a:t>
            </a:r>
            <a:r>
              <a:rPr b="0" lang="en-US" sz="1800" spc="-1" strike="noStrike">
                <a:latin typeface="Arial"/>
              </a:rPr>
              <a:t> </a:t>
            </a:r>
            <a:r>
              <a:rPr b="0" lang="en-US" sz="1800" spc="-1" strike="noStrike">
                <a:latin typeface="Arial"/>
              </a:rPr>
              <a:t>t</a:t>
            </a:r>
            <a:r>
              <a:rPr b="0" lang="en-US" sz="1800" spc="-1" strike="noStrike">
                <a:latin typeface="Arial"/>
              </a:rPr>
              <a:t>e</a:t>
            </a:r>
            <a:r>
              <a:rPr b="0" lang="en-US" sz="1800" spc="-1" strike="noStrike">
                <a:latin typeface="Arial"/>
              </a:rPr>
              <a:t>x</a:t>
            </a:r>
            <a:r>
              <a:rPr b="0" lang="en-US" sz="1800" spc="-1" strike="noStrike">
                <a:latin typeface="Arial"/>
              </a:rPr>
              <a:t>t </a:t>
            </a:r>
            <a:r>
              <a:rPr b="0" lang="en-US" sz="1800" spc="-1" strike="noStrike">
                <a:latin typeface="Arial"/>
              </a:rPr>
              <a:t>f</a:t>
            </a:r>
            <a:r>
              <a:rPr b="0" lang="en-US" sz="1800" spc="-1" strike="noStrike">
                <a:latin typeface="Arial"/>
              </a:rPr>
              <a:t>o</a:t>
            </a:r>
            <a:r>
              <a:rPr b="0" lang="en-US" sz="1800" spc="-1" strike="noStrike">
                <a:latin typeface="Arial"/>
              </a:rPr>
              <a:t>r</a:t>
            </a:r>
            <a:r>
              <a:rPr b="0" lang="en-US" sz="1800" spc="-1" strike="noStrike">
                <a:latin typeface="Arial"/>
              </a:rPr>
              <a:t>m</a:t>
            </a:r>
            <a:r>
              <a:rPr b="0" lang="en-US" sz="1800" spc="-1" strike="noStrike">
                <a:latin typeface="Arial"/>
              </a:rPr>
              <a:t>a</a:t>
            </a:r>
            <a:r>
              <a:rPr b="0" lang="en-US" sz="1800" spc="-1" strike="noStrike">
                <a:latin typeface="Arial"/>
              </a:rPr>
              <a:t>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1838160" y="4038480"/>
            <a:ext cx="1087560" cy="2725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GB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position in file</a:t>
            </a:r>
            <a:endParaRPr b="0" lang="en-US" sz="1200" spc="-1" strike="noStrike">
              <a:latin typeface="Arial"/>
            </a:endParaRPr>
          </a:p>
        </p:txBody>
      </p:sp>
      <p:grpSp>
        <p:nvGrpSpPr>
          <p:cNvPr id="39" name="Group 2"/>
          <p:cNvGrpSpPr/>
          <p:nvPr/>
        </p:nvGrpSpPr>
        <p:grpSpPr>
          <a:xfrm>
            <a:off x="3129840" y="2261880"/>
            <a:ext cx="2097720" cy="272520"/>
            <a:chOff x="3129840" y="2261880"/>
            <a:chExt cx="2097720" cy="272520"/>
          </a:xfrm>
        </p:grpSpPr>
        <p:sp>
          <p:nvSpPr>
            <p:cNvPr id="40" name="CustomShape 3"/>
            <p:cNvSpPr/>
            <p:nvPr/>
          </p:nvSpPr>
          <p:spPr>
            <a:xfrm>
              <a:off x="3129840" y="2261880"/>
              <a:ext cx="573840" cy="2725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GB" sz="1200" spc="-1" strike="noStrike">
                  <a:solidFill>
                    <a:srgbClr val="70ad47"/>
                  </a:solidFill>
                  <a:latin typeface="Calibri"/>
                  <a:ea typeface="DejaVu Sans"/>
                </a:rPr>
                <a:t>rank 2</a:t>
              </a:r>
              <a:endParaRPr b="0" lang="en-US" sz="1200" spc="-1" strike="noStrike">
                <a:latin typeface="Arial"/>
              </a:endParaRPr>
            </a:p>
          </p:txBody>
        </p:sp>
        <p:sp>
          <p:nvSpPr>
            <p:cNvPr id="41" name="CustomShape 4"/>
            <p:cNvSpPr/>
            <p:nvPr/>
          </p:nvSpPr>
          <p:spPr>
            <a:xfrm>
              <a:off x="3891600" y="2261880"/>
              <a:ext cx="573840" cy="2725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GB" sz="1200" spc="-1" strike="noStrike">
                  <a:solidFill>
                    <a:srgbClr val="5b9bd5"/>
                  </a:solidFill>
                  <a:latin typeface="Calibri"/>
                  <a:ea typeface="DejaVu Sans"/>
                </a:rPr>
                <a:t>rank 0</a:t>
              </a:r>
              <a:endParaRPr b="0" lang="en-US" sz="1200" spc="-1" strike="noStrike">
                <a:latin typeface="Arial"/>
              </a:endParaRPr>
            </a:p>
          </p:txBody>
        </p:sp>
        <p:sp>
          <p:nvSpPr>
            <p:cNvPr id="42" name="CustomShape 5"/>
            <p:cNvSpPr/>
            <p:nvPr/>
          </p:nvSpPr>
          <p:spPr>
            <a:xfrm>
              <a:off x="4653720" y="2261880"/>
              <a:ext cx="573840" cy="2725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GB" sz="1200" spc="-1" strike="noStrike">
                  <a:solidFill>
                    <a:srgbClr val="ffc000"/>
                  </a:solidFill>
                  <a:latin typeface="Calibri"/>
                  <a:ea typeface="DejaVu Sans"/>
                </a:rPr>
                <a:t>rank 1</a:t>
              </a:r>
              <a:endParaRPr b="0" lang="en-US" sz="1200" spc="-1" strike="noStrike">
                <a:latin typeface="Arial"/>
              </a:endParaRPr>
            </a:p>
          </p:txBody>
        </p:sp>
      </p:grpSp>
      <p:grpSp>
        <p:nvGrpSpPr>
          <p:cNvPr id="43" name="Group 6"/>
          <p:cNvGrpSpPr/>
          <p:nvPr/>
        </p:nvGrpSpPr>
        <p:grpSpPr>
          <a:xfrm>
            <a:off x="1875600" y="2785680"/>
            <a:ext cx="4593240" cy="1497960"/>
            <a:chOff x="1875600" y="2785680"/>
            <a:chExt cx="4593240" cy="1497960"/>
          </a:xfrm>
        </p:grpSpPr>
        <p:sp>
          <p:nvSpPr>
            <p:cNvPr id="44" name="CustomShape 7"/>
            <p:cNvSpPr/>
            <p:nvPr/>
          </p:nvSpPr>
          <p:spPr>
            <a:xfrm>
              <a:off x="1875600" y="2785680"/>
              <a:ext cx="189720" cy="1089720"/>
            </a:xfrm>
            <a:prstGeom prst="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/>
          </p:style>
          <p:txBody>
            <a:bodyPr lIns="45000" rIns="45000" tIns="90000" bIns="90000" anchor="ctr" vert="vert270" rot="16200000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GB" sz="105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transferSize</a:t>
              </a:r>
              <a:endParaRPr b="0" lang="en-US" sz="1050" spc="-1" strike="noStrike">
                <a:latin typeface="Arial"/>
              </a:endParaRPr>
            </a:p>
          </p:txBody>
        </p:sp>
        <p:sp>
          <p:nvSpPr>
            <p:cNvPr id="45" name="CustomShape 8"/>
            <p:cNvSpPr/>
            <p:nvPr/>
          </p:nvSpPr>
          <p:spPr>
            <a:xfrm>
              <a:off x="2064240" y="2785680"/>
              <a:ext cx="189720" cy="1089720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/>
          </p:style>
          <p:txBody>
            <a:bodyPr lIns="45000" rIns="45000" tIns="90000" bIns="90000" anchor="ctr" vert="vert270" rot="16200000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GB" sz="105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transferSize</a:t>
              </a:r>
              <a:endParaRPr b="0" lang="en-US" sz="1050" spc="-1" strike="noStrike">
                <a:latin typeface="Arial"/>
              </a:endParaRPr>
            </a:p>
          </p:txBody>
        </p:sp>
        <p:sp>
          <p:nvSpPr>
            <p:cNvPr id="46" name="CustomShape 9"/>
            <p:cNvSpPr/>
            <p:nvPr/>
          </p:nvSpPr>
          <p:spPr>
            <a:xfrm>
              <a:off x="2253240" y="2785680"/>
              <a:ext cx="189720" cy="1089720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/>
          </p:style>
          <p:txBody>
            <a:bodyPr lIns="45000" rIns="45000" tIns="90000" bIns="90000" anchor="ctr" vert="vert270" rot="16200000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GB" sz="105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transferSize</a:t>
              </a:r>
              <a:endParaRPr b="0" lang="en-US" sz="1050" spc="-1" strike="noStrike">
                <a:latin typeface="Arial"/>
              </a:endParaRPr>
            </a:p>
          </p:txBody>
        </p:sp>
        <p:sp>
          <p:nvSpPr>
            <p:cNvPr id="47" name="CustomShape 10"/>
            <p:cNvSpPr/>
            <p:nvPr/>
          </p:nvSpPr>
          <p:spPr>
            <a:xfrm>
              <a:off x="2442240" y="2785680"/>
              <a:ext cx="189720" cy="1089720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/>
          </p:style>
          <p:txBody>
            <a:bodyPr lIns="45000" rIns="45000" tIns="90000" bIns="90000" anchor="ctr" vert="vert270" rot="16200000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GB" sz="105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transferSize</a:t>
              </a:r>
              <a:endParaRPr b="0" lang="en-US" sz="1050" spc="-1" strike="noStrike">
                <a:latin typeface="Arial"/>
              </a:endParaRPr>
            </a:p>
          </p:txBody>
        </p:sp>
        <p:sp>
          <p:nvSpPr>
            <p:cNvPr id="48" name="CustomShape 11"/>
            <p:cNvSpPr/>
            <p:nvPr/>
          </p:nvSpPr>
          <p:spPr>
            <a:xfrm>
              <a:off x="2647080" y="2785680"/>
              <a:ext cx="189720" cy="1089720"/>
            </a:xfrm>
            <a:prstGeom prst="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/>
          </p:style>
          <p:txBody>
            <a:bodyPr lIns="45000" rIns="45000" tIns="90000" bIns="90000" anchor="ctr" vert="vert270" rot="16200000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GB" sz="105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transferSize</a:t>
              </a:r>
              <a:endParaRPr b="0" lang="en-US" sz="1050" spc="-1" strike="noStrike">
                <a:latin typeface="Arial"/>
              </a:endParaRPr>
            </a:p>
          </p:txBody>
        </p:sp>
        <p:sp>
          <p:nvSpPr>
            <p:cNvPr id="49" name="CustomShape 12"/>
            <p:cNvSpPr/>
            <p:nvPr/>
          </p:nvSpPr>
          <p:spPr>
            <a:xfrm>
              <a:off x="2836080" y="2785680"/>
              <a:ext cx="189720" cy="1089720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/>
          </p:style>
          <p:txBody>
            <a:bodyPr lIns="45000" rIns="45000" tIns="90000" bIns="90000" anchor="ctr" vert="vert270" rot="16200000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GB" sz="105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transferSize</a:t>
              </a:r>
              <a:endParaRPr b="0" lang="en-US" sz="1050" spc="-1" strike="noStrike">
                <a:latin typeface="Arial"/>
              </a:endParaRPr>
            </a:p>
          </p:txBody>
        </p:sp>
        <p:sp>
          <p:nvSpPr>
            <p:cNvPr id="50" name="CustomShape 13"/>
            <p:cNvSpPr/>
            <p:nvPr/>
          </p:nvSpPr>
          <p:spPr>
            <a:xfrm>
              <a:off x="3024720" y="2785680"/>
              <a:ext cx="189720" cy="1089720"/>
            </a:xfrm>
            <a:prstGeom prst="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/>
          </p:style>
          <p:txBody>
            <a:bodyPr lIns="45000" rIns="45000" tIns="90000" bIns="90000" anchor="ctr" vert="vert270" rot="16200000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GB" sz="105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transferSize</a:t>
              </a:r>
              <a:endParaRPr b="0" lang="en-US" sz="1050" spc="-1" strike="noStrike">
                <a:latin typeface="Arial"/>
              </a:endParaRPr>
            </a:p>
          </p:txBody>
        </p:sp>
        <p:sp>
          <p:nvSpPr>
            <p:cNvPr id="51" name="CustomShape 14"/>
            <p:cNvSpPr/>
            <p:nvPr/>
          </p:nvSpPr>
          <p:spPr>
            <a:xfrm>
              <a:off x="3213720" y="2785680"/>
              <a:ext cx="189720" cy="1089720"/>
            </a:xfrm>
            <a:prstGeom prst="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/>
          </p:style>
          <p:txBody>
            <a:bodyPr lIns="45000" rIns="45000" tIns="90000" bIns="90000" anchor="ctr" vert="vert270" rot="16200000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GB" sz="105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transferSize</a:t>
              </a:r>
              <a:endParaRPr b="0" lang="en-US" sz="1050" spc="-1" strike="noStrike">
                <a:latin typeface="Arial"/>
              </a:endParaRPr>
            </a:p>
          </p:txBody>
        </p:sp>
        <p:sp>
          <p:nvSpPr>
            <p:cNvPr id="52" name="CustomShape 15"/>
            <p:cNvSpPr/>
            <p:nvPr/>
          </p:nvSpPr>
          <p:spPr>
            <a:xfrm>
              <a:off x="3412080" y="2785680"/>
              <a:ext cx="189720" cy="1089720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/>
          </p:style>
          <p:txBody>
            <a:bodyPr lIns="45000" rIns="45000" tIns="90000" bIns="90000" anchor="ctr" vert="vert270" rot="16200000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GB" sz="105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transferSize</a:t>
              </a:r>
              <a:endParaRPr b="0" lang="en-US" sz="1050" spc="-1" strike="noStrike">
                <a:latin typeface="Arial"/>
              </a:endParaRPr>
            </a:p>
          </p:txBody>
        </p:sp>
        <p:sp>
          <p:nvSpPr>
            <p:cNvPr id="53" name="CustomShape 16"/>
            <p:cNvSpPr/>
            <p:nvPr/>
          </p:nvSpPr>
          <p:spPr>
            <a:xfrm>
              <a:off x="3601080" y="2785680"/>
              <a:ext cx="189720" cy="1089720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/>
          </p:style>
          <p:txBody>
            <a:bodyPr lIns="45000" rIns="45000" tIns="90000" bIns="90000" anchor="ctr" vert="vert270" rot="16200000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GB" sz="105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transferSize</a:t>
              </a:r>
              <a:endParaRPr b="0" lang="en-US" sz="1050" spc="-1" strike="noStrike">
                <a:latin typeface="Arial"/>
              </a:endParaRPr>
            </a:p>
          </p:txBody>
        </p:sp>
        <p:sp>
          <p:nvSpPr>
            <p:cNvPr id="54" name="CustomShape 17"/>
            <p:cNvSpPr/>
            <p:nvPr/>
          </p:nvSpPr>
          <p:spPr>
            <a:xfrm>
              <a:off x="3790080" y="2785680"/>
              <a:ext cx="189720" cy="1089720"/>
            </a:xfrm>
            <a:prstGeom prst="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/>
          </p:style>
          <p:txBody>
            <a:bodyPr lIns="45000" rIns="45000" tIns="90000" bIns="90000" anchor="ctr" vert="vert270" rot="16200000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GB" sz="105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transferSize</a:t>
              </a:r>
              <a:endParaRPr b="0" lang="en-US" sz="1050" spc="-1" strike="noStrike">
                <a:latin typeface="Arial"/>
              </a:endParaRPr>
            </a:p>
          </p:txBody>
        </p:sp>
        <p:sp>
          <p:nvSpPr>
            <p:cNvPr id="55" name="CustomShape 18"/>
            <p:cNvSpPr/>
            <p:nvPr/>
          </p:nvSpPr>
          <p:spPr>
            <a:xfrm>
              <a:off x="3979080" y="2785680"/>
              <a:ext cx="189720" cy="1089720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/>
          </p:style>
          <p:txBody>
            <a:bodyPr lIns="45000" rIns="45000" tIns="90000" bIns="90000" anchor="ctr" vert="vert270" rot="16200000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GB" sz="105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transferSize</a:t>
              </a:r>
              <a:endParaRPr b="0" lang="en-US" sz="1050" spc="-1" strike="noStrike">
                <a:latin typeface="Arial"/>
              </a:endParaRPr>
            </a:p>
          </p:txBody>
        </p:sp>
        <p:sp>
          <p:nvSpPr>
            <p:cNvPr id="56" name="CustomShape 19"/>
            <p:cNvSpPr/>
            <p:nvPr/>
          </p:nvSpPr>
          <p:spPr>
            <a:xfrm>
              <a:off x="4175640" y="2785680"/>
              <a:ext cx="189720" cy="1089720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/>
          </p:style>
          <p:txBody>
            <a:bodyPr lIns="45000" rIns="45000" tIns="90000" bIns="90000" anchor="ctr" vert="vert270" rot="16200000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GB" sz="105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transferSize</a:t>
              </a:r>
              <a:endParaRPr b="0" lang="en-US" sz="1050" spc="-1" strike="noStrike">
                <a:latin typeface="Arial"/>
              </a:endParaRPr>
            </a:p>
          </p:txBody>
        </p:sp>
        <p:sp>
          <p:nvSpPr>
            <p:cNvPr id="57" name="CustomShape 20"/>
            <p:cNvSpPr/>
            <p:nvPr/>
          </p:nvSpPr>
          <p:spPr>
            <a:xfrm>
              <a:off x="4364640" y="2785680"/>
              <a:ext cx="189720" cy="1089720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/>
          </p:style>
          <p:txBody>
            <a:bodyPr lIns="45000" rIns="45000" tIns="90000" bIns="90000" anchor="ctr" vert="vert270" rot="16200000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GB" sz="105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transferSize</a:t>
              </a:r>
              <a:endParaRPr b="0" lang="en-US" sz="1050" spc="-1" strike="noStrike">
                <a:latin typeface="Arial"/>
              </a:endParaRPr>
            </a:p>
          </p:txBody>
        </p:sp>
        <p:sp>
          <p:nvSpPr>
            <p:cNvPr id="58" name="CustomShape 21"/>
            <p:cNvSpPr/>
            <p:nvPr/>
          </p:nvSpPr>
          <p:spPr>
            <a:xfrm>
              <a:off x="4553640" y="2785680"/>
              <a:ext cx="189720" cy="1089720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/>
          </p:style>
          <p:txBody>
            <a:bodyPr lIns="45000" rIns="45000" tIns="90000" bIns="90000" anchor="ctr" vert="vert270" rot="16200000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GB" sz="105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transferSize</a:t>
              </a:r>
              <a:endParaRPr b="0" lang="en-US" sz="1050" spc="-1" strike="noStrike">
                <a:latin typeface="Arial"/>
              </a:endParaRPr>
            </a:p>
          </p:txBody>
        </p:sp>
        <p:sp>
          <p:nvSpPr>
            <p:cNvPr id="59" name="CustomShape 22"/>
            <p:cNvSpPr/>
            <p:nvPr/>
          </p:nvSpPr>
          <p:spPr>
            <a:xfrm>
              <a:off x="4742640" y="2785680"/>
              <a:ext cx="189720" cy="1089720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/>
          </p:style>
          <p:txBody>
            <a:bodyPr lIns="45000" rIns="45000" tIns="90000" bIns="90000" anchor="ctr" vert="vert270" rot="16200000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GB" sz="105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transferSize</a:t>
              </a:r>
              <a:endParaRPr b="0" lang="en-US" sz="1050" spc="-1" strike="noStrike">
                <a:latin typeface="Arial"/>
              </a:endParaRPr>
            </a:p>
          </p:txBody>
        </p:sp>
        <p:sp>
          <p:nvSpPr>
            <p:cNvPr id="60" name="CustomShape 23"/>
            <p:cNvSpPr/>
            <p:nvPr/>
          </p:nvSpPr>
          <p:spPr>
            <a:xfrm>
              <a:off x="4941000" y="2785680"/>
              <a:ext cx="189720" cy="1089720"/>
            </a:xfrm>
            <a:prstGeom prst="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/>
          </p:style>
          <p:txBody>
            <a:bodyPr lIns="45000" rIns="45000" tIns="90000" bIns="90000" anchor="ctr" vert="vert270" rot="16200000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GB" sz="105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transferSize</a:t>
              </a:r>
              <a:endParaRPr b="0" lang="en-US" sz="1050" spc="-1" strike="noStrike">
                <a:latin typeface="Arial"/>
              </a:endParaRPr>
            </a:p>
          </p:txBody>
        </p:sp>
        <p:sp>
          <p:nvSpPr>
            <p:cNvPr id="61" name="CustomShape 24"/>
            <p:cNvSpPr/>
            <p:nvPr/>
          </p:nvSpPr>
          <p:spPr>
            <a:xfrm>
              <a:off x="5130000" y="2785680"/>
              <a:ext cx="189720" cy="1089720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/>
          </p:style>
          <p:txBody>
            <a:bodyPr lIns="45000" rIns="45000" tIns="90000" bIns="90000" anchor="ctr" vert="vert270" rot="16200000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GB" sz="105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transferSize</a:t>
              </a:r>
              <a:endParaRPr b="0" lang="en-US" sz="1050" spc="-1" strike="noStrike">
                <a:latin typeface="Arial"/>
              </a:endParaRPr>
            </a:p>
          </p:txBody>
        </p:sp>
        <p:sp>
          <p:nvSpPr>
            <p:cNvPr id="62" name="CustomShape 25"/>
            <p:cNvSpPr/>
            <p:nvPr/>
          </p:nvSpPr>
          <p:spPr>
            <a:xfrm>
              <a:off x="5318640" y="2785680"/>
              <a:ext cx="189720" cy="1089720"/>
            </a:xfrm>
            <a:prstGeom prst="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/>
          </p:style>
          <p:txBody>
            <a:bodyPr lIns="45000" rIns="45000" tIns="90000" bIns="90000" anchor="ctr" vert="vert270" rot="16200000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GB" sz="105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transferSize</a:t>
              </a:r>
              <a:endParaRPr b="0" lang="en-US" sz="1050" spc="-1" strike="noStrike">
                <a:latin typeface="Arial"/>
              </a:endParaRPr>
            </a:p>
          </p:txBody>
        </p:sp>
        <p:sp>
          <p:nvSpPr>
            <p:cNvPr id="63" name="CustomShape 26"/>
            <p:cNvSpPr/>
            <p:nvPr/>
          </p:nvSpPr>
          <p:spPr>
            <a:xfrm>
              <a:off x="5507640" y="2785680"/>
              <a:ext cx="189720" cy="1089720"/>
            </a:xfrm>
            <a:prstGeom prst="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/>
          </p:style>
          <p:txBody>
            <a:bodyPr lIns="45000" rIns="45000" tIns="90000" bIns="90000" anchor="ctr" vert="vert270" rot="16200000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GB" sz="105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transferSize</a:t>
              </a:r>
              <a:endParaRPr b="0" lang="en-US" sz="1050" spc="-1" strike="noStrike">
                <a:latin typeface="Arial"/>
              </a:endParaRPr>
            </a:p>
          </p:txBody>
        </p:sp>
        <p:sp>
          <p:nvSpPr>
            <p:cNvPr id="64" name="CustomShape 27"/>
            <p:cNvSpPr/>
            <p:nvPr/>
          </p:nvSpPr>
          <p:spPr>
            <a:xfrm>
              <a:off x="5712480" y="2785680"/>
              <a:ext cx="189720" cy="1089720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/>
          </p:style>
          <p:txBody>
            <a:bodyPr lIns="45000" rIns="45000" tIns="90000" bIns="90000" anchor="ctr" vert="vert270" rot="16200000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GB" sz="105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transferSize</a:t>
              </a:r>
              <a:endParaRPr b="0" lang="en-US" sz="1050" spc="-1" strike="noStrike">
                <a:latin typeface="Arial"/>
              </a:endParaRPr>
            </a:p>
          </p:txBody>
        </p:sp>
        <p:sp>
          <p:nvSpPr>
            <p:cNvPr id="65" name="CustomShape 28"/>
            <p:cNvSpPr/>
            <p:nvPr/>
          </p:nvSpPr>
          <p:spPr>
            <a:xfrm>
              <a:off x="5901480" y="2785680"/>
              <a:ext cx="189720" cy="1089720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/>
          </p:style>
          <p:txBody>
            <a:bodyPr lIns="45000" rIns="45000" tIns="90000" bIns="90000" anchor="ctr" vert="vert270" rot="16200000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GB" sz="105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transferSize</a:t>
              </a:r>
              <a:endParaRPr b="0" lang="en-US" sz="1050" spc="-1" strike="noStrike">
                <a:latin typeface="Arial"/>
              </a:endParaRPr>
            </a:p>
          </p:txBody>
        </p:sp>
        <p:sp>
          <p:nvSpPr>
            <p:cNvPr id="66" name="CustomShape 29"/>
            <p:cNvSpPr/>
            <p:nvPr/>
          </p:nvSpPr>
          <p:spPr>
            <a:xfrm>
              <a:off x="6090120" y="2785680"/>
              <a:ext cx="189720" cy="1089720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/>
          </p:style>
          <p:txBody>
            <a:bodyPr lIns="45000" rIns="45000" tIns="90000" bIns="90000" anchor="ctr" vert="vert270" rot="16200000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GB" sz="105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transferSize</a:t>
              </a:r>
              <a:endParaRPr b="0" lang="en-US" sz="1050" spc="-1" strike="noStrike">
                <a:latin typeface="Arial"/>
              </a:endParaRPr>
            </a:p>
          </p:txBody>
        </p:sp>
        <p:sp>
          <p:nvSpPr>
            <p:cNvPr id="67" name="CustomShape 30"/>
            <p:cNvSpPr/>
            <p:nvPr/>
          </p:nvSpPr>
          <p:spPr>
            <a:xfrm>
              <a:off x="6279120" y="2785680"/>
              <a:ext cx="189720" cy="1089720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/>
          </p:style>
          <p:txBody>
            <a:bodyPr lIns="45000" rIns="45000" tIns="90000" bIns="90000" anchor="ctr" vert="vert270" rot="16200000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GB" sz="105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transferSize</a:t>
              </a:r>
              <a:endParaRPr b="0" lang="en-US" sz="1050" spc="-1" strike="noStrike">
                <a:latin typeface="Arial"/>
              </a:endParaRPr>
            </a:p>
          </p:txBody>
        </p:sp>
        <p:sp>
          <p:nvSpPr>
            <p:cNvPr id="68" name="CustomShape 31"/>
            <p:cNvSpPr/>
            <p:nvPr/>
          </p:nvSpPr>
          <p:spPr>
            <a:xfrm>
              <a:off x="1889640" y="4283280"/>
              <a:ext cx="158472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4920">
              <a:solidFill>
                <a:schemeClr val="tx1"/>
              </a:solidFill>
              <a:tailEnd len="lg" type="triangle" w="lg"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/>
          </p:style>
        </p:sp>
      </p:grpSp>
      <p:sp>
        <p:nvSpPr>
          <p:cNvPr id="69" name="CustomShape 32"/>
          <p:cNvSpPr/>
          <p:nvPr/>
        </p:nvSpPr>
        <p:spPr>
          <a:xfrm flipH="1" rot="16200000">
            <a:off x="3815280" y="2140920"/>
            <a:ext cx="246240" cy="1041840"/>
          </a:xfrm>
          <a:prstGeom prst="curvedConnector3">
            <a:avLst>
              <a:gd name="adj1" fmla="val 50000"/>
            </a:avLst>
          </a:prstGeom>
          <a:noFill/>
          <a:ln>
            <a:solidFill>
              <a:srgbClr val="6dac43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70" name="CustomShape 33"/>
          <p:cNvSpPr/>
          <p:nvPr/>
        </p:nvSpPr>
        <p:spPr>
          <a:xfrm flipH="1" rot="16200000">
            <a:off x="4003920" y="1951920"/>
            <a:ext cx="246240" cy="1419840"/>
          </a:xfrm>
          <a:prstGeom prst="curvedConnector3">
            <a:avLst>
              <a:gd name="adj1" fmla="val 50000"/>
            </a:avLst>
          </a:prstGeom>
          <a:noFill/>
          <a:ln>
            <a:solidFill>
              <a:srgbClr val="6dac43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71" name="CustomShape 34"/>
          <p:cNvSpPr/>
          <p:nvPr/>
        </p:nvSpPr>
        <p:spPr>
          <a:xfrm flipH="1" rot="16200000">
            <a:off x="4677840" y="1278000"/>
            <a:ext cx="246240" cy="2767680"/>
          </a:xfrm>
          <a:prstGeom prst="curvedConnector3">
            <a:avLst>
              <a:gd name="adj1" fmla="val 50000"/>
            </a:avLst>
          </a:prstGeom>
          <a:noFill/>
          <a:ln>
            <a:solidFill>
              <a:srgbClr val="6dac43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72" name="CustomShape 35"/>
          <p:cNvSpPr/>
          <p:nvPr/>
        </p:nvSpPr>
        <p:spPr>
          <a:xfrm flipH="1" rot="16200000">
            <a:off x="4197600" y="1758240"/>
            <a:ext cx="246240" cy="1807200"/>
          </a:xfrm>
          <a:prstGeom prst="curvedConnector3">
            <a:avLst>
              <a:gd name="adj1" fmla="val 50000"/>
            </a:avLst>
          </a:prstGeom>
          <a:noFill/>
          <a:ln>
            <a:solidFill>
              <a:srgbClr val="6dac43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73" name="CustomShape 36"/>
          <p:cNvSpPr/>
          <p:nvPr/>
        </p:nvSpPr>
        <p:spPr>
          <a:xfrm rot="5400000">
            <a:off x="2665440" y="2033280"/>
            <a:ext cx="246240" cy="1256760"/>
          </a:xfrm>
          <a:prstGeom prst="curvedConnector3">
            <a:avLst>
              <a:gd name="adj1" fmla="val 50000"/>
            </a:avLst>
          </a:prstGeom>
          <a:noFill/>
          <a:ln>
            <a:solidFill>
              <a:srgbClr val="6dac43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74" name="CustomShape 37"/>
          <p:cNvSpPr/>
          <p:nvPr/>
        </p:nvSpPr>
        <p:spPr>
          <a:xfrm rot="5400000">
            <a:off x="3051360" y="2419200"/>
            <a:ext cx="246240" cy="485280"/>
          </a:xfrm>
          <a:prstGeom prst="curvedConnector3">
            <a:avLst>
              <a:gd name="adj1" fmla="val 50000"/>
            </a:avLst>
          </a:prstGeom>
          <a:noFill/>
          <a:ln>
            <a:solidFill>
              <a:srgbClr val="6dac43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75" name="CustomShape 38"/>
          <p:cNvSpPr/>
          <p:nvPr/>
        </p:nvSpPr>
        <p:spPr>
          <a:xfrm flipH="1" rot="16200000">
            <a:off x="3720600" y="2235240"/>
            <a:ext cx="246240" cy="853200"/>
          </a:xfrm>
          <a:prstGeom prst="curvedConnector3">
            <a:avLst>
              <a:gd name="adj1" fmla="val 50000"/>
            </a:avLst>
          </a:prstGeom>
          <a:noFill/>
          <a:ln>
            <a:solidFill>
              <a:srgbClr val="6dac43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76" name="CustomShape 39"/>
          <p:cNvSpPr/>
          <p:nvPr/>
        </p:nvSpPr>
        <p:spPr>
          <a:xfrm flipH="1" rot="16200000">
            <a:off x="3338640" y="2616840"/>
            <a:ext cx="246240" cy="89640"/>
          </a:xfrm>
          <a:prstGeom prst="curvedConnector3">
            <a:avLst>
              <a:gd name="adj1" fmla="val 50000"/>
            </a:avLst>
          </a:prstGeom>
          <a:noFill/>
          <a:ln>
            <a:solidFill>
              <a:srgbClr val="6dac43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77" name="CustomShape 40"/>
          <p:cNvSpPr/>
          <p:nvPr/>
        </p:nvSpPr>
        <p:spPr>
          <a:xfrm rot="5400000">
            <a:off x="2952000" y="1557720"/>
            <a:ext cx="246240" cy="2207880"/>
          </a:xfrm>
          <a:prstGeom prst="curvedConnector3">
            <a:avLst>
              <a:gd name="adj1" fmla="val 50000"/>
            </a:avLst>
          </a:prstGeom>
          <a:noFill/>
          <a:ln>
            <a:solidFill>
              <a:srgbClr val="3f6e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8" name="CustomShape 41"/>
          <p:cNvSpPr/>
          <p:nvPr/>
        </p:nvSpPr>
        <p:spPr>
          <a:xfrm rot="5400000">
            <a:off x="3337920" y="1943640"/>
            <a:ext cx="246240" cy="1436400"/>
          </a:xfrm>
          <a:prstGeom prst="curvedConnector3">
            <a:avLst>
              <a:gd name="adj1" fmla="val 50000"/>
            </a:avLst>
          </a:prstGeom>
          <a:noFill/>
          <a:ln>
            <a:solidFill>
              <a:srgbClr val="3f6e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9" name="CustomShape 42"/>
          <p:cNvSpPr/>
          <p:nvPr/>
        </p:nvSpPr>
        <p:spPr>
          <a:xfrm rot="5400000">
            <a:off x="3526920" y="2132640"/>
            <a:ext cx="246240" cy="1058400"/>
          </a:xfrm>
          <a:prstGeom prst="curvedConnector3">
            <a:avLst>
              <a:gd name="adj1" fmla="val 50000"/>
            </a:avLst>
          </a:prstGeom>
          <a:noFill/>
          <a:ln>
            <a:solidFill>
              <a:srgbClr val="3f6e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" name="CustomShape 43"/>
          <p:cNvSpPr/>
          <p:nvPr/>
        </p:nvSpPr>
        <p:spPr>
          <a:xfrm rot="5400000">
            <a:off x="3621240" y="2226960"/>
            <a:ext cx="246240" cy="869400"/>
          </a:xfrm>
          <a:prstGeom prst="curvedConnector3">
            <a:avLst>
              <a:gd name="adj1" fmla="val 50000"/>
            </a:avLst>
          </a:prstGeom>
          <a:noFill/>
          <a:ln>
            <a:solidFill>
              <a:srgbClr val="3f6e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" name="CustomShape 44"/>
          <p:cNvSpPr/>
          <p:nvPr/>
        </p:nvSpPr>
        <p:spPr>
          <a:xfrm rot="5400000">
            <a:off x="3909240" y="2514960"/>
            <a:ext cx="246240" cy="293400"/>
          </a:xfrm>
          <a:prstGeom prst="curvedConnector3">
            <a:avLst>
              <a:gd name="adj1" fmla="val 50000"/>
            </a:avLst>
          </a:prstGeom>
          <a:noFill/>
          <a:ln>
            <a:solidFill>
              <a:srgbClr val="3f6e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" name="CustomShape 45"/>
          <p:cNvSpPr/>
          <p:nvPr/>
        </p:nvSpPr>
        <p:spPr>
          <a:xfrm flipH="1" rot="16200000">
            <a:off x="4483800" y="2233440"/>
            <a:ext cx="246240" cy="856440"/>
          </a:xfrm>
          <a:prstGeom prst="curvedConnector3">
            <a:avLst>
              <a:gd name="adj1" fmla="val 50000"/>
            </a:avLst>
          </a:prstGeom>
          <a:noFill/>
          <a:ln>
            <a:solidFill>
              <a:srgbClr val="3f6e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" name="CustomShape 46"/>
          <p:cNvSpPr/>
          <p:nvPr/>
        </p:nvSpPr>
        <p:spPr>
          <a:xfrm flipH="1" rot="16200000">
            <a:off x="4673160" y="2044800"/>
            <a:ext cx="246240" cy="1234080"/>
          </a:xfrm>
          <a:prstGeom prst="curvedConnector3">
            <a:avLst>
              <a:gd name="adj1" fmla="val 50000"/>
            </a:avLst>
          </a:prstGeom>
          <a:noFill/>
          <a:ln>
            <a:solidFill>
              <a:srgbClr val="3f6e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" name="CustomShape 47"/>
          <p:cNvSpPr/>
          <p:nvPr/>
        </p:nvSpPr>
        <p:spPr>
          <a:xfrm flipH="1" rot="16200000">
            <a:off x="4767480" y="1950120"/>
            <a:ext cx="246240" cy="1423080"/>
          </a:xfrm>
          <a:prstGeom prst="curvedConnector3">
            <a:avLst>
              <a:gd name="adj1" fmla="val 50000"/>
            </a:avLst>
          </a:prstGeom>
          <a:noFill/>
          <a:ln>
            <a:solidFill>
              <a:srgbClr val="3f6e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" name="CustomShape 48"/>
          <p:cNvSpPr/>
          <p:nvPr/>
        </p:nvSpPr>
        <p:spPr>
          <a:xfrm flipH="1" rot="16200000">
            <a:off x="5534280" y="1945440"/>
            <a:ext cx="246240" cy="1432440"/>
          </a:xfrm>
          <a:prstGeom prst="curvedConnector3">
            <a:avLst>
              <a:gd name="adj1" fmla="val 50000"/>
            </a:avLst>
          </a:prstGeom>
          <a:noFill/>
          <a:ln>
            <a:solidFill>
              <a:schemeClr val="accent4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/>
        </p:style>
      </p:sp>
      <p:sp>
        <p:nvSpPr>
          <p:cNvPr id="86" name="CustomShape 49"/>
          <p:cNvSpPr/>
          <p:nvPr/>
        </p:nvSpPr>
        <p:spPr>
          <a:xfrm rot="5400000">
            <a:off x="4672440" y="2516040"/>
            <a:ext cx="246240" cy="291600"/>
          </a:xfrm>
          <a:prstGeom prst="curvedConnector3">
            <a:avLst>
              <a:gd name="adj1" fmla="val 50000"/>
            </a:avLst>
          </a:prstGeom>
          <a:noFill/>
          <a:ln>
            <a:solidFill>
              <a:schemeClr val="accent4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/>
        </p:style>
      </p:sp>
      <p:sp>
        <p:nvSpPr>
          <p:cNvPr id="87" name="CustomShape 50"/>
          <p:cNvSpPr/>
          <p:nvPr/>
        </p:nvSpPr>
        <p:spPr>
          <a:xfrm flipH="1" rot="16200000">
            <a:off x="5250960" y="2228760"/>
            <a:ext cx="246240" cy="865800"/>
          </a:xfrm>
          <a:prstGeom prst="curvedConnector3">
            <a:avLst>
              <a:gd name="adj1" fmla="val 50000"/>
            </a:avLst>
          </a:prstGeom>
          <a:noFill/>
          <a:ln>
            <a:solidFill>
              <a:schemeClr val="accent4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/>
        </p:style>
      </p:sp>
      <p:sp>
        <p:nvSpPr>
          <p:cNvPr id="88" name="CustomShape 51"/>
          <p:cNvSpPr/>
          <p:nvPr/>
        </p:nvSpPr>
        <p:spPr>
          <a:xfrm flipH="1" rot="16200000">
            <a:off x="5345280" y="2134440"/>
            <a:ext cx="246240" cy="1054800"/>
          </a:xfrm>
          <a:prstGeom prst="curvedConnector3">
            <a:avLst>
              <a:gd name="adj1" fmla="val 50000"/>
            </a:avLst>
          </a:prstGeom>
          <a:noFill/>
          <a:ln>
            <a:solidFill>
              <a:schemeClr val="accent4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/>
        </p:style>
      </p:sp>
      <p:sp>
        <p:nvSpPr>
          <p:cNvPr id="89" name="CustomShape 52"/>
          <p:cNvSpPr/>
          <p:nvPr/>
        </p:nvSpPr>
        <p:spPr>
          <a:xfrm rot="5400000">
            <a:off x="4385160" y="2228760"/>
            <a:ext cx="246240" cy="866160"/>
          </a:xfrm>
          <a:prstGeom prst="curvedConnector3">
            <a:avLst>
              <a:gd name="adj1" fmla="val 50000"/>
            </a:avLst>
          </a:prstGeom>
          <a:noFill/>
          <a:ln>
            <a:solidFill>
              <a:schemeClr val="accent4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/>
        </p:style>
      </p:sp>
      <p:sp>
        <p:nvSpPr>
          <p:cNvPr id="90" name="CustomShape 53"/>
          <p:cNvSpPr/>
          <p:nvPr/>
        </p:nvSpPr>
        <p:spPr>
          <a:xfrm rot="5400000">
            <a:off x="4196160" y="2039760"/>
            <a:ext cx="246240" cy="1244160"/>
          </a:xfrm>
          <a:prstGeom prst="curvedConnector3">
            <a:avLst>
              <a:gd name="adj1" fmla="val 50000"/>
            </a:avLst>
          </a:prstGeom>
          <a:noFill/>
          <a:ln>
            <a:solidFill>
              <a:schemeClr val="accent4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/>
        </p:style>
      </p:sp>
      <p:sp>
        <p:nvSpPr>
          <p:cNvPr id="91" name="CustomShape 54"/>
          <p:cNvSpPr/>
          <p:nvPr/>
        </p:nvSpPr>
        <p:spPr>
          <a:xfrm rot="5400000">
            <a:off x="3616560" y="1460160"/>
            <a:ext cx="246240" cy="2403000"/>
          </a:xfrm>
          <a:prstGeom prst="curvedConnector3">
            <a:avLst>
              <a:gd name="adj1" fmla="val 50000"/>
            </a:avLst>
          </a:prstGeom>
          <a:noFill/>
          <a:ln>
            <a:solidFill>
              <a:schemeClr val="accent4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/>
        </p:style>
      </p:sp>
      <p:sp>
        <p:nvSpPr>
          <p:cNvPr id="92" name="CustomShape 55"/>
          <p:cNvSpPr/>
          <p:nvPr/>
        </p:nvSpPr>
        <p:spPr>
          <a:xfrm rot="5400000">
            <a:off x="3522240" y="1365120"/>
            <a:ext cx="246240" cy="2592000"/>
          </a:xfrm>
          <a:prstGeom prst="curvedConnector3">
            <a:avLst>
              <a:gd name="adj1" fmla="val 50000"/>
            </a:avLst>
          </a:prstGeom>
          <a:noFill/>
          <a:ln>
            <a:solidFill>
              <a:schemeClr val="accent4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/>
        </p:style>
      </p:sp>
      <p:sp>
        <p:nvSpPr>
          <p:cNvPr id="93" name="CustomShape 56"/>
          <p:cNvSpPr/>
          <p:nvPr/>
        </p:nvSpPr>
        <p:spPr>
          <a:xfrm rot="16200000">
            <a:off x="4032720" y="1713960"/>
            <a:ext cx="254880" cy="4663080"/>
          </a:xfrm>
          <a:prstGeom prst="leftBrace">
            <a:avLst>
              <a:gd name="adj1" fmla="val 38333"/>
              <a:gd name="adj2" fmla="val 50000"/>
            </a:avLst>
          </a:prstGeom>
          <a:noFill/>
          <a:ln/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94" name="CustomShape 57"/>
          <p:cNvSpPr/>
          <p:nvPr/>
        </p:nvSpPr>
        <p:spPr>
          <a:xfrm>
            <a:off x="3827160" y="4116240"/>
            <a:ext cx="835920" cy="27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GB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segment 1</a:t>
            </a:r>
            <a:endParaRPr b="0" lang="en-US" sz="1200" spc="-1" strike="noStrike">
              <a:latin typeface="Arial"/>
            </a:endParaRPr>
          </a:p>
        </p:txBody>
      </p:sp>
      <p:grpSp>
        <p:nvGrpSpPr>
          <p:cNvPr id="95" name="Group 58"/>
          <p:cNvGrpSpPr/>
          <p:nvPr/>
        </p:nvGrpSpPr>
        <p:grpSpPr>
          <a:xfrm>
            <a:off x="7793280" y="2261880"/>
            <a:ext cx="2097720" cy="272520"/>
            <a:chOff x="7793280" y="2261880"/>
            <a:chExt cx="2097720" cy="272520"/>
          </a:xfrm>
        </p:grpSpPr>
        <p:sp>
          <p:nvSpPr>
            <p:cNvPr id="96" name="CustomShape 59"/>
            <p:cNvSpPr/>
            <p:nvPr/>
          </p:nvSpPr>
          <p:spPr>
            <a:xfrm>
              <a:off x="7793280" y="2261880"/>
              <a:ext cx="573840" cy="2725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GB" sz="1200" spc="-1" strike="noStrike">
                  <a:solidFill>
                    <a:srgbClr val="70ad47"/>
                  </a:solidFill>
                  <a:latin typeface="Calibri"/>
                  <a:ea typeface="DejaVu Sans"/>
                </a:rPr>
                <a:t>rank 2</a:t>
              </a:r>
              <a:endParaRPr b="0" lang="en-US" sz="1200" spc="-1" strike="noStrike">
                <a:latin typeface="Arial"/>
              </a:endParaRPr>
            </a:p>
          </p:txBody>
        </p:sp>
        <p:sp>
          <p:nvSpPr>
            <p:cNvPr id="97" name="CustomShape 60"/>
            <p:cNvSpPr/>
            <p:nvPr/>
          </p:nvSpPr>
          <p:spPr>
            <a:xfrm>
              <a:off x="8555040" y="2261880"/>
              <a:ext cx="573840" cy="2725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GB" sz="1200" spc="-1" strike="noStrike">
                  <a:solidFill>
                    <a:srgbClr val="5b9bd5"/>
                  </a:solidFill>
                  <a:latin typeface="Calibri"/>
                  <a:ea typeface="DejaVu Sans"/>
                </a:rPr>
                <a:t>rank 0</a:t>
              </a:r>
              <a:endParaRPr b="0" lang="en-US" sz="1200" spc="-1" strike="noStrike">
                <a:latin typeface="Arial"/>
              </a:endParaRPr>
            </a:p>
          </p:txBody>
        </p:sp>
        <p:sp>
          <p:nvSpPr>
            <p:cNvPr id="98" name="CustomShape 61"/>
            <p:cNvSpPr/>
            <p:nvPr/>
          </p:nvSpPr>
          <p:spPr>
            <a:xfrm>
              <a:off x="9317160" y="2261880"/>
              <a:ext cx="573840" cy="2725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GB" sz="1200" spc="-1" strike="noStrike">
                  <a:solidFill>
                    <a:srgbClr val="ffc000"/>
                  </a:solidFill>
                  <a:latin typeface="Calibri"/>
                  <a:ea typeface="DejaVu Sans"/>
                </a:rPr>
                <a:t>rank 1</a:t>
              </a:r>
              <a:endParaRPr b="0" lang="en-US" sz="1200" spc="-1" strike="noStrike">
                <a:latin typeface="Arial"/>
              </a:endParaRPr>
            </a:p>
          </p:txBody>
        </p:sp>
      </p:grpSp>
      <p:grpSp>
        <p:nvGrpSpPr>
          <p:cNvPr id="99" name="Group 62"/>
          <p:cNvGrpSpPr/>
          <p:nvPr/>
        </p:nvGrpSpPr>
        <p:grpSpPr>
          <a:xfrm>
            <a:off x="6539040" y="2785680"/>
            <a:ext cx="4593240" cy="1089720"/>
            <a:chOff x="6539040" y="2785680"/>
            <a:chExt cx="4593240" cy="1089720"/>
          </a:xfrm>
        </p:grpSpPr>
        <p:sp>
          <p:nvSpPr>
            <p:cNvPr id="100" name="CustomShape 63"/>
            <p:cNvSpPr/>
            <p:nvPr/>
          </p:nvSpPr>
          <p:spPr>
            <a:xfrm>
              <a:off x="6539040" y="2785680"/>
              <a:ext cx="189720" cy="1089720"/>
            </a:xfrm>
            <a:prstGeom prst="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/>
          </p:style>
          <p:txBody>
            <a:bodyPr lIns="45000" rIns="45000" tIns="90000" bIns="90000" anchor="ctr" vert="vert270" rot="16200000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GB" sz="105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transferSize</a:t>
              </a:r>
              <a:endParaRPr b="0" lang="en-US" sz="1050" spc="-1" strike="noStrike">
                <a:latin typeface="Arial"/>
              </a:endParaRPr>
            </a:p>
          </p:txBody>
        </p:sp>
        <p:sp>
          <p:nvSpPr>
            <p:cNvPr id="101" name="CustomShape 64"/>
            <p:cNvSpPr/>
            <p:nvPr/>
          </p:nvSpPr>
          <p:spPr>
            <a:xfrm>
              <a:off x="6727680" y="2785680"/>
              <a:ext cx="189720" cy="1089720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/>
          </p:style>
          <p:txBody>
            <a:bodyPr lIns="45000" rIns="45000" tIns="90000" bIns="90000" anchor="ctr" vert="vert270" rot="16200000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GB" sz="105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transferSize</a:t>
              </a:r>
              <a:endParaRPr b="0" lang="en-US" sz="1050" spc="-1" strike="noStrike">
                <a:latin typeface="Arial"/>
              </a:endParaRPr>
            </a:p>
          </p:txBody>
        </p:sp>
        <p:sp>
          <p:nvSpPr>
            <p:cNvPr id="102" name="CustomShape 65"/>
            <p:cNvSpPr/>
            <p:nvPr/>
          </p:nvSpPr>
          <p:spPr>
            <a:xfrm>
              <a:off x="6916680" y="2785680"/>
              <a:ext cx="189720" cy="1089720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/>
          </p:style>
          <p:txBody>
            <a:bodyPr lIns="45000" rIns="45000" tIns="90000" bIns="90000" anchor="ctr" vert="vert270" rot="16200000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GB" sz="105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transferSize</a:t>
              </a:r>
              <a:endParaRPr b="0" lang="en-US" sz="1050" spc="-1" strike="noStrike">
                <a:latin typeface="Arial"/>
              </a:endParaRPr>
            </a:p>
          </p:txBody>
        </p:sp>
        <p:sp>
          <p:nvSpPr>
            <p:cNvPr id="103" name="CustomShape 66"/>
            <p:cNvSpPr/>
            <p:nvPr/>
          </p:nvSpPr>
          <p:spPr>
            <a:xfrm>
              <a:off x="7105680" y="2785680"/>
              <a:ext cx="189720" cy="1089720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/>
          </p:style>
          <p:txBody>
            <a:bodyPr lIns="45000" rIns="45000" tIns="90000" bIns="90000" anchor="ctr" vert="vert270" rot="16200000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GB" sz="105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transferSize</a:t>
              </a:r>
              <a:endParaRPr b="0" lang="en-US" sz="1050" spc="-1" strike="noStrike">
                <a:latin typeface="Arial"/>
              </a:endParaRPr>
            </a:p>
          </p:txBody>
        </p:sp>
        <p:sp>
          <p:nvSpPr>
            <p:cNvPr id="104" name="CustomShape 67"/>
            <p:cNvSpPr/>
            <p:nvPr/>
          </p:nvSpPr>
          <p:spPr>
            <a:xfrm>
              <a:off x="7310520" y="2785680"/>
              <a:ext cx="189720" cy="1089720"/>
            </a:xfrm>
            <a:prstGeom prst="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/>
          </p:style>
          <p:txBody>
            <a:bodyPr lIns="45000" rIns="45000" tIns="90000" bIns="90000" anchor="ctr" vert="vert270" rot="16200000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GB" sz="105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transferSize</a:t>
              </a:r>
              <a:endParaRPr b="0" lang="en-US" sz="1050" spc="-1" strike="noStrike">
                <a:latin typeface="Arial"/>
              </a:endParaRPr>
            </a:p>
          </p:txBody>
        </p:sp>
        <p:sp>
          <p:nvSpPr>
            <p:cNvPr id="105" name="CustomShape 68"/>
            <p:cNvSpPr/>
            <p:nvPr/>
          </p:nvSpPr>
          <p:spPr>
            <a:xfrm>
              <a:off x="7499520" y="2785680"/>
              <a:ext cx="189720" cy="1089720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/>
          </p:style>
          <p:txBody>
            <a:bodyPr lIns="45000" rIns="45000" tIns="90000" bIns="90000" anchor="ctr" vert="vert270" rot="16200000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GB" sz="105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transferSize</a:t>
              </a:r>
              <a:endParaRPr b="0" lang="en-US" sz="1050" spc="-1" strike="noStrike">
                <a:latin typeface="Arial"/>
              </a:endParaRPr>
            </a:p>
          </p:txBody>
        </p:sp>
        <p:sp>
          <p:nvSpPr>
            <p:cNvPr id="106" name="CustomShape 69"/>
            <p:cNvSpPr/>
            <p:nvPr/>
          </p:nvSpPr>
          <p:spPr>
            <a:xfrm>
              <a:off x="7688160" y="2785680"/>
              <a:ext cx="189720" cy="1089720"/>
            </a:xfrm>
            <a:prstGeom prst="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/>
          </p:style>
          <p:txBody>
            <a:bodyPr lIns="45000" rIns="45000" tIns="90000" bIns="90000" anchor="ctr" vert="vert270" rot="16200000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GB" sz="105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transferSize</a:t>
              </a:r>
              <a:endParaRPr b="0" lang="en-US" sz="1050" spc="-1" strike="noStrike">
                <a:latin typeface="Arial"/>
              </a:endParaRPr>
            </a:p>
          </p:txBody>
        </p:sp>
        <p:sp>
          <p:nvSpPr>
            <p:cNvPr id="107" name="CustomShape 70"/>
            <p:cNvSpPr/>
            <p:nvPr/>
          </p:nvSpPr>
          <p:spPr>
            <a:xfrm>
              <a:off x="7877160" y="2785680"/>
              <a:ext cx="189720" cy="1089720"/>
            </a:xfrm>
            <a:prstGeom prst="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/>
          </p:style>
          <p:txBody>
            <a:bodyPr lIns="45000" rIns="45000" tIns="90000" bIns="90000" anchor="ctr" vert="vert270" rot="16200000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GB" sz="105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transferSize</a:t>
              </a:r>
              <a:endParaRPr b="0" lang="en-US" sz="1050" spc="-1" strike="noStrike">
                <a:latin typeface="Arial"/>
              </a:endParaRPr>
            </a:p>
          </p:txBody>
        </p:sp>
        <p:sp>
          <p:nvSpPr>
            <p:cNvPr id="108" name="CustomShape 71"/>
            <p:cNvSpPr/>
            <p:nvPr/>
          </p:nvSpPr>
          <p:spPr>
            <a:xfrm>
              <a:off x="8075520" y="2785680"/>
              <a:ext cx="189720" cy="1089720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/>
          </p:style>
          <p:txBody>
            <a:bodyPr lIns="45000" rIns="45000" tIns="90000" bIns="90000" anchor="ctr" vert="vert270" rot="16200000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GB" sz="105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transferSize</a:t>
              </a:r>
              <a:endParaRPr b="0" lang="en-US" sz="1050" spc="-1" strike="noStrike">
                <a:latin typeface="Arial"/>
              </a:endParaRPr>
            </a:p>
          </p:txBody>
        </p:sp>
        <p:sp>
          <p:nvSpPr>
            <p:cNvPr id="109" name="CustomShape 72"/>
            <p:cNvSpPr/>
            <p:nvPr/>
          </p:nvSpPr>
          <p:spPr>
            <a:xfrm>
              <a:off x="8264520" y="2785680"/>
              <a:ext cx="189720" cy="1089720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/>
          </p:style>
          <p:txBody>
            <a:bodyPr lIns="45000" rIns="45000" tIns="90000" bIns="90000" anchor="ctr" vert="vert270" rot="16200000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GB" sz="105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transferSize</a:t>
              </a:r>
              <a:endParaRPr b="0" lang="en-US" sz="1050" spc="-1" strike="noStrike">
                <a:latin typeface="Arial"/>
              </a:endParaRPr>
            </a:p>
          </p:txBody>
        </p:sp>
        <p:sp>
          <p:nvSpPr>
            <p:cNvPr id="110" name="CustomShape 73"/>
            <p:cNvSpPr/>
            <p:nvPr/>
          </p:nvSpPr>
          <p:spPr>
            <a:xfrm>
              <a:off x="8453520" y="2785680"/>
              <a:ext cx="189720" cy="1089720"/>
            </a:xfrm>
            <a:prstGeom prst="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/>
          </p:style>
          <p:txBody>
            <a:bodyPr lIns="45000" rIns="45000" tIns="90000" bIns="90000" anchor="ctr" vert="vert270" rot="16200000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GB" sz="105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transferSize</a:t>
              </a:r>
              <a:endParaRPr b="0" lang="en-US" sz="1050" spc="-1" strike="noStrike">
                <a:latin typeface="Arial"/>
              </a:endParaRPr>
            </a:p>
          </p:txBody>
        </p:sp>
        <p:sp>
          <p:nvSpPr>
            <p:cNvPr id="111" name="CustomShape 74"/>
            <p:cNvSpPr/>
            <p:nvPr/>
          </p:nvSpPr>
          <p:spPr>
            <a:xfrm>
              <a:off x="8642520" y="2785680"/>
              <a:ext cx="189720" cy="1089720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/>
          </p:style>
          <p:txBody>
            <a:bodyPr lIns="45000" rIns="45000" tIns="90000" bIns="90000" anchor="ctr" vert="vert270" rot="16200000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GB" sz="105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transferSize</a:t>
              </a:r>
              <a:endParaRPr b="0" lang="en-US" sz="1050" spc="-1" strike="noStrike">
                <a:latin typeface="Arial"/>
              </a:endParaRPr>
            </a:p>
          </p:txBody>
        </p:sp>
        <p:sp>
          <p:nvSpPr>
            <p:cNvPr id="112" name="CustomShape 75"/>
            <p:cNvSpPr/>
            <p:nvPr/>
          </p:nvSpPr>
          <p:spPr>
            <a:xfrm>
              <a:off x="8839080" y="2785680"/>
              <a:ext cx="189720" cy="1089720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/>
          </p:style>
          <p:txBody>
            <a:bodyPr lIns="45000" rIns="45000" tIns="90000" bIns="90000" anchor="ctr" vert="vert270" rot="16200000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GB" sz="105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transferSize</a:t>
              </a:r>
              <a:endParaRPr b="0" lang="en-US" sz="1050" spc="-1" strike="noStrike">
                <a:latin typeface="Arial"/>
              </a:endParaRPr>
            </a:p>
          </p:txBody>
        </p:sp>
        <p:sp>
          <p:nvSpPr>
            <p:cNvPr id="113" name="CustomShape 76"/>
            <p:cNvSpPr/>
            <p:nvPr/>
          </p:nvSpPr>
          <p:spPr>
            <a:xfrm>
              <a:off x="9028080" y="2785680"/>
              <a:ext cx="189720" cy="1089720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/>
          </p:style>
          <p:txBody>
            <a:bodyPr lIns="45000" rIns="45000" tIns="90000" bIns="90000" anchor="ctr" vert="vert270" rot="16200000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GB" sz="105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transferSize</a:t>
              </a:r>
              <a:endParaRPr b="0" lang="en-US" sz="1050" spc="-1" strike="noStrike">
                <a:latin typeface="Arial"/>
              </a:endParaRPr>
            </a:p>
          </p:txBody>
        </p:sp>
        <p:sp>
          <p:nvSpPr>
            <p:cNvPr id="114" name="CustomShape 77"/>
            <p:cNvSpPr/>
            <p:nvPr/>
          </p:nvSpPr>
          <p:spPr>
            <a:xfrm>
              <a:off x="9217080" y="2785680"/>
              <a:ext cx="189720" cy="1089720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/>
          </p:style>
          <p:txBody>
            <a:bodyPr lIns="45000" rIns="45000" tIns="90000" bIns="90000" anchor="ctr" vert="vert270" rot="16200000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GB" sz="105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transferSize</a:t>
              </a:r>
              <a:endParaRPr b="0" lang="en-US" sz="1050" spc="-1" strike="noStrike">
                <a:latin typeface="Arial"/>
              </a:endParaRPr>
            </a:p>
          </p:txBody>
        </p:sp>
        <p:sp>
          <p:nvSpPr>
            <p:cNvPr id="115" name="CustomShape 78"/>
            <p:cNvSpPr/>
            <p:nvPr/>
          </p:nvSpPr>
          <p:spPr>
            <a:xfrm>
              <a:off x="9406080" y="2785680"/>
              <a:ext cx="189720" cy="1089720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/>
          </p:style>
          <p:txBody>
            <a:bodyPr lIns="45000" rIns="45000" tIns="90000" bIns="90000" anchor="ctr" vert="vert270" rot="16200000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GB" sz="105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transferSize</a:t>
              </a:r>
              <a:endParaRPr b="0" lang="en-US" sz="1050" spc="-1" strike="noStrike">
                <a:latin typeface="Arial"/>
              </a:endParaRPr>
            </a:p>
          </p:txBody>
        </p:sp>
        <p:sp>
          <p:nvSpPr>
            <p:cNvPr id="116" name="CustomShape 79"/>
            <p:cNvSpPr/>
            <p:nvPr/>
          </p:nvSpPr>
          <p:spPr>
            <a:xfrm>
              <a:off x="9604440" y="2785680"/>
              <a:ext cx="189720" cy="1089720"/>
            </a:xfrm>
            <a:prstGeom prst="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/>
          </p:style>
          <p:txBody>
            <a:bodyPr lIns="45000" rIns="45000" tIns="90000" bIns="90000" anchor="ctr" vert="vert270" rot="16200000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GB" sz="105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transferSize</a:t>
              </a:r>
              <a:endParaRPr b="0" lang="en-US" sz="1050" spc="-1" strike="noStrike">
                <a:latin typeface="Arial"/>
              </a:endParaRPr>
            </a:p>
          </p:txBody>
        </p:sp>
        <p:sp>
          <p:nvSpPr>
            <p:cNvPr id="117" name="CustomShape 80"/>
            <p:cNvSpPr/>
            <p:nvPr/>
          </p:nvSpPr>
          <p:spPr>
            <a:xfrm>
              <a:off x="9793440" y="2785680"/>
              <a:ext cx="189720" cy="1089720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/>
          </p:style>
          <p:txBody>
            <a:bodyPr lIns="45000" rIns="45000" tIns="90000" bIns="90000" anchor="ctr" vert="vert270" rot="16200000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GB" sz="105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transferSize</a:t>
              </a:r>
              <a:endParaRPr b="0" lang="en-US" sz="1050" spc="-1" strike="noStrike">
                <a:latin typeface="Arial"/>
              </a:endParaRPr>
            </a:p>
          </p:txBody>
        </p:sp>
        <p:sp>
          <p:nvSpPr>
            <p:cNvPr id="118" name="CustomShape 81"/>
            <p:cNvSpPr/>
            <p:nvPr/>
          </p:nvSpPr>
          <p:spPr>
            <a:xfrm>
              <a:off x="9982080" y="2785680"/>
              <a:ext cx="189720" cy="1089720"/>
            </a:xfrm>
            <a:prstGeom prst="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/>
          </p:style>
          <p:txBody>
            <a:bodyPr lIns="45000" rIns="45000" tIns="90000" bIns="90000" anchor="ctr" vert="vert270" rot="16200000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GB" sz="105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transferSize</a:t>
              </a:r>
              <a:endParaRPr b="0" lang="en-US" sz="1050" spc="-1" strike="noStrike">
                <a:latin typeface="Arial"/>
              </a:endParaRPr>
            </a:p>
          </p:txBody>
        </p:sp>
        <p:sp>
          <p:nvSpPr>
            <p:cNvPr id="119" name="CustomShape 82"/>
            <p:cNvSpPr/>
            <p:nvPr/>
          </p:nvSpPr>
          <p:spPr>
            <a:xfrm>
              <a:off x="10171080" y="2785680"/>
              <a:ext cx="189720" cy="1089720"/>
            </a:xfrm>
            <a:prstGeom prst="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/>
          </p:style>
          <p:txBody>
            <a:bodyPr lIns="45000" rIns="45000" tIns="90000" bIns="90000" anchor="ctr" vert="vert270" rot="16200000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GB" sz="105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transferSize</a:t>
              </a:r>
              <a:endParaRPr b="0" lang="en-US" sz="1050" spc="-1" strike="noStrike">
                <a:latin typeface="Arial"/>
              </a:endParaRPr>
            </a:p>
          </p:txBody>
        </p:sp>
        <p:sp>
          <p:nvSpPr>
            <p:cNvPr id="120" name="CustomShape 83"/>
            <p:cNvSpPr/>
            <p:nvPr/>
          </p:nvSpPr>
          <p:spPr>
            <a:xfrm>
              <a:off x="10375920" y="2785680"/>
              <a:ext cx="189720" cy="1089720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/>
          </p:style>
          <p:txBody>
            <a:bodyPr lIns="45000" rIns="45000" tIns="90000" bIns="90000" anchor="ctr" vert="vert270" rot="16200000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GB" sz="105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transferSize</a:t>
              </a:r>
              <a:endParaRPr b="0" lang="en-US" sz="1050" spc="-1" strike="noStrike">
                <a:latin typeface="Arial"/>
              </a:endParaRPr>
            </a:p>
          </p:txBody>
        </p:sp>
        <p:sp>
          <p:nvSpPr>
            <p:cNvPr id="121" name="CustomShape 84"/>
            <p:cNvSpPr/>
            <p:nvPr/>
          </p:nvSpPr>
          <p:spPr>
            <a:xfrm>
              <a:off x="10564920" y="2785680"/>
              <a:ext cx="189720" cy="1089720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/>
          </p:style>
          <p:txBody>
            <a:bodyPr lIns="45000" rIns="45000" tIns="90000" bIns="90000" anchor="ctr" vert="vert270" rot="16200000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GB" sz="105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transferSize</a:t>
              </a:r>
              <a:endParaRPr b="0" lang="en-US" sz="1050" spc="-1" strike="noStrike">
                <a:latin typeface="Arial"/>
              </a:endParaRPr>
            </a:p>
          </p:txBody>
        </p:sp>
        <p:sp>
          <p:nvSpPr>
            <p:cNvPr id="122" name="CustomShape 85"/>
            <p:cNvSpPr/>
            <p:nvPr/>
          </p:nvSpPr>
          <p:spPr>
            <a:xfrm>
              <a:off x="10753560" y="2785680"/>
              <a:ext cx="189720" cy="1089720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/>
          </p:style>
          <p:txBody>
            <a:bodyPr lIns="45000" rIns="45000" tIns="90000" bIns="90000" anchor="ctr" vert="vert270" rot="16200000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GB" sz="105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transferSize</a:t>
              </a:r>
              <a:endParaRPr b="0" lang="en-US" sz="1050" spc="-1" strike="noStrike">
                <a:latin typeface="Arial"/>
              </a:endParaRPr>
            </a:p>
          </p:txBody>
        </p:sp>
        <p:sp>
          <p:nvSpPr>
            <p:cNvPr id="123" name="CustomShape 86"/>
            <p:cNvSpPr/>
            <p:nvPr/>
          </p:nvSpPr>
          <p:spPr>
            <a:xfrm>
              <a:off x="10942560" y="2785680"/>
              <a:ext cx="189720" cy="1089720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/>
          </p:style>
          <p:txBody>
            <a:bodyPr lIns="45000" rIns="45000" tIns="90000" bIns="90000" anchor="ctr" vert="vert270" rot="16200000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GB" sz="105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transferSize</a:t>
              </a:r>
              <a:endParaRPr b="0" lang="en-US" sz="1050" spc="-1" strike="noStrike">
                <a:latin typeface="Arial"/>
              </a:endParaRPr>
            </a:p>
          </p:txBody>
        </p:sp>
      </p:grpSp>
      <p:sp>
        <p:nvSpPr>
          <p:cNvPr id="124" name="CustomShape 87"/>
          <p:cNvSpPr/>
          <p:nvPr/>
        </p:nvSpPr>
        <p:spPr>
          <a:xfrm flipH="1" rot="16200000">
            <a:off x="8478720" y="2140920"/>
            <a:ext cx="246240" cy="1041840"/>
          </a:xfrm>
          <a:prstGeom prst="curvedConnector3">
            <a:avLst>
              <a:gd name="adj1" fmla="val 50000"/>
            </a:avLst>
          </a:prstGeom>
          <a:noFill/>
          <a:ln>
            <a:solidFill>
              <a:srgbClr val="6dac43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125" name="CustomShape 88"/>
          <p:cNvSpPr/>
          <p:nvPr/>
        </p:nvSpPr>
        <p:spPr>
          <a:xfrm flipH="1" rot="16200000">
            <a:off x="8667360" y="1951920"/>
            <a:ext cx="246240" cy="1419840"/>
          </a:xfrm>
          <a:prstGeom prst="curvedConnector3">
            <a:avLst>
              <a:gd name="adj1" fmla="val 50000"/>
            </a:avLst>
          </a:prstGeom>
          <a:noFill/>
          <a:ln>
            <a:solidFill>
              <a:srgbClr val="6dac43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126" name="CustomShape 89"/>
          <p:cNvSpPr/>
          <p:nvPr/>
        </p:nvSpPr>
        <p:spPr>
          <a:xfrm flipH="1" rot="16200000">
            <a:off x="9341280" y="1278000"/>
            <a:ext cx="246240" cy="2767680"/>
          </a:xfrm>
          <a:prstGeom prst="curvedConnector3">
            <a:avLst>
              <a:gd name="adj1" fmla="val 50000"/>
            </a:avLst>
          </a:prstGeom>
          <a:noFill/>
          <a:ln>
            <a:solidFill>
              <a:srgbClr val="6dac43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127" name="CustomShape 90"/>
          <p:cNvSpPr/>
          <p:nvPr/>
        </p:nvSpPr>
        <p:spPr>
          <a:xfrm flipH="1" rot="16200000">
            <a:off x="8861040" y="1758240"/>
            <a:ext cx="246240" cy="1807200"/>
          </a:xfrm>
          <a:prstGeom prst="curvedConnector3">
            <a:avLst>
              <a:gd name="adj1" fmla="val 50000"/>
            </a:avLst>
          </a:prstGeom>
          <a:noFill/>
          <a:ln>
            <a:solidFill>
              <a:srgbClr val="6dac43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128" name="CustomShape 91"/>
          <p:cNvSpPr/>
          <p:nvPr/>
        </p:nvSpPr>
        <p:spPr>
          <a:xfrm rot="5400000">
            <a:off x="7328880" y="2033280"/>
            <a:ext cx="246240" cy="1256760"/>
          </a:xfrm>
          <a:prstGeom prst="curvedConnector3">
            <a:avLst>
              <a:gd name="adj1" fmla="val 50000"/>
            </a:avLst>
          </a:prstGeom>
          <a:noFill/>
          <a:ln>
            <a:solidFill>
              <a:srgbClr val="6dac43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129" name="CustomShape 92"/>
          <p:cNvSpPr/>
          <p:nvPr/>
        </p:nvSpPr>
        <p:spPr>
          <a:xfrm rot="5400000">
            <a:off x="7714800" y="2419200"/>
            <a:ext cx="246240" cy="485280"/>
          </a:xfrm>
          <a:prstGeom prst="curvedConnector3">
            <a:avLst>
              <a:gd name="adj1" fmla="val 50000"/>
            </a:avLst>
          </a:prstGeom>
          <a:noFill/>
          <a:ln>
            <a:solidFill>
              <a:srgbClr val="6dac43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130" name="CustomShape 93"/>
          <p:cNvSpPr/>
          <p:nvPr/>
        </p:nvSpPr>
        <p:spPr>
          <a:xfrm flipH="1" rot="16200000">
            <a:off x="8384040" y="2235240"/>
            <a:ext cx="246240" cy="853200"/>
          </a:xfrm>
          <a:prstGeom prst="curvedConnector3">
            <a:avLst>
              <a:gd name="adj1" fmla="val 50000"/>
            </a:avLst>
          </a:prstGeom>
          <a:noFill/>
          <a:ln>
            <a:solidFill>
              <a:srgbClr val="6dac43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131" name="CustomShape 94"/>
          <p:cNvSpPr/>
          <p:nvPr/>
        </p:nvSpPr>
        <p:spPr>
          <a:xfrm flipH="1" rot="16200000">
            <a:off x="8002080" y="2616840"/>
            <a:ext cx="246240" cy="89640"/>
          </a:xfrm>
          <a:prstGeom prst="curvedConnector3">
            <a:avLst>
              <a:gd name="adj1" fmla="val 50000"/>
            </a:avLst>
          </a:prstGeom>
          <a:noFill/>
          <a:ln>
            <a:solidFill>
              <a:srgbClr val="6dac43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132" name="CustomShape 95"/>
          <p:cNvSpPr/>
          <p:nvPr/>
        </p:nvSpPr>
        <p:spPr>
          <a:xfrm rot="5400000">
            <a:off x="7615440" y="1557720"/>
            <a:ext cx="246240" cy="2207880"/>
          </a:xfrm>
          <a:prstGeom prst="curvedConnector3">
            <a:avLst>
              <a:gd name="adj1" fmla="val 50000"/>
            </a:avLst>
          </a:prstGeom>
          <a:noFill/>
          <a:ln>
            <a:solidFill>
              <a:srgbClr val="3f6e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3" name="CustomShape 96"/>
          <p:cNvSpPr/>
          <p:nvPr/>
        </p:nvSpPr>
        <p:spPr>
          <a:xfrm rot="5400000">
            <a:off x="8001360" y="1943640"/>
            <a:ext cx="246240" cy="1436400"/>
          </a:xfrm>
          <a:prstGeom prst="curvedConnector3">
            <a:avLst>
              <a:gd name="adj1" fmla="val 50000"/>
            </a:avLst>
          </a:prstGeom>
          <a:noFill/>
          <a:ln>
            <a:solidFill>
              <a:srgbClr val="3f6e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4" name="CustomShape 97"/>
          <p:cNvSpPr/>
          <p:nvPr/>
        </p:nvSpPr>
        <p:spPr>
          <a:xfrm rot="5400000">
            <a:off x="8190360" y="2132640"/>
            <a:ext cx="246240" cy="1058400"/>
          </a:xfrm>
          <a:prstGeom prst="curvedConnector3">
            <a:avLst>
              <a:gd name="adj1" fmla="val 50000"/>
            </a:avLst>
          </a:prstGeom>
          <a:noFill/>
          <a:ln>
            <a:solidFill>
              <a:srgbClr val="3f6e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5" name="CustomShape 98"/>
          <p:cNvSpPr/>
          <p:nvPr/>
        </p:nvSpPr>
        <p:spPr>
          <a:xfrm rot="5400000">
            <a:off x="8284680" y="2226960"/>
            <a:ext cx="246240" cy="869400"/>
          </a:xfrm>
          <a:prstGeom prst="curvedConnector3">
            <a:avLst>
              <a:gd name="adj1" fmla="val 50000"/>
            </a:avLst>
          </a:prstGeom>
          <a:noFill/>
          <a:ln>
            <a:solidFill>
              <a:srgbClr val="3f6e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" name="CustomShape 99"/>
          <p:cNvSpPr/>
          <p:nvPr/>
        </p:nvSpPr>
        <p:spPr>
          <a:xfrm rot="5400000">
            <a:off x="8572680" y="2514960"/>
            <a:ext cx="246240" cy="293400"/>
          </a:xfrm>
          <a:prstGeom prst="curvedConnector3">
            <a:avLst>
              <a:gd name="adj1" fmla="val 50000"/>
            </a:avLst>
          </a:prstGeom>
          <a:noFill/>
          <a:ln>
            <a:solidFill>
              <a:srgbClr val="3f6e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7" name="CustomShape 100"/>
          <p:cNvSpPr/>
          <p:nvPr/>
        </p:nvSpPr>
        <p:spPr>
          <a:xfrm flipH="1" rot="16200000">
            <a:off x="9147240" y="2233440"/>
            <a:ext cx="246240" cy="856440"/>
          </a:xfrm>
          <a:prstGeom prst="curvedConnector3">
            <a:avLst>
              <a:gd name="adj1" fmla="val 50000"/>
            </a:avLst>
          </a:prstGeom>
          <a:noFill/>
          <a:ln>
            <a:solidFill>
              <a:srgbClr val="3f6e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8" name="CustomShape 101"/>
          <p:cNvSpPr/>
          <p:nvPr/>
        </p:nvSpPr>
        <p:spPr>
          <a:xfrm flipH="1" rot="16200000">
            <a:off x="9336600" y="2044800"/>
            <a:ext cx="246240" cy="1234080"/>
          </a:xfrm>
          <a:prstGeom prst="curvedConnector3">
            <a:avLst>
              <a:gd name="adj1" fmla="val 50000"/>
            </a:avLst>
          </a:prstGeom>
          <a:noFill/>
          <a:ln>
            <a:solidFill>
              <a:srgbClr val="3f6e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9" name="CustomShape 102"/>
          <p:cNvSpPr/>
          <p:nvPr/>
        </p:nvSpPr>
        <p:spPr>
          <a:xfrm flipH="1" rot="16200000">
            <a:off x="9430920" y="1950120"/>
            <a:ext cx="246240" cy="1423080"/>
          </a:xfrm>
          <a:prstGeom prst="curvedConnector3">
            <a:avLst>
              <a:gd name="adj1" fmla="val 50000"/>
            </a:avLst>
          </a:prstGeom>
          <a:noFill/>
          <a:ln>
            <a:solidFill>
              <a:srgbClr val="3f6e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0" name="CustomShape 103"/>
          <p:cNvSpPr/>
          <p:nvPr/>
        </p:nvSpPr>
        <p:spPr>
          <a:xfrm flipH="1" rot="16200000">
            <a:off x="10197720" y="1945440"/>
            <a:ext cx="246240" cy="1432440"/>
          </a:xfrm>
          <a:prstGeom prst="curvedConnector3">
            <a:avLst>
              <a:gd name="adj1" fmla="val 50000"/>
            </a:avLst>
          </a:prstGeom>
          <a:noFill/>
          <a:ln>
            <a:solidFill>
              <a:schemeClr val="accent4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/>
        </p:style>
      </p:sp>
      <p:sp>
        <p:nvSpPr>
          <p:cNvPr id="141" name="CustomShape 104"/>
          <p:cNvSpPr/>
          <p:nvPr/>
        </p:nvSpPr>
        <p:spPr>
          <a:xfrm rot="5400000">
            <a:off x="9335880" y="2516040"/>
            <a:ext cx="246240" cy="291600"/>
          </a:xfrm>
          <a:prstGeom prst="curvedConnector3">
            <a:avLst>
              <a:gd name="adj1" fmla="val 50000"/>
            </a:avLst>
          </a:prstGeom>
          <a:noFill/>
          <a:ln>
            <a:solidFill>
              <a:schemeClr val="accent4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/>
        </p:style>
      </p:sp>
      <p:sp>
        <p:nvSpPr>
          <p:cNvPr id="142" name="CustomShape 105"/>
          <p:cNvSpPr/>
          <p:nvPr/>
        </p:nvSpPr>
        <p:spPr>
          <a:xfrm flipH="1" rot="16200000">
            <a:off x="9914400" y="2228760"/>
            <a:ext cx="246240" cy="865800"/>
          </a:xfrm>
          <a:prstGeom prst="curvedConnector3">
            <a:avLst>
              <a:gd name="adj1" fmla="val 50000"/>
            </a:avLst>
          </a:prstGeom>
          <a:noFill/>
          <a:ln>
            <a:solidFill>
              <a:schemeClr val="accent4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/>
        </p:style>
      </p:sp>
      <p:sp>
        <p:nvSpPr>
          <p:cNvPr id="143" name="CustomShape 106"/>
          <p:cNvSpPr/>
          <p:nvPr/>
        </p:nvSpPr>
        <p:spPr>
          <a:xfrm flipH="1" rot="16200000">
            <a:off x="10008720" y="2134440"/>
            <a:ext cx="246240" cy="1054800"/>
          </a:xfrm>
          <a:prstGeom prst="curvedConnector3">
            <a:avLst>
              <a:gd name="adj1" fmla="val 50000"/>
            </a:avLst>
          </a:prstGeom>
          <a:noFill/>
          <a:ln>
            <a:solidFill>
              <a:schemeClr val="accent4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/>
        </p:style>
      </p:sp>
      <p:sp>
        <p:nvSpPr>
          <p:cNvPr id="144" name="CustomShape 107"/>
          <p:cNvSpPr/>
          <p:nvPr/>
        </p:nvSpPr>
        <p:spPr>
          <a:xfrm rot="5400000">
            <a:off x="9048600" y="2228760"/>
            <a:ext cx="246240" cy="866160"/>
          </a:xfrm>
          <a:prstGeom prst="curvedConnector3">
            <a:avLst>
              <a:gd name="adj1" fmla="val 50000"/>
            </a:avLst>
          </a:prstGeom>
          <a:noFill/>
          <a:ln>
            <a:solidFill>
              <a:schemeClr val="accent4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/>
        </p:style>
      </p:sp>
      <p:sp>
        <p:nvSpPr>
          <p:cNvPr id="145" name="CustomShape 108"/>
          <p:cNvSpPr/>
          <p:nvPr/>
        </p:nvSpPr>
        <p:spPr>
          <a:xfrm rot="5400000">
            <a:off x="8859600" y="2039760"/>
            <a:ext cx="246240" cy="1244160"/>
          </a:xfrm>
          <a:prstGeom prst="curvedConnector3">
            <a:avLst>
              <a:gd name="adj1" fmla="val 50000"/>
            </a:avLst>
          </a:prstGeom>
          <a:noFill/>
          <a:ln>
            <a:solidFill>
              <a:schemeClr val="accent4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/>
        </p:style>
      </p:sp>
      <p:sp>
        <p:nvSpPr>
          <p:cNvPr id="146" name="CustomShape 109"/>
          <p:cNvSpPr/>
          <p:nvPr/>
        </p:nvSpPr>
        <p:spPr>
          <a:xfrm rot="5400000">
            <a:off x="8280000" y="1460160"/>
            <a:ext cx="246240" cy="2403000"/>
          </a:xfrm>
          <a:prstGeom prst="curvedConnector3">
            <a:avLst>
              <a:gd name="adj1" fmla="val 50000"/>
            </a:avLst>
          </a:prstGeom>
          <a:noFill/>
          <a:ln>
            <a:solidFill>
              <a:schemeClr val="accent4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/>
        </p:style>
      </p:sp>
      <p:sp>
        <p:nvSpPr>
          <p:cNvPr id="147" name="CustomShape 110"/>
          <p:cNvSpPr/>
          <p:nvPr/>
        </p:nvSpPr>
        <p:spPr>
          <a:xfrm rot="5400000">
            <a:off x="8185680" y="1365120"/>
            <a:ext cx="246240" cy="2592000"/>
          </a:xfrm>
          <a:prstGeom prst="curvedConnector3">
            <a:avLst>
              <a:gd name="adj1" fmla="val 50000"/>
            </a:avLst>
          </a:prstGeom>
          <a:noFill/>
          <a:ln>
            <a:solidFill>
              <a:schemeClr val="accent4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/>
        </p:style>
      </p:sp>
      <p:sp>
        <p:nvSpPr>
          <p:cNvPr id="148" name="CustomShape 111"/>
          <p:cNvSpPr/>
          <p:nvPr/>
        </p:nvSpPr>
        <p:spPr>
          <a:xfrm rot="16200000">
            <a:off x="8696160" y="1713960"/>
            <a:ext cx="254880" cy="4663080"/>
          </a:xfrm>
          <a:prstGeom prst="leftBrace">
            <a:avLst>
              <a:gd name="adj1" fmla="val 38333"/>
              <a:gd name="adj2" fmla="val 50000"/>
            </a:avLst>
          </a:prstGeom>
          <a:noFill/>
          <a:ln/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149" name="CustomShape 112"/>
          <p:cNvSpPr/>
          <p:nvPr/>
        </p:nvSpPr>
        <p:spPr>
          <a:xfrm>
            <a:off x="8490600" y="4116240"/>
            <a:ext cx="835920" cy="27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GB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segment 2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50" name="CustomShape 113"/>
          <p:cNvSpPr/>
          <p:nvPr/>
        </p:nvSpPr>
        <p:spPr>
          <a:xfrm>
            <a:off x="2018520" y="1848240"/>
            <a:ext cx="922824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Transfers in one segment are randomized, the same pattern is repeated across segments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" name="Group 1"/>
          <p:cNvGrpSpPr/>
          <p:nvPr/>
        </p:nvGrpSpPr>
        <p:grpSpPr>
          <a:xfrm>
            <a:off x="3795840" y="2158920"/>
            <a:ext cx="4593240" cy="2241000"/>
            <a:chOff x="3795840" y="2158920"/>
            <a:chExt cx="4593240" cy="2241000"/>
          </a:xfrm>
        </p:grpSpPr>
        <p:grpSp>
          <p:nvGrpSpPr>
            <p:cNvPr id="152" name="Group 2"/>
            <p:cNvGrpSpPr/>
            <p:nvPr/>
          </p:nvGrpSpPr>
          <p:grpSpPr>
            <a:xfrm>
              <a:off x="3795840" y="2158920"/>
              <a:ext cx="2293200" cy="2241000"/>
              <a:chOff x="3795840" y="2158920"/>
              <a:chExt cx="2293200" cy="2241000"/>
            </a:xfrm>
          </p:grpSpPr>
          <p:grpSp>
            <p:nvGrpSpPr>
              <p:cNvPr id="153" name="Group 3"/>
              <p:cNvGrpSpPr/>
              <p:nvPr/>
            </p:nvGrpSpPr>
            <p:grpSpPr>
              <a:xfrm>
                <a:off x="3795840" y="2828880"/>
                <a:ext cx="2293200" cy="1089720"/>
                <a:chOff x="3795840" y="2828880"/>
                <a:chExt cx="2293200" cy="1089720"/>
              </a:xfrm>
            </p:grpSpPr>
            <p:grpSp>
              <p:nvGrpSpPr>
                <p:cNvPr id="154" name="Group 4"/>
                <p:cNvGrpSpPr/>
                <p:nvPr/>
              </p:nvGrpSpPr>
              <p:grpSpPr>
                <a:xfrm>
                  <a:off x="3795840" y="2828880"/>
                  <a:ext cx="756360" cy="1089720"/>
                  <a:chOff x="3795840" y="2828880"/>
                  <a:chExt cx="756360" cy="1089720"/>
                </a:xfrm>
              </p:grpSpPr>
              <p:sp>
                <p:nvSpPr>
                  <p:cNvPr id="155" name="CustomShape 5"/>
                  <p:cNvSpPr/>
                  <p:nvPr/>
                </p:nvSpPr>
                <p:spPr>
                  <a:xfrm>
                    <a:off x="3795840" y="2828880"/>
                    <a:ext cx="189720" cy="1089720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/>
                </p:style>
                <p:txBody>
                  <a:bodyPr lIns="45000" rIns="45000" tIns="90000" bIns="90000" anchor="ctr" vert="vert270" rot="16200000">
                    <a:noAutofit/>
                  </a:bodyPr>
                  <a:p>
                    <a:pPr algn="ctr">
                      <a:lnSpc>
                        <a:spcPct val="100000"/>
                      </a:lnSpc>
                    </a:pPr>
                    <a:r>
                      <a:rPr b="0" lang="en-GB" sz="1050" spc="-1" strike="noStrike">
                        <a:solidFill>
                          <a:srgbClr val="000000"/>
                        </a:solidFill>
                        <a:latin typeface="Calibri"/>
                        <a:ea typeface="DejaVu Sans"/>
                      </a:rPr>
                      <a:t>transferSize</a:t>
                    </a:r>
                    <a:endParaRPr b="0" lang="en-US" sz="1050" spc="-1" strike="noStrike">
                      <a:latin typeface="Arial"/>
                    </a:endParaRPr>
                  </a:p>
                </p:txBody>
              </p:sp>
              <p:sp>
                <p:nvSpPr>
                  <p:cNvPr id="156" name="CustomShape 6"/>
                  <p:cNvSpPr/>
                  <p:nvPr/>
                </p:nvSpPr>
                <p:spPr>
                  <a:xfrm>
                    <a:off x="3984480" y="2828880"/>
                    <a:ext cx="189720" cy="1089720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/>
                </p:style>
                <p:txBody>
                  <a:bodyPr lIns="45000" rIns="45000" tIns="90000" bIns="90000" anchor="ctr" vert="vert270" rot="16200000">
                    <a:noAutofit/>
                  </a:bodyPr>
                  <a:p>
                    <a:pPr algn="ctr">
                      <a:lnSpc>
                        <a:spcPct val="100000"/>
                      </a:lnSpc>
                    </a:pPr>
                    <a:r>
                      <a:rPr b="0" lang="en-GB" sz="1050" spc="-1" strike="noStrike">
                        <a:solidFill>
                          <a:srgbClr val="000000"/>
                        </a:solidFill>
                        <a:latin typeface="Calibri"/>
                        <a:ea typeface="DejaVu Sans"/>
                      </a:rPr>
                      <a:t>transferSize</a:t>
                    </a:r>
                    <a:endParaRPr b="0" lang="en-US" sz="1050" spc="-1" strike="noStrike">
                      <a:latin typeface="Arial"/>
                    </a:endParaRPr>
                  </a:p>
                </p:txBody>
              </p:sp>
              <p:sp>
                <p:nvSpPr>
                  <p:cNvPr id="157" name="CustomShape 7"/>
                  <p:cNvSpPr/>
                  <p:nvPr/>
                </p:nvSpPr>
                <p:spPr>
                  <a:xfrm>
                    <a:off x="4173480" y="2828880"/>
                    <a:ext cx="189720" cy="1089720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/>
                </p:style>
                <p:txBody>
                  <a:bodyPr lIns="45000" rIns="45000" tIns="90000" bIns="90000" anchor="ctr" vert="vert270" rot="16200000">
                    <a:noAutofit/>
                  </a:bodyPr>
                  <a:p>
                    <a:pPr algn="ctr">
                      <a:lnSpc>
                        <a:spcPct val="100000"/>
                      </a:lnSpc>
                    </a:pPr>
                    <a:r>
                      <a:rPr b="0" lang="en-GB" sz="1050" spc="-1" strike="noStrike">
                        <a:solidFill>
                          <a:srgbClr val="000000"/>
                        </a:solidFill>
                        <a:latin typeface="Calibri"/>
                        <a:ea typeface="DejaVu Sans"/>
                      </a:rPr>
                      <a:t>transferSize</a:t>
                    </a:r>
                    <a:endParaRPr b="0" lang="en-US" sz="1050" spc="-1" strike="noStrike">
                      <a:latin typeface="Arial"/>
                    </a:endParaRPr>
                  </a:p>
                </p:txBody>
              </p:sp>
              <p:sp>
                <p:nvSpPr>
                  <p:cNvPr id="158" name="CustomShape 8"/>
                  <p:cNvSpPr/>
                  <p:nvPr/>
                </p:nvSpPr>
                <p:spPr>
                  <a:xfrm>
                    <a:off x="4362480" y="2828880"/>
                    <a:ext cx="189720" cy="1089720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/>
                </p:style>
                <p:txBody>
                  <a:bodyPr lIns="45000" rIns="45000" tIns="90000" bIns="90000" anchor="ctr" vert="vert270" rot="16200000">
                    <a:noAutofit/>
                  </a:bodyPr>
                  <a:p>
                    <a:pPr algn="ctr">
                      <a:lnSpc>
                        <a:spcPct val="100000"/>
                      </a:lnSpc>
                    </a:pPr>
                    <a:r>
                      <a:rPr b="0" lang="en-GB" sz="1050" spc="-1" strike="noStrike">
                        <a:solidFill>
                          <a:srgbClr val="000000"/>
                        </a:solidFill>
                        <a:latin typeface="Calibri"/>
                        <a:ea typeface="DejaVu Sans"/>
                      </a:rPr>
                      <a:t>transferSize</a:t>
                    </a:r>
                    <a:endParaRPr b="0" lang="en-US" sz="1050" spc="-1" strike="noStrike">
                      <a:latin typeface="Arial"/>
                    </a:endParaRPr>
                  </a:p>
                </p:txBody>
              </p:sp>
            </p:grpSp>
            <p:grpSp>
              <p:nvGrpSpPr>
                <p:cNvPr id="159" name="Group 9"/>
                <p:cNvGrpSpPr/>
                <p:nvPr/>
              </p:nvGrpSpPr>
              <p:grpSpPr>
                <a:xfrm>
                  <a:off x="4567320" y="2828880"/>
                  <a:ext cx="756360" cy="1089720"/>
                  <a:chOff x="4567320" y="2828880"/>
                  <a:chExt cx="756360" cy="1089720"/>
                </a:xfrm>
              </p:grpSpPr>
              <p:sp>
                <p:nvSpPr>
                  <p:cNvPr id="160" name="CustomShape 10"/>
                  <p:cNvSpPr/>
                  <p:nvPr/>
                </p:nvSpPr>
                <p:spPr>
                  <a:xfrm>
                    <a:off x="4567320" y="2828880"/>
                    <a:ext cx="189720" cy="1089720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/>
                </p:style>
                <p:txBody>
                  <a:bodyPr lIns="45000" rIns="45000" tIns="90000" bIns="90000" anchor="ctr" vert="vert270" rot="16200000">
                    <a:noAutofit/>
                  </a:bodyPr>
                  <a:p>
                    <a:pPr algn="ctr">
                      <a:lnSpc>
                        <a:spcPct val="100000"/>
                      </a:lnSpc>
                    </a:pPr>
                    <a:r>
                      <a:rPr b="0" lang="en-GB" sz="1050" spc="-1" strike="noStrike">
                        <a:solidFill>
                          <a:srgbClr val="000000"/>
                        </a:solidFill>
                        <a:latin typeface="Calibri"/>
                        <a:ea typeface="DejaVu Sans"/>
                      </a:rPr>
                      <a:t>transferSize</a:t>
                    </a:r>
                    <a:endParaRPr b="0" lang="en-US" sz="1050" spc="-1" strike="noStrike">
                      <a:latin typeface="Arial"/>
                    </a:endParaRPr>
                  </a:p>
                </p:txBody>
              </p:sp>
              <p:sp>
                <p:nvSpPr>
                  <p:cNvPr id="161" name="CustomShape 11"/>
                  <p:cNvSpPr/>
                  <p:nvPr/>
                </p:nvSpPr>
                <p:spPr>
                  <a:xfrm>
                    <a:off x="4756320" y="2828880"/>
                    <a:ext cx="189720" cy="1089720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/>
                </p:style>
                <p:txBody>
                  <a:bodyPr lIns="45000" rIns="45000" tIns="90000" bIns="90000" anchor="ctr" vert="vert270" rot="16200000">
                    <a:noAutofit/>
                  </a:bodyPr>
                  <a:p>
                    <a:pPr algn="ctr">
                      <a:lnSpc>
                        <a:spcPct val="100000"/>
                      </a:lnSpc>
                    </a:pPr>
                    <a:r>
                      <a:rPr b="0" lang="en-GB" sz="1050" spc="-1" strike="noStrike">
                        <a:solidFill>
                          <a:srgbClr val="000000"/>
                        </a:solidFill>
                        <a:latin typeface="Calibri"/>
                        <a:ea typeface="DejaVu Sans"/>
                      </a:rPr>
                      <a:t>transferSize</a:t>
                    </a:r>
                    <a:endParaRPr b="0" lang="en-US" sz="1050" spc="-1" strike="noStrike">
                      <a:latin typeface="Arial"/>
                    </a:endParaRPr>
                  </a:p>
                </p:txBody>
              </p:sp>
              <p:sp>
                <p:nvSpPr>
                  <p:cNvPr id="162" name="CustomShape 12"/>
                  <p:cNvSpPr/>
                  <p:nvPr/>
                </p:nvSpPr>
                <p:spPr>
                  <a:xfrm>
                    <a:off x="4944960" y="2828880"/>
                    <a:ext cx="189720" cy="1089720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/>
                </p:style>
                <p:txBody>
                  <a:bodyPr lIns="45000" rIns="45000" tIns="90000" bIns="90000" anchor="ctr" vert="vert270" rot="16200000">
                    <a:noAutofit/>
                  </a:bodyPr>
                  <a:p>
                    <a:pPr algn="ctr">
                      <a:lnSpc>
                        <a:spcPct val="100000"/>
                      </a:lnSpc>
                    </a:pPr>
                    <a:r>
                      <a:rPr b="0" lang="en-GB" sz="1050" spc="-1" strike="noStrike">
                        <a:solidFill>
                          <a:srgbClr val="000000"/>
                        </a:solidFill>
                        <a:latin typeface="Calibri"/>
                        <a:ea typeface="DejaVu Sans"/>
                      </a:rPr>
                      <a:t>transferSize</a:t>
                    </a:r>
                    <a:endParaRPr b="0" lang="en-US" sz="1050" spc="-1" strike="noStrike">
                      <a:latin typeface="Arial"/>
                    </a:endParaRPr>
                  </a:p>
                </p:txBody>
              </p:sp>
              <p:sp>
                <p:nvSpPr>
                  <p:cNvPr id="163" name="CustomShape 13"/>
                  <p:cNvSpPr/>
                  <p:nvPr/>
                </p:nvSpPr>
                <p:spPr>
                  <a:xfrm>
                    <a:off x="5133960" y="2828880"/>
                    <a:ext cx="189720" cy="1089720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/>
                </p:style>
                <p:txBody>
                  <a:bodyPr lIns="45000" rIns="45000" tIns="90000" bIns="90000" anchor="ctr" vert="vert270" rot="16200000">
                    <a:noAutofit/>
                  </a:bodyPr>
                  <a:p>
                    <a:pPr algn="ctr">
                      <a:lnSpc>
                        <a:spcPct val="100000"/>
                      </a:lnSpc>
                    </a:pPr>
                    <a:r>
                      <a:rPr b="0" lang="en-GB" sz="1050" spc="-1" strike="noStrike">
                        <a:solidFill>
                          <a:srgbClr val="000000"/>
                        </a:solidFill>
                        <a:latin typeface="Calibri"/>
                        <a:ea typeface="DejaVu Sans"/>
                      </a:rPr>
                      <a:t>transferSize</a:t>
                    </a:r>
                    <a:endParaRPr b="0" lang="en-US" sz="1050" spc="-1" strike="noStrike">
                      <a:latin typeface="Arial"/>
                    </a:endParaRPr>
                  </a:p>
                </p:txBody>
              </p:sp>
            </p:grpSp>
            <p:grpSp>
              <p:nvGrpSpPr>
                <p:cNvPr id="164" name="Group 14"/>
                <p:cNvGrpSpPr/>
                <p:nvPr/>
              </p:nvGrpSpPr>
              <p:grpSpPr>
                <a:xfrm>
                  <a:off x="5332320" y="2828880"/>
                  <a:ext cx="756720" cy="1089720"/>
                  <a:chOff x="5332320" y="2828880"/>
                  <a:chExt cx="756720" cy="1089720"/>
                </a:xfrm>
              </p:grpSpPr>
              <p:sp>
                <p:nvSpPr>
                  <p:cNvPr id="165" name="CustomShape 15"/>
                  <p:cNvSpPr/>
                  <p:nvPr/>
                </p:nvSpPr>
                <p:spPr>
                  <a:xfrm>
                    <a:off x="5332320" y="2828880"/>
                    <a:ext cx="189720" cy="1089720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/>
                </p:style>
                <p:txBody>
                  <a:bodyPr lIns="45000" rIns="45000" tIns="90000" bIns="90000" anchor="ctr" vert="vert270" rot="16200000">
                    <a:noAutofit/>
                  </a:bodyPr>
                  <a:p>
                    <a:pPr algn="ctr">
                      <a:lnSpc>
                        <a:spcPct val="100000"/>
                      </a:lnSpc>
                    </a:pPr>
                    <a:r>
                      <a:rPr b="0" lang="en-GB" sz="1050" spc="-1" strike="noStrike">
                        <a:solidFill>
                          <a:srgbClr val="000000"/>
                        </a:solidFill>
                        <a:latin typeface="Calibri"/>
                        <a:ea typeface="DejaVu Sans"/>
                      </a:rPr>
                      <a:t>transferSize</a:t>
                    </a:r>
                    <a:endParaRPr b="0" lang="en-US" sz="1050" spc="-1" strike="noStrike">
                      <a:latin typeface="Arial"/>
                    </a:endParaRPr>
                  </a:p>
                </p:txBody>
              </p:sp>
              <p:sp>
                <p:nvSpPr>
                  <p:cNvPr id="166" name="CustomShape 16"/>
                  <p:cNvSpPr/>
                  <p:nvPr/>
                </p:nvSpPr>
                <p:spPr>
                  <a:xfrm>
                    <a:off x="5521320" y="2828880"/>
                    <a:ext cx="189720" cy="1089720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/>
                </p:style>
                <p:txBody>
                  <a:bodyPr lIns="45000" rIns="45000" tIns="90000" bIns="90000" anchor="ctr" vert="vert270" rot="16200000">
                    <a:noAutofit/>
                  </a:bodyPr>
                  <a:p>
                    <a:pPr algn="ctr">
                      <a:lnSpc>
                        <a:spcPct val="100000"/>
                      </a:lnSpc>
                    </a:pPr>
                    <a:r>
                      <a:rPr b="0" lang="en-GB" sz="1050" spc="-1" strike="noStrike">
                        <a:solidFill>
                          <a:srgbClr val="000000"/>
                        </a:solidFill>
                        <a:latin typeface="Calibri"/>
                        <a:ea typeface="DejaVu Sans"/>
                      </a:rPr>
                      <a:t>transferSize</a:t>
                    </a:r>
                    <a:endParaRPr b="0" lang="en-US" sz="1050" spc="-1" strike="noStrike">
                      <a:latin typeface="Arial"/>
                    </a:endParaRPr>
                  </a:p>
                </p:txBody>
              </p:sp>
              <p:sp>
                <p:nvSpPr>
                  <p:cNvPr id="167" name="CustomShape 17"/>
                  <p:cNvSpPr/>
                  <p:nvPr/>
                </p:nvSpPr>
                <p:spPr>
                  <a:xfrm>
                    <a:off x="5710320" y="2828880"/>
                    <a:ext cx="189720" cy="1089720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/>
                </p:style>
                <p:txBody>
                  <a:bodyPr lIns="45000" rIns="45000" tIns="90000" bIns="90000" anchor="ctr" vert="vert270" rot="16200000">
                    <a:noAutofit/>
                  </a:bodyPr>
                  <a:p>
                    <a:pPr algn="ctr">
                      <a:lnSpc>
                        <a:spcPct val="100000"/>
                      </a:lnSpc>
                    </a:pPr>
                    <a:r>
                      <a:rPr b="0" lang="en-GB" sz="1050" spc="-1" strike="noStrike">
                        <a:solidFill>
                          <a:srgbClr val="000000"/>
                        </a:solidFill>
                        <a:latin typeface="Calibri"/>
                        <a:ea typeface="DejaVu Sans"/>
                      </a:rPr>
                      <a:t>transferSize</a:t>
                    </a:r>
                    <a:endParaRPr b="0" lang="en-US" sz="1050" spc="-1" strike="noStrike">
                      <a:latin typeface="Arial"/>
                    </a:endParaRPr>
                  </a:p>
                </p:txBody>
              </p:sp>
              <p:sp>
                <p:nvSpPr>
                  <p:cNvPr id="168" name="CustomShape 18"/>
                  <p:cNvSpPr/>
                  <p:nvPr/>
                </p:nvSpPr>
                <p:spPr>
                  <a:xfrm>
                    <a:off x="5899320" y="2828880"/>
                    <a:ext cx="189720" cy="1089720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/>
                </p:style>
                <p:txBody>
                  <a:bodyPr lIns="45000" rIns="45000" tIns="90000" bIns="90000" anchor="ctr" vert="vert270" rot="16200000">
                    <a:noAutofit/>
                  </a:bodyPr>
                  <a:p>
                    <a:pPr algn="ctr">
                      <a:lnSpc>
                        <a:spcPct val="100000"/>
                      </a:lnSpc>
                    </a:pPr>
                    <a:r>
                      <a:rPr b="0" lang="en-GB" sz="1050" spc="-1" strike="noStrike">
                        <a:solidFill>
                          <a:srgbClr val="000000"/>
                        </a:solidFill>
                        <a:latin typeface="Calibri"/>
                        <a:ea typeface="DejaVu Sans"/>
                      </a:rPr>
                      <a:t>transferSize</a:t>
                    </a:r>
                    <a:endParaRPr b="0" lang="en-US" sz="1050" spc="-1" strike="noStrike">
                      <a:latin typeface="Arial"/>
                    </a:endParaRPr>
                  </a:p>
                </p:txBody>
              </p:sp>
            </p:grpSp>
          </p:grpSp>
          <p:sp>
            <p:nvSpPr>
              <p:cNvPr id="169" name="CustomShape 19"/>
              <p:cNvSpPr/>
              <p:nvPr/>
            </p:nvSpPr>
            <p:spPr>
              <a:xfrm rot="5400000">
                <a:off x="4082040" y="2400120"/>
                <a:ext cx="189720" cy="580320"/>
              </a:xfrm>
              <a:prstGeom prst="leftBrace">
                <a:avLst>
                  <a:gd name="adj1" fmla="val 38333"/>
                  <a:gd name="adj2" fmla="val 50000"/>
                </a:avLst>
              </a:prstGeom>
              <a:noFill/>
              <a:ln/>
              <a:effectLst>
                <a:outerShdw blurRad="40000" dir="5400000" dist="20160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/>
            </p:style>
          </p:sp>
          <p:sp>
            <p:nvSpPr>
              <p:cNvPr id="170" name="CustomShape 20"/>
              <p:cNvSpPr/>
              <p:nvPr/>
            </p:nvSpPr>
            <p:spPr>
              <a:xfrm rot="5400000">
                <a:off x="4845240" y="2400120"/>
                <a:ext cx="189720" cy="580320"/>
              </a:xfrm>
              <a:prstGeom prst="leftBrace">
                <a:avLst>
                  <a:gd name="adj1" fmla="val 38333"/>
                  <a:gd name="adj2" fmla="val 50000"/>
                </a:avLst>
              </a:prstGeom>
              <a:noFill/>
              <a:ln/>
              <a:effectLst>
                <a:outerShdw blurRad="40000" dir="5400000" dist="20160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/>
            </p:style>
          </p:sp>
          <p:sp>
            <p:nvSpPr>
              <p:cNvPr id="171" name="CustomShape 21"/>
              <p:cNvSpPr/>
              <p:nvPr/>
            </p:nvSpPr>
            <p:spPr>
              <a:xfrm rot="5400000">
                <a:off x="5608440" y="2400120"/>
                <a:ext cx="189720" cy="580320"/>
              </a:xfrm>
              <a:prstGeom prst="leftBrace">
                <a:avLst>
                  <a:gd name="adj1" fmla="val 38333"/>
                  <a:gd name="adj2" fmla="val 50000"/>
                </a:avLst>
              </a:prstGeom>
              <a:noFill/>
              <a:ln/>
              <a:effectLst>
                <a:outerShdw blurRad="40000" dir="5400000" dist="20160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/>
            </p:style>
          </p:sp>
          <p:sp>
            <p:nvSpPr>
              <p:cNvPr id="172" name="CustomShape 22"/>
              <p:cNvSpPr/>
              <p:nvPr/>
            </p:nvSpPr>
            <p:spPr>
              <a:xfrm>
                <a:off x="3902400" y="2305080"/>
                <a:ext cx="573840" cy="2725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1" lang="en-GB" sz="1200" spc="-1" strike="noStrike">
                    <a:solidFill>
                      <a:srgbClr val="70ad47"/>
                    </a:solidFill>
                    <a:latin typeface="Calibri"/>
                    <a:ea typeface="DejaVu Sans"/>
                  </a:rPr>
                  <a:t>rank 0</a:t>
                </a:r>
                <a:endParaRPr b="0" lang="en-US" sz="1200" spc="-1" strike="noStrike">
                  <a:latin typeface="Arial"/>
                </a:endParaRPr>
              </a:p>
            </p:txBody>
          </p:sp>
          <p:sp>
            <p:nvSpPr>
              <p:cNvPr id="173" name="CustomShape 23"/>
              <p:cNvSpPr/>
              <p:nvPr/>
            </p:nvSpPr>
            <p:spPr>
              <a:xfrm>
                <a:off x="4664520" y="2305080"/>
                <a:ext cx="573840" cy="2725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1" lang="en-GB" sz="1200" spc="-1" strike="noStrike">
                    <a:solidFill>
                      <a:srgbClr val="5b9bd5"/>
                    </a:solidFill>
                    <a:latin typeface="Calibri"/>
                    <a:ea typeface="DejaVu Sans"/>
                  </a:rPr>
                  <a:t>rank 1</a:t>
                </a:r>
                <a:endParaRPr b="0" lang="en-US" sz="1200" spc="-1" strike="noStrike">
                  <a:latin typeface="Arial"/>
                </a:endParaRPr>
              </a:p>
            </p:txBody>
          </p:sp>
          <p:sp>
            <p:nvSpPr>
              <p:cNvPr id="174" name="CustomShape 24"/>
              <p:cNvSpPr/>
              <p:nvPr/>
            </p:nvSpPr>
            <p:spPr>
              <a:xfrm>
                <a:off x="5426640" y="2305080"/>
                <a:ext cx="573840" cy="2725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1" lang="en-GB" sz="1200" spc="-1" strike="noStrike">
                    <a:solidFill>
                      <a:srgbClr val="ffc000"/>
                    </a:solidFill>
                    <a:latin typeface="Calibri"/>
                    <a:ea typeface="DejaVu Sans"/>
                  </a:rPr>
                  <a:t>rank 2</a:t>
                </a:r>
                <a:endParaRPr b="0" lang="en-US" sz="1200" spc="-1" strike="noStrike">
                  <a:latin typeface="Arial"/>
                </a:endParaRPr>
              </a:p>
            </p:txBody>
          </p:sp>
          <p:sp>
            <p:nvSpPr>
              <p:cNvPr id="175" name="CustomShape 25"/>
              <p:cNvSpPr/>
              <p:nvPr/>
            </p:nvSpPr>
            <p:spPr>
              <a:xfrm>
                <a:off x="3813480" y="2158920"/>
                <a:ext cx="738360" cy="2725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1" lang="en-GB" sz="12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block for</a:t>
                </a:r>
                <a:endParaRPr b="0" lang="en-US" sz="1200" spc="-1" strike="noStrike">
                  <a:latin typeface="Arial"/>
                </a:endParaRPr>
              </a:p>
            </p:txBody>
          </p:sp>
          <p:sp>
            <p:nvSpPr>
              <p:cNvPr id="176" name="CustomShape 26"/>
              <p:cNvSpPr/>
              <p:nvPr/>
            </p:nvSpPr>
            <p:spPr>
              <a:xfrm>
                <a:off x="4575600" y="2158920"/>
                <a:ext cx="738360" cy="2725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1" lang="en-GB" sz="12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block for</a:t>
                </a:r>
                <a:endParaRPr b="0" lang="en-US" sz="1200" spc="-1" strike="noStrike">
                  <a:latin typeface="Arial"/>
                </a:endParaRPr>
              </a:p>
            </p:txBody>
          </p:sp>
          <p:sp>
            <p:nvSpPr>
              <p:cNvPr id="177" name="CustomShape 27"/>
              <p:cNvSpPr/>
              <p:nvPr/>
            </p:nvSpPr>
            <p:spPr>
              <a:xfrm>
                <a:off x="5337720" y="2158920"/>
                <a:ext cx="738360" cy="2725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1" lang="en-GB" sz="12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block for</a:t>
                </a:r>
                <a:endParaRPr b="0" lang="en-US" sz="1200" spc="-1" strike="noStrike">
                  <a:latin typeface="Arial"/>
                </a:endParaRPr>
              </a:p>
            </p:txBody>
          </p:sp>
          <p:sp>
            <p:nvSpPr>
              <p:cNvPr id="178" name="CustomShape 28"/>
              <p:cNvSpPr/>
              <p:nvPr/>
            </p:nvSpPr>
            <p:spPr>
              <a:xfrm rot="16200000">
                <a:off x="4818600" y="3041280"/>
                <a:ext cx="254880" cy="2094840"/>
              </a:xfrm>
              <a:prstGeom prst="leftBrace">
                <a:avLst>
                  <a:gd name="adj1" fmla="val 38333"/>
                  <a:gd name="adj2" fmla="val 50000"/>
                </a:avLst>
              </a:prstGeom>
              <a:noFill/>
              <a:ln/>
              <a:effectLst>
                <a:outerShdw blurRad="40000" dir="5400000" dist="20160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/>
            </p:style>
          </p:sp>
          <p:sp>
            <p:nvSpPr>
              <p:cNvPr id="179" name="CustomShape 29"/>
              <p:cNvSpPr/>
              <p:nvPr/>
            </p:nvSpPr>
            <p:spPr>
              <a:xfrm>
                <a:off x="4551120" y="4127400"/>
                <a:ext cx="835920" cy="2725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1" lang="en-GB" sz="12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segment 1</a:t>
                </a:r>
                <a:endParaRPr b="0" lang="en-US" sz="1200" spc="-1" strike="noStrike">
                  <a:latin typeface="Arial"/>
                </a:endParaRPr>
              </a:p>
            </p:txBody>
          </p:sp>
        </p:grpSp>
        <p:grpSp>
          <p:nvGrpSpPr>
            <p:cNvPr id="180" name="Group 30"/>
            <p:cNvGrpSpPr/>
            <p:nvPr/>
          </p:nvGrpSpPr>
          <p:grpSpPr>
            <a:xfrm>
              <a:off x="6095880" y="2158920"/>
              <a:ext cx="2293200" cy="2241000"/>
              <a:chOff x="6095880" y="2158920"/>
              <a:chExt cx="2293200" cy="2241000"/>
            </a:xfrm>
          </p:grpSpPr>
          <p:grpSp>
            <p:nvGrpSpPr>
              <p:cNvPr id="181" name="Group 31"/>
              <p:cNvGrpSpPr/>
              <p:nvPr/>
            </p:nvGrpSpPr>
            <p:grpSpPr>
              <a:xfrm>
                <a:off x="6095880" y="2828880"/>
                <a:ext cx="2293200" cy="1089720"/>
                <a:chOff x="6095880" y="2828880"/>
                <a:chExt cx="2293200" cy="1089720"/>
              </a:xfrm>
            </p:grpSpPr>
            <p:grpSp>
              <p:nvGrpSpPr>
                <p:cNvPr id="182" name="Group 32"/>
                <p:cNvGrpSpPr/>
                <p:nvPr/>
              </p:nvGrpSpPr>
              <p:grpSpPr>
                <a:xfrm>
                  <a:off x="6095880" y="2828880"/>
                  <a:ext cx="756720" cy="1089720"/>
                  <a:chOff x="6095880" y="2828880"/>
                  <a:chExt cx="756720" cy="1089720"/>
                </a:xfrm>
              </p:grpSpPr>
              <p:sp>
                <p:nvSpPr>
                  <p:cNvPr id="183" name="CustomShape 33"/>
                  <p:cNvSpPr/>
                  <p:nvPr/>
                </p:nvSpPr>
                <p:spPr>
                  <a:xfrm>
                    <a:off x="6095880" y="2828880"/>
                    <a:ext cx="189720" cy="1089720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/>
                </p:style>
                <p:txBody>
                  <a:bodyPr lIns="45000" rIns="45000" tIns="90000" bIns="90000" anchor="ctr" vert="vert270" rot="16200000">
                    <a:noAutofit/>
                  </a:bodyPr>
                  <a:p>
                    <a:pPr algn="ctr">
                      <a:lnSpc>
                        <a:spcPct val="100000"/>
                      </a:lnSpc>
                    </a:pPr>
                    <a:r>
                      <a:rPr b="0" lang="en-GB" sz="1050" spc="-1" strike="noStrike">
                        <a:solidFill>
                          <a:srgbClr val="000000"/>
                        </a:solidFill>
                        <a:latin typeface="Calibri"/>
                        <a:ea typeface="DejaVu Sans"/>
                      </a:rPr>
                      <a:t>transferSize</a:t>
                    </a:r>
                    <a:endParaRPr b="0" lang="en-US" sz="1050" spc="-1" strike="noStrike">
                      <a:latin typeface="Arial"/>
                    </a:endParaRPr>
                  </a:p>
                </p:txBody>
              </p:sp>
              <p:sp>
                <p:nvSpPr>
                  <p:cNvPr id="184" name="CustomShape 34"/>
                  <p:cNvSpPr/>
                  <p:nvPr/>
                </p:nvSpPr>
                <p:spPr>
                  <a:xfrm>
                    <a:off x="6284880" y="2828880"/>
                    <a:ext cx="189720" cy="1089720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/>
                </p:style>
                <p:txBody>
                  <a:bodyPr lIns="45000" rIns="45000" tIns="90000" bIns="90000" anchor="ctr" vert="vert270" rot="16200000">
                    <a:noAutofit/>
                  </a:bodyPr>
                  <a:p>
                    <a:pPr algn="ctr">
                      <a:lnSpc>
                        <a:spcPct val="100000"/>
                      </a:lnSpc>
                    </a:pPr>
                    <a:r>
                      <a:rPr b="0" lang="en-GB" sz="1050" spc="-1" strike="noStrike">
                        <a:solidFill>
                          <a:srgbClr val="000000"/>
                        </a:solidFill>
                        <a:latin typeface="Calibri"/>
                        <a:ea typeface="DejaVu Sans"/>
                      </a:rPr>
                      <a:t>transferSize</a:t>
                    </a:r>
                    <a:endParaRPr b="0" lang="en-US" sz="1050" spc="-1" strike="noStrike">
                      <a:latin typeface="Arial"/>
                    </a:endParaRPr>
                  </a:p>
                </p:txBody>
              </p:sp>
              <p:sp>
                <p:nvSpPr>
                  <p:cNvPr id="185" name="CustomShape 35"/>
                  <p:cNvSpPr/>
                  <p:nvPr/>
                </p:nvSpPr>
                <p:spPr>
                  <a:xfrm>
                    <a:off x="6473880" y="2828880"/>
                    <a:ext cx="189720" cy="1089720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/>
                </p:style>
                <p:txBody>
                  <a:bodyPr lIns="45000" rIns="45000" tIns="90000" bIns="90000" anchor="ctr" vert="vert270" rot="16200000">
                    <a:noAutofit/>
                  </a:bodyPr>
                  <a:p>
                    <a:pPr algn="ctr">
                      <a:lnSpc>
                        <a:spcPct val="100000"/>
                      </a:lnSpc>
                    </a:pPr>
                    <a:r>
                      <a:rPr b="0" lang="en-GB" sz="1050" spc="-1" strike="noStrike">
                        <a:solidFill>
                          <a:srgbClr val="000000"/>
                        </a:solidFill>
                        <a:latin typeface="Calibri"/>
                        <a:ea typeface="DejaVu Sans"/>
                      </a:rPr>
                      <a:t>transferSize</a:t>
                    </a:r>
                    <a:endParaRPr b="0" lang="en-US" sz="1050" spc="-1" strike="noStrike">
                      <a:latin typeface="Arial"/>
                    </a:endParaRPr>
                  </a:p>
                </p:txBody>
              </p:sp>
              <p:sp>
                <p:nvSpPr>
                  <p:cNvPr id="186" name="CustomShape 36"/>
                  <p:cNvSpPr/>
                  <p:nvPr/>
                </p:nvSpPr>
                <p:spPr>
                  <a:xfrm>
                    <a:off x="6662880" y="2828880"/>
                    <a:ext cx="189720" cy="1089720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/>
                </p:style>
                <p:txBody>
                  <a:bodyPr lIns="45000" rIns="45000" tIns="90000" bIns="90000" anchor="ctr" vert="vert270" rot="16200000">
                    <a:noAutofit/>
                  </a:bodyPr>
                  <a:p>
                    <a:pPr algn="ctr">
                      <a:lnSpc>
                        <a:spcPct val="100000"/>
                      </a:lnSpc>
                    </a:pPr>
                    <a:r>
                      <a:rPr b="0" lang="en-GB" sz="1050" spc="-1" strike="noStrike">
                        <a:solidFill>
                          <a:srgbClr val="000000"/>
                        </a:solidFill>
                        <a:latin typeface="Calibri"/>
                        <a:ea typeface="DejaVu Sans"/>
                      </a:rPr>
                      <a:t>transferSize</a:t>
                    </a:r>
                    <a:endParaRPr b="0" lang="en-US" sz="1050" spc="-1" strike="noStrike">
                      <a:latin typeface="Arial"/>
                    </a:endParaRPr>
                  </a:p>
                </p:txBody>
              </p:sp>
            </p:grpSp>
            <p:grpSp>
              <p:nvGrpSpPr>
                <p:cNvPr id="187" name="Group 37"/>
                <p:cNvGrpSpPr/>
                <p:nvPr/>
              </p:nvGrpSpPr>
              <p:grpSpPr>
                <a:xfrm>
                  <a:off x="6861240" y="2828880"/>
                  <a:ext cx="756360" cy="1089720"/>
                  <a:chOff x="6861240" y="2828880"/>
                  <a:chExt cx="756360" cy="1089720"/>
                </a:xfrm>
              </p:grpSpPr>
              <p:sp>
                <p:nvSpPr>
                  <p:cNvPr id="188" name="CustomShape 38"/>
                  <p:cNvSpPr/>
                  <p:nvPr/>
                </p:nvSpPr>
                <p:spPr>
                  <a:xfrm>
                    <a:off x="6861240" y="2828880"/>
                    <a:ext cx="189720" cy="1089720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/>
                </p:style>
                <p:txBody>
                  <a:bodyPr lIns="45000" rIns="45000" tIns="90000" bIns="90000" anchor="ctr" vert="vert270" rot="16200000">
                    <a:noAutofit/>
                  </a:bodyPr>
                  <a:p>
                    <a:pPr algn="ctr">
                      <a:lnSpc>
                        <a:spcPct val="100000"/>
                      </a:lnSpc>
                    </a:pPr>
                    <a:r>
                      <a:rPr b="0" lang="en-GB" sz="1050" spc="-1" strike="noStrike">
                        <a:solidFill>
                          <a:srgbClr val="000000"/>
                        </a:solidFill>
                        <a:latin typeface="Calibri"/>
                        <a:ea typeface="DejaVu Sans"/>
                      </a:rPr>
                      <a:t>transferSize</a:t>
                    </a:r>
                    <a:endParaRPr b="0" lang="en-US" sz="1050" spc="-1" strike="noStrike">
                      <a:latin typeface="Arial"/>
                    </a:endParaRPr>
                  </a:p>
                </p:txBody>
              </p:sp>
              <p:sp>
                <p:nvSpPr>
                  <p:cNvPr id="189" name="CustomShape 39"/>
                  <p:cNvSpPr/>
                  <p:nvPr/>
                </p:nvSpPr>
                <p:spPr>
                  <a:xfrm>
                    <a:off x="7050240" y="2828880"/>
                    <a:ext cx="189720" cy="1089720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/>
                </p:style>
                <p:txBody>
                  <a:bodyPr lIns="45000" rIns="45000" tIns="90000" bIns="90000" anchor="ctr" vert="vert270" rot="16200000">
                    <a:noAutofit/>
                  </a:bodyPr>
                  <a:p>
                    <a:pPr algn="ctr">
                      <a:lnSpc>
                        <a:spcPct val="100000"/>
                      </a:lnSpc>
                    </a:pPr>
                    <a:r>
                      <a:rPr b="0" lang="en-GB" sz="1050" spc="-1" strike="noStrike">
                        <a:solidFill>
                          <a:srgbClr val="000000"/>
                        </a:solidFill>
                        <a:latin typeface="Calibri"/>
                        <a:ea typeface="DejaVu Sans"/>
                      </a:rPr>
                      <a:t>transferSize</a:t>
                    </a:r>
                    <a:endParaRPr b="0" lang="en-US" sz="1050" spc="-1" strike="noStrike">
                      <a:latin typeface="Arial"/>
                    </a:endParaRPr>
                  </a:p>
                </p:txBody>
              </p:sp>
              <p:sp>
                <p:nvSpPr>
                  <p:cNvPr id="190" name="CustomShape 40"/>
                  <p:cNvSpPr/>
                  <p:nvPr/>
                </p:nvSpPr>
                <p:spPr>
                  <a:xfrm>
                    <a:off x="7238880" y="2828880"/>
                    <a:ext cx="189720" cy="1089720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/>
                </p:style>
                <p:txBody>
                  <a:bodyPr lIns="45000" rIns="45000" tIns="90000" bIns="90000" anchor="ctr" vert="vert270" rot="16200000">
                    <a:noAutofit/>
                  </a:bodyPr>
                  <a:p>
                    <a:pPr algn="ctr">
                      <a:lnSpc>
                        <a:spcPct val="100000"/>
                      </a:lnSpc>
                    </a:pPr>
                    <a:r>
                      <a:rPr b="0" lang="en-GB" sz="1050" spc="-1" strike="noStrike">
                        <a:solidFill>
                          <a:srgbClr val="000000"/>
                        </a:solidFill>
                        <a:latin typeface="Calibri"/>
                        <a:ea typeface="DejaVu Sans"/>
                      </a:rPr>
                      <a:t>transferSize</a:t>
                    </a:r>
                    <a:endParaRPr b="0" lang="en-US" sz="1050" spc="-1" strike="noStrike">
                      <a:latin typeface="Arial"/>
                    </a:endParaRPr>
                  </a:p>
                </p:txBody>
              </p:sp>
              <p:sp>
                <p:nvSpPr>
                  <p:cNvPr id="191" name="CustomShape 41"/>
                  <p:cNvSpPr/>
                  <p:nvPr/>
                </p:nvSpPr>
                <p:spPr>
                  <a:xfrm>
                    <a:off x="7427880" y="2828880"/>
                    <a:ext cx="189720" cy="1089720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/>
                </p:style>
                <p:txBody>
                  <a:bodyPr lIns="45000" rIns="45000" tIns="90000" bIns="90000" anchor="ctr" vert="vert270" rot="16200000">
                    <a:noAutofit/>
                  </a:bodyPr>
                  <a:p>
                    <a:pPr algn="ctr">
                      <a:lnSpc>
                        <a:spcPct val="100000"/>
                      </a:lnSpc>
                    </a:pPr>
                    <a:r>
                      <a:rPr b="0" lang="en-GB" sz="1050" spc="-1" strike="noStrike">
                        <a:solidFill>
                          <a:srgbClr val="000000"/>
                        </a:solidFill>
                        <a:latin typeface="Calibri"/>
                        <a:ea typeface="DejaVu Sans"/>
                      </a:rPr>
                      <a:t>transferSize</a:t>
                    </a:r>
                    <a:endParaRPr b="0" lang="en-US" sz="1050" spc="-1" strike="noStrike">
                      <a:latin typeface="Arial"/>
                    </a:endParaRPr>
                  </a:p>
                </p:txBody>
              </p:sp>
            </p:grpSp>
            <p:grpSp>
              <p:nvGrpSpPr>
                <p:cNvPr id="192" name="Group 42"/>
                <p:cNvGrpSpPr/>
                <p:nvPr/>
              </p:nvGrpSpPr>
              <p:grpSpPr>
                <a:xfrm>
                  <a:off x="7632720" y="2828880"/>
                  <a:ext cx="756360" cy="1089720"/>
                  <a:chOff x="7632720" y="2828880"/>
                  <a:chExt cx="756360" cy="1089720"/>
                </a:xfrm>
              </p:grpSpPr>
              <p:sp>
                <p:nvSpPr>
                  <p:cNvPr id="193" name="CustomShape 43"/>
                  <p:cNvSpPr/>
                  <p:nvPr/>
                </p:nvSpPr>
                <p:spPr>
                  <a:xfrm>
                    <a:off x="7632720" y="2828880"/>
                    <a:ext cx="189720" cy="1089720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/>
                </p:style>
                <p:txBody>
                  <a:bodyPr lIns="45000" rIns="45000" tIns="90000" bIns="90000" anchor="ctr" vert="vert270" rot="16200000">
                    <a:noAutofit/>
                  </a:bodyPr>
                  <a:p>
                    <a:pPr algn="ctr">
                      <a:lnSpc>
                        <a:spcPct val="100000"/>
                      </a:lnSpc>
                    </a:pPr>
                    <a:r>
                      <a:rPr b="0" lang="en-GB" sz="1050" spc="-1" strike="noStrike">
                        <a:solidFill>
                          <a:srgbClr val="000000"/>
                        </a:solidFill>
                        <a:latin typeface="Calibri"/>
                        <a:ea typeface="DejaVu Sans"/>
                      </a:rPr>
                      <a:t>transferSize</a:t>
                    </a:r>
                    <a:endParaRPr b="0" lang="en-US" sz="1050" spc="-1" strike="noStrike">
                      <a:latin typeface="Arial"/>
                    </a:endParaRPr>
                  </a:p>
                </p:txBody>
              </p:sp>
              <p:sp>
                <p:nvSpPr>
                  <p:cNvPr id="194" name="CustomShape 44"/>
                  <p:cNvSpPr/>
                  <p:nvPr/>
                </p:nvSpPr>
                <p:spPr>
                  <a:xfrm>
                    <a:off x="7821720" y="2828880"/>
                    <a:ext cx="189720" cy="1089720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/>
                </p:style>
                <p:txBody>
                  <a:bodyPr lIns="45000" rIns="45000" tIns="90000" bIns="90000" anchor="ctr" vert="vert270" rot="16200000">
                    <a:noAutofit/>
                  </a:bodyPr>
                  <a:p>
                    <a:pPr algn="ctr">
                      <a:lnSpc>
                        <a:spcPct val="100000"/>
                      </a:lnSpc>
                    </a:pPr>
                    <a:r>
                      <a:rPr b="0" lang="en-GB" sz="1050" spc="-1" strike="noStrike">
                        <a:solidFill>
                          <a:srgbClr val="000000"/>
                        </a:solidFill>
                        <a:latin typeface="Calibri"/>
                        <a:ea typeface="DejaVu Sans"/>
                      </a:rPr>
                      <a:t>transferSize</a:t>
                    </a:r>
                    <a:endParaRPr b="0" lang="en-US" sz="1050" spc="-1" strike="noStrike">
                      <a:latin typeface="Arial"/>
                    </a:endParaRPr>
                  </a:p>
                </p:txBody>
              </p:sp>
              <p:sp>
                <p:nvSpPr>
                  <p:cNvPr id="195" name="CustomShape 45"/>
                  <p:cNvSpPr/>
                  <p:nvPr/>
                </p:nvSpPr>
                <p:spPr>
                  <a:xfrm>
                    <a:off x="8010360" y="2828880"/>
                    <a:ext cx="189720" cy="1089720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/>
                </p:style>
                <p:txBody>
                  <a:bodyPr lIns="45000" rIns="45000" tIns="90000" bIns="90000" anchor="ctr" vert="vert270" rot="16200000">
                    <a:noAutofit/>
                  </a:bodyPr>
                  <a:p>
                    <a:pPr algn="ctr">
                      <a:lnSpc>
                        <a:spcPct val="100000"/>
                      </a:lnSpc>
                    </a:pPr>
                    <a:r>
                      <a:rPr b="0" lang="en-GB" sz="1050" spc="-1" strike="noStrike">
                        <a:solidFill>
                          <a:srgbClr val="000000"/>
                        </a:solidFill>
                        <a:latin typeface="Calibri"/>
                        <a:ea typeface="DejaVu Sans"/>
                      </a:rPr>
                      <a:t>transferSize</a:t>
                    </a:r>
                    <a:endParaRPr b="0" lang="en-US" sz="1050" spc="-1" strike="noStrike">
                      <a:latin typeface="Arial"/>
                    </a:endParaRPr>
                  </a:p>
                </p:txBody>
              </p:sp>
              <p:sp>
                <p:nvSpPr>
                  <p:cNvPr id="196" name="CustomShape 46"/>
                  <p:cNvSpPr/>
                  <p:nvPr/>
                </p:nvSpPr>
                <p:spPr>
                  <a:xfrm>
                    <a:off x="8199360" y="2828880"/>
                    <a:ext cx="189720" cy="1089720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/>
                </p:style>
                <p:txBody>
                  <a:bodyPr lIns="45000" rIns="45000" tIns="90000" bIns="90000" anchor="ctr" vert="vert270" rot="16200000">
                    <a:noAutofit/>
                  </a:bodyPr>
                  <a:p>
                    <a:pPr algn="ctr">
                      <a:lnSpc>
                        <a:spcPct val="100000"/>
                      </a:lnSpc>
                    </a:pPr>
                    <a:r>
                      <a:rPr b="0" lang="en-GB" sz="1050" spc="-1" strike="noStrike">
                        <a:solidFill>
                          <a:srgbClr val="000000"/>
                        </a:solidFill>
                        <a:latin typeface="Calibri"/>
                        <a:ea typeface="DejaVu Sans"/>
                      </a:rPr>
                      <a:t>transferSize</a:t>
                    </a:r>
                    <a:endParaRPr b="0" lang="en-US" sz="1050" spc="-1" strike="noStrike">
                      <a:latin typeface="Arial"/>
                    </a:endParaRPr>
                  </a:p>
                </p:txBody>
              </p:sp>
            </p:grpSp>
          </p:grpSp>
          <p:sp>
            <p:nvSpPr>
              <p:cNvPr id="197" name="CustomShape 47"/>
              <p:cNvSpPr/>
              <p:nvPr/>
            </p:nvSpPr>
            <p:spPr>
              <a:xfrm rot="5400000">
                <a:off x="7898400" y="2400120"/>
                <a:ext cx="189720" cy="580320"/>
              </a:xfrm>
              <a:prstGeom prst="leftBrace">
                <a:avLst>
                  <a:gd name="adj1" fmla="val 38333"/>
                  <a:gd name="adj2" fmla="val 50000"/>
                </a:avLst>
              </a:prstGeom>
              <a:noFill/>
              <a:ln/>
              <a:effectLst>
                <a:outerShdw blurRad="40000" dir="5400000" dist="20160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/>
            </p:style>
          </p:sp>
          <p:sp>
            <p:nvSpPr>
              <p:cNvPr id="198" name="CustomShape 48"/>
              <p:cNvSpPr/>
              <p:nvPr/>
            </p:nvSpPr>
            <p:spPr>
              <a:xfrm rot="5400000">
                <a:off x="6372000" y="2400120"/>
                <a:ext cx="189720" cy="580320"/>
              </a:xfrm>
              <a:prstGeom prst="leftBrace">
                <a:avLst>
                  <a:gd name="adj1" fmla="val 38333"/>
                  <a:gd name="adj2" fmla="val 50000"/>
                </a:avLst>
              </a:prstGeom>
              <a:noFill/>
              <a:ln/>
              <a:effectLst>
                <a:outerShdw blurRad="40000" dir="5400000" dist="20160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/>
            </p:style>
          </p:sp>
          <p:sp>
            <p:nvSpPr>
              <p:cNvPr id="199" name="CustomShape 49"/>
              <p:cNvSpPr/>
              <p:nvPr/>
            </p:nvSpPr>
            <p:spPr>
              <a:xfrm rot="5400000">
                <a:off x="7135200" y="2400120"/>
                <a:ext cx="189720" cy="580320"/>
              </a:xfrm>
              <a:prstGeom prst="leftBrace">
                <a:avLst>
                  <a:gd name="adj1" fmla="val 38333"/>
                  <a:gd name="adj2" fmla="val 50000"/>
                </a:avLst>
              </a:prstGeom>
              <a:noFill/>
              <a:ln/>
              <a:effectLst>
                <a:outerShdw blurRad="40000" dir="5400000" dist="20160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/>
            </p:style>
          </p:sp>
          <p:sp>
            <p:nvSpPr>
              <p:cNvPr id="200" name="CustomShape 50"/>
              <p:cNvSpPr/>
              <p:nvPr/>
            </p:nvSpPr>
            <p:spPr>
              <a:xfrm>
                <a:off x="6188400" y="2305080"/>
                <a:ext cx="573840" cy="2725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1" lang="en-GB" sz="1200" spc="-1" strike="noStrike">
                    <a:solidFill>
                      <a:srgbClr val="70ad47"/>
                    </a:solidFill>
                    <a:latin typeface="Calibri"/>
                    <a:ea typeface="DejaVu Sans"/>
                  </a:rPr>
                  <a:t>rank 0</a:t>
                </a:r>
                <a:endParaRPr b="0" lang="en-US" sz="1200" spc="-1" strike="noStrike">
                  <a:latin typeface="Arial"/>
                </a:endParaRPr>
              </a:p>
            </p:txBody>
          </p:sp>
          <p:sp>
            <p:nvSpPr>
              <p:cNvPr id="201" name="CustomShape 51"/>
              <p:cNvSpPr/>
              <p:nvPr/>
            </p:nvSpPr>
            <p:spPr>
              <a:xfrm>
                <a:off x="6950520" y="2305080"/>
                <a:ext cx="573840" cy="2725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1" lang="en-GB" sz="1200" spc="-1" strike="noStrike">
                    <a:solidFill>
                      <a:srgbClr val="5b9bd5"/>
                    </a:solidFill>
                    <a:latin typeface="Calibri"/>
                    <a:ea typeface="DejaVu Sans"/>
                  </a:rPr>
                  <a:t>rank 1</a:t>
                </a:r>
                <a:endParaRPr b="0" lang="en-US" sz="1200" spc="-1" strike="noStrike">
                  <a:latin typeface="Arial"/>
                </a:endParaRPr>
              </a:p>
            </p:txBody>
          </p:sp>
          <p:sp>
            <p:nvSpPr>
              <p:cNvPr id="202" name="CustomShape 52"/>
              <p:cNvSpPr/>
              <p:nvPr/>
            </p:nvSpPr>
            <p:spPr>
              <a:xfrm>
                <a:off x="7712640" y="2305080"/>
                <a:ext cx="573840" cy="2725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1" lang="en-GB" sz="1200" spc="-1" strike="noStrike">
                    <a:solidFill>
                      <a:srgbClr val="ffc000"/>
                    </a:solidFill>
                    <a:latin typeface="Calibri"/>
                    <a:ea typeface="DejaVu Sans"/>
                  </a:rPr>
                  <a:t>rank 2</a:t>
                </a:r>
                <a:endParaRPr b="0" lang="en-US" sz="1200" spc="-1" strike="noStrike">
                  <a:latin typeface="Arial"/>
                </a:endParaRPr>
              </a:p>
            </p:txBody>
          </p:sp>
          <p:sp>
            <p:nvSpPr>
              <p:cNvPr id="203" name="CustomShape 53"/>
              <p:cNvSpPr/>
              <p:nvPr/>
            </p:nvSpPr>
            <p:spPr>
              <a:xfrm>
                <a:off x="6099480" y="2158920"/>
                <a:ext cx="738360" cy="2725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1" lang="en-GB" sz="12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block for</a:t>
                </a:r>
                <a:endParaRPr b="0" lang="en-US" sz="1200" spc="-1" strike="noStrike">
                  <a:latin typeface="Arial"/>
                </a:endParaRPr>
              </a:p>
            </p:txBody>
          </p:sp>
          <p:sp>
            <p:nvSpPr>
              <p:cNvPr id="204" name="CustomShape 54"/>
              <p:cNvSpPr/>
              <p:nvPr/>
            </p:nvSpPr>
            <p:spPr>
              <a:xfrm>
                <a:off x="6861600" y="2158920"/>
                <a:ext cx="738360" cy="2725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1" lang="en-GB" sz="12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block for</a:t>
                </a:r>
                <a:endParaRPr b="0" lang="en-US" sz="1200" spc="-1" strike="noStrike">
                  <a:latin typeface="Arial"/>
                </a:endParaRPr>
              </a:p>
            </p:txBody>
          </p:sp>
          <p:sp>
            <p:nvSpPr>
              <p:cNvPr id="205" name="CustomShape 55"/>
              <p:cNvSpPr/>
              <p:nvPr/>
            </p:nvSpPr>
            <p:spPr>
              <a:xfrm>
                <a:off x="7623720" y="2158920"/>
                <a:ext cx="738360" cy="2725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1" lang="en-GB" sz="12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block for</a:t>
                </a:r>
                <a:endParaRPr b="0" lang="en-US" sz="1200" spc="-1" strike="noStrike">
                  <a:latin typeface="Arial"/>
                </a:endParaRPr>
              </a:p>
            </p:txBody>
          </p:sp>
          <p:sp>
            <p:nvSpPr>
              <p:cNvPr id="206" name="CustomShape 56"/>
              <p:cNvSpPr/>
              <p:nvPr/>
            </p:nvSpPr>
            <p:spPr>
              <a:xfrm rot="16200000">
                <a:off x="7098480" y="3041280"/>
                <a:ext cx="254880" cy="2094840"/>
              </a:xfrm>
              <a:prstGeom prst="leftBrace">
                <a:avLst>
                  <a:gd name="adj1" fmla="val 38333"/>
                  <a:gd name="adj2" fmla="val 50000"/>
                </a:avLst>
              </a:prstGeom>
              <a:noFill/>
              <a:ln/>
              <a:effectLst>
                <a:outerShdw blurRad="40000" dir="5400000" dist="20160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/>
            </p:style>
          </p:sp>
          <p:sp>
            <p:nvSpPr>
              <p:cNvPr id="207" name="CustomShape 57"/>
              <p:cNvSpPr/>
              <p:nvPr/>
            </p:nvSpPr>
            <p:spPr>
              <a:xfrm>
                <a:off x="6830640" y="4127400"/>
                <a:ext cx="835920" cy="2725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1" lang="en-GB" sz="12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segment 2</a:t>
                </a:r>
                <a:endParaRPr b="0" lang="en-US" sz="1200" spc="-1" strike="noStrike">
                  <a:latin typeface="Arial"/>
                </a:endParaRPr>
              </a:p>
            </p:txBody>
          </p:sp>
        </p:grpSp>
      </p:grpSp>
      <p:sp>
        <p:nvSpPr>
          <p:cNvPr id="208" name="CustomShape 58"/>
          <p:cNvSpPr/>
          <p:nvPr/>
        </p:nvSpPr>
        <p:spPr>
          <a:xfrm>
            <a:off x="3819600" y="4578480"/>
            <a:ext cx="45457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4920">
            <a:solidFill>
              <a:schemeClr val="tx1"/>
            </a:solidFill>
            <a:tailEnd len="lg" type="triangle" w="lg"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/>
        </p:style>
      </p:sp>
      <p:sp>
        <p:nvSpPr>
          <p:cNvPr id="209" name="CustomShape 59"/>
          <p:cNvSpPr/>
          <p:nvPr/>
        </p:nvSpPr>
        <p:spPr>
          <a:xfrm>
            <a:off x="5548320" y="4432320"/>
            <a:ext cx="1087560" cy="2725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GB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position in file</a:t>
            </a:r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Application>LibreOffice/6.4.6.2$Linux_X86_64 LibreOffice_project/40$Build-2</Application>
  <Words>312</Words>
  <Paragraphs>108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2020-10-06T10:10:56Z</dcterms:created>
  <dc:creator>Bjoern Olausson</dc:creator>
  <dc:description/>
  <dc:language>en-US</dc:language>
  <cp:lastModifiedBy>kunkel </cp:lastModifiedBy>
  <dcterms:modified xsi:type="dcterms:W3CDTF">2020-11-24T17:07:40Z</dcterms:modified>
  <cp:revision>15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3</vt:i4>
  </property>
</Properties>
</file>