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1" r:id="rId1"/>
    <p:sldMasterId id="2147483693" r:id="rId2"/>
    <p:sldMasterId id="2147483705" r:id="rId3"/>
  </p:sldMasterIdLst>
  <p:notesMasterIdLst>
    <p:notesMasterId r:id="rId6"/>
  </p:notesMasterIdLst>
  <p:handoutMasterIdLst>
    <p:handoutMasterId r:id="rId7"/>
  </p:handoutMasterIdLst>
  <p:sldIdLst>
    <p:sldId id="349" r:id="rId4"/>
    <p:sldId id="350" r:id="rId5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8C600"/>
    <a:srgbClr val="FF99FF"/>
    <a:srgbClr val="FF9933"/>
    <a:srgbClr val="FFCC00"/>
    <a:srgbClr val="008000"/>
    <a:srgbClr val="66FFCC"/>
    <a:srgbClr val="FFFFFF"/>
    <a:srgbClr val="99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4442" autoAdjust="0"/>
  </p:normalViewPr>
  <p:slideViewPr>
    <p:cSldViewPr showGuides="1">
      <p:cViewPr>
        <p:scale>
          <a:sx n="54" d="100"/>
          <a:sy n="54" d="100"/>
        </p:scale>
        <p:origin x="-1086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Helvetica" pitchFamily="1" charset="0"/>
              </a:defRPr>
            </a:lvl1pPr>
          </a:lstStyle>
          <a:p>
            <a:endParaRPr lang="en-GB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4938" y="0"/>
            <a:ext cx="30749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Helvetica" pitchFamily="1" charset="0"/>
              </a:defRPr>
            </a:lvl1pPr>
          </a:lstStyle>
          <a:p>
            <a:endParaRPr lang="en-GB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299878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Helvetica" pitchFamily="1" charset="0"/>
              </a:defRPr>
            </a:lvl1pPr>
          </a:lstStyle>
          <a:p>
            <a:endParaRPr lang="en-GB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4938" y="8847138"/>
            <a:ext cx="307498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Helvetica" pitchFamily="1" charset="0"/>
              </a:defRPr>
            </a:lvl1pPr>
          </a:lstStyle>
          <a:p>
            <a:fld id="{0830FACE-A43C-456E-88DF-4212EFFEA95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356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Helvetica" pitchFamily="1" charset="0"/>
              </a:defRPr>
            </a:lvl1pPr>
          </a:lstStyle>
          <a:p>
            <a:endParaRPr lang="en-GB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4938" y="0"/>
            <a:ext cx="30749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Helvetica" pitchFamily="1" charset="0"/>
              </a:defRPr>
            </a:lvl1pPr>
          </a:lstStyle>
          <a:p>
            <a:endParaRPr lang="en-GB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12788"/>
            <a:ext cx="4660900" cy="3495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424363"/>
            <a:ext cx="5126037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0"/>
            <a:r>
              <a:rPr lang="en-GB" smtClean="0"/>
              <a:t>Second level</a:t>
            </a:r>
          </a:p>
          <a:p>
            <a:pPr lvl="0"/>
            <a:r>
              <a:rPr lang="en-GB" smtClean="0"/>
              <a:t>Third level</a:t>
            </a:r>
          </a:p>
          <a:p>
            <a:pPr lvl="0"/>
            <a:r>
              <a:rPr lang="en-GB" smtClean="0"/>
              <a:t>Fourth level</a:t>
            </a:r>
          </a:p>
          <a:p>
            <a:pPr lvl="0"/>
            <a:r>
              <a:rPr lang="en-GB" smtClean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299878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Helvetica" pitchFamily="1" charset="0"/>
              </a:defRPr>
            </a:lvl1pPr>
          </a:lstStyle>
          <a:p>
            <a:endParaRPr lang="en-GB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4938" y="8847138"/>
            <a:ext cx="307498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Helvetica" pitchFamily="1" charset="0"/>
              </a:defRPr>
            </a:lvl1pPr>
          </a:lstStyle>
          <a:p>
            <a:fld id="{BC4308F6-7504-405D-B1BC-57B75797A76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400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663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normalizeH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0230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40355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nerc-long-logo-2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5019675"/>
            <a:ext cx="2540000" cy="520700"/>
          </a:xfrm>
          <a:prstGeom prst="rect">
            <a:avLst/>
          </a:prstGeom>
        </p:spPr>
      </p:pic>
      <p:pic>
        <p:nvPicPr>
          <p:cNvPr id="11" name="Picture 10" descr="CRAY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86" y="5969000"/>
            <a:ext cx="2807791" cy="531051"/>
          </a:xfrm>
          <a:prstGeom prst="rect">
            <a:avLst/>
          </a:prstGeom>
        </p:spPr>
      </p:pic>
      <p:pic>
        <p:nvPicPr>
          <p:cNvPr id="12" name="Picture 11" descr="epsrclogoweb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1" y="4858484"/>
            <a:ext cx="2616232" cy="87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3712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0340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7612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normalizeH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91212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7845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epsrclogowe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81" y="570543"/>
            <a:ext cx="2616232" cy="871434"/>
          </a:xfrm>
          <a:prstGeom prst="rect">
            <a:avLst/>
          </a:prstGeom>
        </p:spPr>
      </p:pic>
      <p:pic>
        <p:nvPicPr>
          <p:cNvPr id="9" name="Picture 8" descr="nerclogo1000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51" y="570543"/>
            <a:ext cx="2810645" cy="8853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73132C3-466D-EB4C-A942-AD4AB1C0C7A2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CE7E94FF-7BF1-494A-9722-638A8AFA7F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27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5596"/>
                </a:solidFill>
              </a:rPr>
              <a:t>Cray Inc. Property</a:t>
            </a:r>
            <a:endParaRPr lang="en-US">
              <a:solidFill>
                <a:srgbClr val="00559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63D1FA0B-6D7B-4C44-9F14-1985DBA75D98}" type="slidenum">
              <a:rPr lang="en-US" smtClean="0">
                <a:solidFill>
                  <a:srgbClr val="0055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38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5596"/>
                </a:solidFill>
              </a:rPr>
              <a:t>Cray Inc. Property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3C38547A-1ACD-4006-BA3C-BA65DFD8CED0}" type="slidenum">
              <a:rPr lang="en-US" smtClean="0">
                <a:solidFill>
                  <a:srgbClr val="0055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8763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22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srgbClr val="0055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243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3"/>
          </p:nvPr>
        </p:nvSpPr>
        <p:spPr>
          <a:xfrm>
            <a:off x="152400" y="1295400"/>
            <a:ext cx="8763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839200" y="6629400"/>
            <a:ext cx="228600" cy="228600"/>
          </a:xfrm>
        </p:spPr>
        <p:txBody>
          <a:bodyPr/>
          <a:lstStyle/>
          <a:p>
            <a:fld id="{F040BB64-8804-472C-89C9-1468A4B407E9}" type="slidenum">
              <a:rPr lang="en-US" smtClean="0">
                <a:solidFill>
                  <a:srgbClr val="005596"/>
                </a:solidFill>
              </a:rPr>
              <a:pPr/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 defTabSz="914400"/>
            <a:fld id="{4C37430B-8345-48D6-8478-D21144D0C925}" type="datetime1">
              <a:rPr lang="en-US" smtClean="0">
                <a:solidFill>
                  <a:srgbClr val="005596"/>
                </a:solidFill>
              </a:rPr>
              <a:pPr defTabSz="914400"/>
              <a:t>5/30/2014</a:t>
            </a:fld>
            <a:endParaRPr lang="en-US">
              <a:solidFill>
                <a:srgbClr val="005596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</p:spPr>
        <p:txBody>
          <a:bodyPr/>
          <a:lstStyle/>
          <a:p>
            <a:r>
              <a:rPr lang="en-US" smtClean="0">
                <a:solidFill>
                  <a:srgbClr val="005596"/>
                </a:solidFill>
              </a:rPr>
              <a:t>Cray Inc. Property</a:t>
            </a:r>
            <a:endParaRPr lang="en-US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5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B3AADCBB-3292-4C70-BBC1-B70D83C23A97}" type="datetime1">
              <a:rPr lang="en-GB" smtClean="0"/>
              <a:pPr/>
              <a:t>30/05/2014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398E73A6-1934-41E1-9D07-5B6E60A6225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419872" y="3472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SeIUCCR</a:t>
            </a:r>
            <a:r>
              <a:rPr lang="en-GB" dirty="0" smtClean="0"/>
              <a:t> Summer School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473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4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0715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2810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01967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00821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42836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3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3152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763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5596"/>
                </a:solidFill>
              </a:rPr>
              <a:t>Cray Inc. Property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7C75AF8-13CD-496C-B9FA-929C8E35DADA}" type="slidenum">
              <a:rPr lang="en-US" smtClean="0">
                <a:solidFill>
                  <a:srgbClr val="005596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1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b="1" kern="1200" spc="-30" baseline="0">
          <a:solidFill>
            <a:schemeClr val="accent5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3464" indent="-283464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100000"/>
        <a:buFont typeface="Arial" pitchFamily="34" charset="0"/>
        <a:buChar char="●"/>
        <a:defRPr sz="2400" b="1" kern="1200" spc="-3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49224" indent="-28575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85000"/>
        <a:buFont typeface="Calibri" pitchFamily="34" charset="0"/>
        <a:buChar char="●"/>
        <a:defRPr lang="en-US" sz="20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18872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46304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stuff</a:t>
            </a:r>
            <a:endParaRPr lang="en-GB" dirty="0"/>
          </a:p>
        </p:txBody>
      </p:sp>
      <p:pic>
        <p:nvPicPr>
          <p:cNvPr id="4" name="Picture 7" descr="C:\Users\mjj\AppData\Local\Microsoft\Windows\Temporary Internet Files\Content.IE5\NP9H55VK\2860999902_4359949866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26740"/>
            <a:ext cx="3217096" cy="395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mjj\AppData\Local\Microsoft\Windows\Temporary Internet Files\Content.IE5\9VKKI9C9\6641734289_596b6f64fc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555" y="3689082"/>
            <a:ext cx="3450858" cy="212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Users\mjj\AppData\Local\Microsoft\Windows\Temporary Internet Files\Content.IE5\9VKKI9C9\951941736_cd25446ff3_z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813370"/>
            <a:ext cx="3881438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C:\Users\mjj\AppData\Local\Microsoft\Windows\Temporary Internet Files\Content.IE5\RWW284KB\4557638431_041a95ca3b_b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495" y="2641338"/>
            <a:ext cx="3026817" cy="209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3131840" y="6165304"/>
            <a:ext cx="2954777" cy="55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87" tIns="43444" rIns="86887" bIns="43444">
            <a:spAutoFit/>
          </a:bodyPr>
          <a:lstStyle>
            <a:lvl1pPr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Images courtesy of (clockwise from top-left)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oneVillage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initiative,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Bobbymond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,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Dajanda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, Anton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Novojilov</a:t>
            </a:r>
            <a:endParaRPr lang="en-GB" altLang="en-US" sz="1100" dirty="0">
              <a:solidFill>
                <a:srgbClr val="000000"/>
              </a:solidFill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0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ask for help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Flag down a helper</a:t>
            </a:r>
          </a:p>
          <a:p>
            <a:endParaRPr lang="en-GB" sz="4000" dirty="0" smtClean="0"/>
          </a:p>
          <a:p>
            <a:r>
              <a:rPr lang="en-GB" sz="4000" dirty="0" smtClean="0"/>
              <a:t>Stick up </a:t>
            </a:r>
            <a:r>
              <a:rPr lang="en-GB" sz="4000" smtClean="0"/>
              <a:t>your sticky note</a:t>
            </a:r>
            <a:endParaRPr lang="en-GB" sz="4000" dirty="0"/>
          </a:p>
          <a:p>
            <a:pPr lvl="1"/>
            <a:r>
              <a:rPr lang="en-GB" sz="3600" dirty="0"/>
              <a:t>Red – I’m stuck, help!</a:t>
            </a:r>
          </a:p>
          <a:p>
            <a:pPr lvl="1"/>
            <a:r>
              <a:rPr lang="en-GB" sz="3600" dirty="0"/>
              <a:t>Green – I’m fine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320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G_2012_slide_theme">
  <a:themeElements>
    <a:clrScheme name="YarcData &amp; Cray 2012_02_16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8D941E"/>
      </a:accent1>
      <a:accent2>
        <a:srgbClr val="DD7E0E"/>
      </a:accent2>
      <a:accent3>
        <a:srgbClr val="E5B02B"/>
      </a:accent3>
      <a:accent4>
        <a:srgbClr val="A03722"/>
      </a:accent4>
      <a:accent5>
        <a:srgbClr val="005596"/>
      </a:accent5>
      <a:accent6>
        <a:srgbClr val="B6B491"/>
      </a:accent6>
      <a:hlink>
        <a:srgbClr val="0070C0"/>
      </a:hlink>
      <a:folHlink>
        <a:srgbClr val="3A577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CCPForge Presentation 16-01-14</Template>
  <TotalTime>1999</TotalTime>
  <Words>45</Words>
  <Application>Microsoft Office PowerPoint</Application>
  <PresentationFormat>On-screen Show (4:3)</PresentationFormat>
  <Paragraphs>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1_epcc_minimal</vt:lpstr>
      <vt:lpstr>epcc_minimal</vt:lpstr>
      <vt:lpstr>1_CUG_2012_slide_theme</vt:lpstr>
      <vt:lpstr>Important stuff</vt:lpstr>
      <vt:lpstr>How to ask for help</vt:lpstr>
    </vt:vector>
  </TitlesOfParts>
  <Company>EPCC 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EPCC EPCC</dc:creator>
  <cp:lastModifiedBy>mjj</cp:lastModifiedBy>
  <cp:revision>174</cp:revision>
  <cp:lastPrinted>2011-04-13T15:11:51Z</cp:lastPrinted>
  <dcterms:created xsi:type="dcterms:W3CDTF">2006-03-21T15:46:19Z</dcterms:created>
  <dcterms:modified xsi:type="dcterms:W3CDTF">2014-05-30T11:05:45Z</dcterms:modified>
</cp:coreProperties>
</file>