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91" r:id="rId3"/>
    <p:sldId id="267" r:id="rId4"/>
    <p:sldId id="292" r:id="rId5"/>
    <p:sldId id="293" r:id="rId6"/>
  </p:sldIdLst>
  <p:sldSz cx="9906000" cy="6858000" type="A4"/>
  <p:notesSz cx="6858000" cy="9144000"/>
  <p:defaultTextStyle>
    <a:defPPr>
      <a:defRPr lang="fi-FI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7E04"/>
    <a:srgbClr val="367CBB"/>
    <a:srgbClr val="CD0921"/>
    <a:srgbClr val="009357"/>
    <a:srgbClr val="008BC6"/>
    <a:srgbClr val="888377"/>
    <a:srgbClr val="C5073D"/>
    <a:srgbClr val="F8B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 autoAdjust="0"/>
    <p:restoredTop sz="87646" autoAdjust="0"/>
  </p:normalViewPr>
  <p:slideViewPr>
    <p:cSldViewPr>
      <p:cViewPr>
        <p:scale>
          <a:sx n="66" d="100"/>
          <a:sy n="66" d="100"/>
        </p:scale>
        <p:origin x="-600" y="-654"/>
      </p:cViewPr>
      <p:guideLst>
        <p:guide orient="horz" pos="576"/>
        <p:guide pos="53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1" d="100"/>
          <a:sy n="121" d="100"/>
        </p:scale>
        <p:origin x="-315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8E4F91B4-8644-4B63-A350-586D86E2D44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7357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Prace_ppt_etusivu_korjattu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906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2" descr="Prace_ppt_alapalkki_logo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8850"/>
            <a:ext cx="9906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648200"/>
            <a:ext cx="8420100" cy="865188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5334000"/>
            <a:ext cx="6934200" cy="457200"/>
          </a:xfrm>
        </p:spPr>
        <p:txBody>
          <a:bodyPr/>
          <a:lstStyle>
            <a:lvl1pPr marL="0" indent="0" algn="ctr">
              <a:spcBef>
                <a:spcPct val="5000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7862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4BDCB-036E-4426-96F4-D8607AB62D64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855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9588" y="1295400"/>
            <a:ext cx="1981200" cy="4941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295400"/>
            <a:ext cx="5792788" cy="4941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90384-BF30-4C58-816F-241BB2B8B21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344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29DC9-C0CF-4736-A243-F8A0DA1B6E4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4821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04622-D41D-49D0-8EA5-A7B2B5C35FC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179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3450" y="2133600"/>
            <a:ext cx="3876675" cy="410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2525" y="2133600"/>
            <a:ext cx="3878263" cy="410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E2341-B66E-4BB0-95C6-3CD6165EEAB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722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3C51F-A4B1-489F-8E03-382039F2FBC8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019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357F-79D5-4345-9B2C-DAB5DF18698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1246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61679-808C-453D-99A3-FEC492491C55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345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39E0-0688-4712-BF53-19C2A933800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224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46ACD-7DE5-448B-983E-0897B19FF4C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5938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295400"/>
            <a:ext cx="79248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2133600"/>
            <a:ext cx="7907338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en-US" smtClean="0"/>
              <a:t>Click to edit Master text styles</a:t>
            </a:r>
          </a:p>
          <a:p>
            <a:pPr lvl="1"/>
            <a:r>
              <a:rPr lang="fi-FI" altLang="en-US" smtClean="0"/>
              <a:t>Second level</a:t>
            </a:r>
          </a:p>
          <a:p>
            <a:pPr lvl="2"/>
            <a:r>
              <a:rPr lang="fi-FI" altLang="en-US" smtClean="0"/>
              <a:t>Third level</a:t>
            </a:r>
          </a:p>
          <a:p>
            <a:pPr lvl="3"/>
            <a:r>
              <a:rPr lang="fi-FI" altLang="en-US" smtClean="0"/>
              <a:t>Fourth level</a:t>
            </a:r>
          </a:p>
          <a:p>
            <a:pPr lvl="4"/>
            <a:r>
              <a:rPr lang="fi-FI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6013" y="65246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BBD2CCBF-03A4-468A-ADDB-E5AE41F5CF1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029" name="Picture 25" descr="Prace_ppt_etusivu_ylapalkki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200" dirty="0" smtClean="0"/>
              <a:t>EPCC’s </a:t>
            </a:r>
            <a:r>
              <a:rPr lang="en-US" altLang="en-US" sz="3200" dirty="0"/>
              <a:t>PRACE Advanced Training </a:t>
            </a:r>
            <a:r>
              <a:rPr lang="en-US" altLang="en-US" sz="3200" dirty="0" smtClean="0"/>
              <a:t>Centre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endParaRPr lang="en-US" sz="3100" dirty="0">
              <a:ea typeface="ＭＳ Ｐゴシック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3988" y="5157788"/>
            <a:ext cx="6934200" cy="457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Software Carpentry boot camp</a:t>
            </a:r>
          </a:p>
          <a:p>
            <a:pPr eaLnBrk="1" hangingPunct="1"/>
            <a:r>
              <a:rPr lang="en-US" altLang="en-US" dirty="0" smtClean="0"/>
              <a:t>DATE</a:t>
            </a:r>
          </a:p>
        </p:txBody>
      </p:sp>
      <p:pic>
        <p:nvPicPr>
          <p:cNvPr id="8197" name="Picture 21" descr="U:\Docs\logos\swc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6196013"/>
            <a:ext cx="2698750" cy="546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Content Placeholder 4" descr="CSC_Prace_8-pien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268413"/>
            <a:ext cx="6408737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60388" y="1295400"/>
            <a:ext cx="9217025" cy="777875"/>
          </a:xfrm>
        </p:spPr>
        <p:txBody>
          <a:bodyPr/>
          <a:lstStyle/>
          <a:p>
            <a:r>
              <a:rPr lang="en-US" altLang="en-US" smtClean="0"/>
              <a:t>Six PRACE Advanced Training Centres (PATCs)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933450" y="2133600"/>
            <a:ext cx="8556625" cy="4391025"/>
          </a:xfrm>
        </p:spPr>
        <p:txBody>
          <a:bodyPr>
            <a:normAutofit/>
          </a:bodyPr>
          <a:lstStyle/>
          <a:p>
            <a:pPr marL="0" indent="0" algn="ctr">
              <a:buFontTx/>
              <a:buNone/>
              <a:defRPr/>
            </a:pPr>
            <a:r>
              <a:rPr lang="en-US" dirty="0" smtClean="0">
                <a:ea typeface="ＭＳ Ｐゴシック" pitchFamily="34" charset="-128"/>
              </a:rPr>
              <a:t>Hubs </a:t>
            </a:r>
            <a:r>
              <a:rPr lang="en-US" dirty="0">
                <a:ea typeface="ＭＳ Ｐゴシック" pitchFamily="34" charset="-128"/>
              </a:rPr>
              <a:t>for world-class HPC training </a:t>
            </a:r>
            <a:r>
              <a:rPr lang="en-US" dirty="0" smtClean="0">
                <a:ea typeface="ＭＳ Ｐゴシック" pitchFamily="34" charset="-128"/>
              </a:rPr>
              <a:t>for </a:t>
            </a:r>
            <a:r>
              <a:rPr lang="en-US" dirty="0">
                <a:ea typeface="ＭＳ Ｐゴシック" pitchFamily="34" charset="-128"/>
              </a:rPr>
              <a:t>researchers </a:t>
            </a:r>
            <a:r>
              <a:rPr lang="en-US" dirty="0" smtClean="0">
                <a:ea typeface="ＭＳ Ｐゴシック" pitchFamily="34" charset="-128"/>
              </a:rPr>
              <a:t>in Europe</a:t>
            </a:r>
          </a:p>
          <a:p>
            <a:pPr marL="0" indent="0" algn="ctr">
              <a:buFontTx/>
              <a:buNone/>
              <a:defRPr/>
            </a:pPr>
            <a:r>
              <a:rPr lang="en-US" dirty="0" smtClean="0">
                <a:ea typeface="ＭＳ Ｐゴシック" pitchFamily="34" charset="-128"/>
              </a:rPr>
              <a:t> http://www.training.prace-ri.eu</a:t>
            </a:r>
          </a:p>
          <a:p>
            <a:pPr marL="0" indent="0"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Barcelona Supercomputing Center (Spain)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</a:rPr>
              <a:t>CINECA </a:t>
            </a:r>
            <a:r>
              <a:rPr lang="en-US" dirty="0">
                <a:ea typeface="ＭＳ Ｐゴシック" charset="0"/>
              </a:rPr>
              <a:t>- </a:t>
            </a:r>
            <a:r>
              <a:rPr lang="en-US" dirty="0" err="1">
                <a:ea typeface="ＭＳ Ｐゴシック" charset="0"/>
              </a:rPr>
              <a:t>Consorzio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Interuniversitario</a:t>
            </a:r>
            <a:r>
              <a:rPr lang="en-US" dirty="0">
                <a:ea typeface="ＭＳ Ｐゴシック" charset="0"/>
              </a:rPr>
              <a:t> (Italy)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</a:rPr>
              <a:t>CSC - IT Center for Science Ltd (Finland)</a:t>
            </a:r>
          </a:p>
          <a:p>
            <a:pPr>
              <a:defRPr/>
            </a:pPr>
            <a:r>
              <a:rPr lang="en-US" altLang="en-US" dirty="0" smtClean="0"/>
              <a:t>EPCC at the University of Edinburgh (UK)</a:t>
            </a:r>
          </a:p>
          <a:p>
            <a:pPr>
              <a:defRPr/>
            </a:pPr>
            <a:r>
              <a:rPr lang="en-US" altLang="en-US" dirty="0" smtClean="0"/>
              <a:t>Gauss Centre for Supercomputing (Germany)</a:t>
            </a:r>
          </a:p>
          <a:p>
            <a:pPr>
              <a:defRPr/>
            </a:pPr>
            <a:r>
              <a:rPr lang="en-US" altLang="en-US" dirty="0" err="1" smtClean="0"/>
              <a:t>Maison</a:t>
            </a:r>
            <a:r>
              <a:rPr lang="en-US" altLang="en-US" dirty="0" smtClean="0"/>
              <a:t> de la Simulation (France)</a:t>
            </a:r>
          </a:p>
          <a:p>
            <a:pPr>
              <a:defRPr/>
            </a:pPr>
            <a:endParaRPr lang="en-US" dirty="0" smtClean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EPCC’s PATC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933450" y="2133600"/>
            <a:ext cx="8556625" cy="43910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EPCC runs the UK National Supercomputer ARCHER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</a:rPr>
              <a:t>Cray XC30, a tier-1 </a:t>
            </a:r>
            <a:r>
              <a:rPr lang="en-US" dirty="0">
                <a:ea typeface="ＭＳ Ｐゴシック" charset="0"/>
              </a:rPr>
              <a:t>resource in </a:t>
            </a:r>
            <a:r>
              <a:rPr lang="en-US" dirty="0" smtClean="0">
                <a:ea typeface="ＭＳ Ｐゴシック" charset="0"/>
              </a:rPr>
              <a:t>PRACE</a:t>
            </a: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 smtClean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 smtClean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 smtClean="0"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ea typeface="ＭＳ Ｐゴシック" charset="0"/>
              </a:rPr>
              <a:t>A long history of HPC training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</a:rPr>
              <a:t>One year Masters course in High Performance Computing since 2001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</a:rPr>
              <a:t>http://www.epcc.ed.ac.uk/msc</a:t>
            </a:r>
          </a:p>
          <a:p>
            <a:pPr>
              <a:defRPr/>
            </a:pPr>
            <a:endParaRPr lang="en-US" dirty="0" smtClean="0">
              <a:ea typeface="ＭＳ Ｐゴシック" charset="0"/>
            </a:endParaRPr>
          </a:p>
          <a:p>
            <a:pPr>
              <a:defRPr/>
            </a:pPr>
            <a:endParaRPr lang="en-US" dirty="0" smtClean="0">
              <a:ea typeface="ＭＳ Ｐゴシック" charset="0"/>
            </a:endParaRPr>
          </a:p>
        </p:txBody>
      </p:sp>
      <p:pic>
        <p:nvPicPr>
          <p:cNvPr id="11269" name="Picture 4" descr="archer_logo_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3128963"/>
            <a:ext cx="2717800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5" descr="epcc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4292600"/>
            <a:ext cx="1931988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 descr="uoe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888" y="4154488"/>
            <a:ext cx="7874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 descr="epsrclogoweb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3114675"/>
            <a:ext cx="26162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4292600"/>
            <a:ext cx="2741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nerc-long-logo-20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20" y="3290094"/>
            <a:ext cx="2540000" cy="52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PRACE support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PRACE also funds catering and other expenses for PATC courses</a:t>
            </a:r>
          </a:p>
          <a:p>
            <a:endParaRPr lang="en-GB" altLang="en-US" smtClean="0"/>
          </a:p>
          <a:p>
            <a:endParaRPr lang="en-GB" altLang="en-US" smtClean="0"/>
          </a:p>
          <a:p>
            <a:r>
              <a:rPr lang="en-GB" altLang="en-US" smtClean="0"/>
              <a:t>Please fill in the course feedback form!</a:t>
            </a:r>
          </a:p>
          <a:p>
            <a:pPr lvl="1"/>
            <a:r>
              <a:rPr lang="en-GB" altLang="en-US" smtClean="0">
                <a:ea typeface="Arial" pitchFamily="34" charset="0"/>
              </a:rPr>
              <a:t>linked in from the registration page</a:t>
            </a:r>
          </a:p>
          <a:p>
            <a:pPr lvl="1"/>
            <a:r>
              <a:rPr lang="en-GB" altLang="en-US" smtClean="0">
                <a:ea typeface="Arial" pitchFamily="34" charset="0"/>
              </a:rPr>
              <a:t>opens on last day of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etusraken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letusraken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5073D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5073D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letusraken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5073D"/>
        </a:accent1>
        <a:accent2>
          <a:srgbClr val="888377"/>
        </a:accent2>
        <a:accent3>
          <a:srgbClr val="FFFFFF"/>
        </a:accent3>
        <a:accent4>
          <a:srgbClr val="000000"/>
        </a:accent4>
        <a:accent5>
          <a:srgbClr val="DFAAAF"/>
        </a:accent5>
        <a:accent6>
          <a:srgbClr val="7B766B"/>
        </a:accent6>
        <a:hlink>
          <a:srgbClr val="008BC6"/>
        </a:hlink>
        <a:folHlink>
          <a:srgbClr val="00935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4028</TotalTime>
  <Words>145</Words>
  <Application>Microsoft Office PowerPoint</Application>
  <PresentationFormat>A4 Paper (210x297 mm)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Oletusrakenne</vt:lpstr>
      <vt:lpstr>EPCC’s PRACE Advanced Training Centre </vt:lpstr>
      <vt:lpstr>PowerPoint Presentation</vt:lpstr>
      <vt:lpstr>Six PRACE Advanced Training Centres (PATCs)</vt:lpstr>
      <vt:lpstr>EPCC’s PATC</vt:lpstr>
      <vt:lpstr>PRACE support</vt:lpstr>
    </vt:vector>
  </TitlesOfParts>
  <Company>UTP Oy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dsh</dc:creator>
  <cp:lastModifiedBy>mjj</cp:lastModifiedBy>
  <cp:revision>106</cp:revision>
  <dcterms:modified xsi:type="dcterms:W3CDTF">2014-03-31T15:18:27Z</dcterms:modified>
</cp:coreProperties>
</file>