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  <p:sldMasterId id="2147483813" r:id="rId2"/>
  </p:sldMasterIdLst>
  <p:notesMasterIdLst>
    <p:notesMasterId r:id="rId7"/>
  </p:notesMasterIdLst>
  <p:handoutMasterIdLst>
    <p:handoutMasterId r:id="rId8"/>
  </p:handoutMasterIdLst>
  <p:sldIdLst>
    <p:sldId id="256" r:id="rId3"/>
    <p:sldId id="285" r:id="rId4"/>
    <p:sldId id="286" r:id="rId5"/>
    <p:sldId id="29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17275-4EE2-304C-8B3F-8FE6F5CFCCBA}">
          <p14:sldIdLst>
            <p14:sldId id="256"/>
            <p14:sldId id="285"/>
            <p14:sldId id="286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-17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E0C8-CEB3-4512-94BB-DFCE9513899D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C66FB-7548-424E-BE8C-DAF4503A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07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04699-2E7A-DC4A-A93D-A72983F9537E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9F6C8-3472-C04D-B799-A1C1A6A0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638" indent="-168638">
              <a:buFontTx/>
              <a:buChar char="•"/>
            </a:pPr>
            <a:r>
              <a:rPr lang="en-US" dirty="0" smtClean="0"/>
              <a:t>Parallel</a:t>
            </a:r>
            <a:r>
              <a:rPr lang="en-US" baseline="0" dirty="0" smtClean="0"/>
              <a:t> programming skills are now vital to exploit all modern processors</a:t>
            </a:r>
          </a:p>
          <a:p>
            <a:pPr marL="168638" indent="-168638">
              <a:buFontTx/>
              <a:buChar char="•"/>
            </a:pPr>
            <a:r>
              <a:rPr lang="en-US" baseline="0" dirty="0" smtClean="0"/>
              <a:t>In demand particularly from gaming companies who need to exploit graphics cards (accelerators)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15022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283" y="328382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2283" y="317714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4" name="Picture 3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3" name="Picture 2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EB70-C80E-1048-86BD-76ABBAA6B3F4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  <p:pic>
        <p:nvPicPr>
          <p:cNvPr id="12" name="Picture 11" descr="U:\Docs\logos\swclogo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7" r:id="rId3"/>
    <p:sldLayoutId id="2147483819" r:id="rId4"/>
    <p:sldLayoutId id="2147483820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eativecommons.org/licenses/by-nc-sa/4.0/deed.en_U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 smtClean="0"/>
              <a:t>Title</a:t>
            </a:r>
            <a:endParaRPr lang="en-US" sz="4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0083" y="3312277"/>
            <a:ext cx="6400800" cy="88501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You, </a:t>
            </a:r>
            <a:r>
              <a:rPr lang="en-US" dirty="0" smtClean="0"/>
              <a:t>ARCHER CSE Team</a:t>
            </a:r>
          </a:p>
          <a:p>
            <a:pPr algn="r"/>
            <a:r>
              <a:rPr lang="en-US" dirty="0" smtClean="0"/>
              <a:t>you@epcc.ed.ac.uk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this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1429"/>
            <a:ext cx="8229600" cy="343833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http://creativecommons.org/licenses/by-nc-sa/4.0/</a:t>
            </a:r>
            <a:r>
              <a:rPr lang="en-US" dirty="0" smtClean="0">
                <a:hlinkClick r:id="rId2"/>
              </a:rPr>
              <a:t>deed.en_US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 smtClean="0"/>
              <a:t>This means you are free to copy and redistribute the material and adapt and build on the material under the following terms: You must give appropriate credit, provide a link to the license and indicate if changes were made. If you adapt or build on the material you must distribute your work under the same license as the original.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smtClean="0"/>
              <a:t>Note that this presentation contains images owned by others. Please seek their permission before reusing these images.</a:t>
            </a:r>
            <a:endParaRPr lang="en-US" sz="1600" dirty="0"/>
          </a:p>
        </p:txBody>
      </p:sp>
      <p:pic>
        <p:nvPicPr>
          <p:cNvPr id="5" name="Picture 4" descr="by-nc-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61" y="1481799"/>
            <a:ext cx="2787729" cy="9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src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60" y="1454888"/>
            <a:ext cx="2621280" cy="877824"/>
          </a:xfrm>
          <a:prstGeom prst="rect">
            <a:avLst/>
          </a:prstGeom>
        </p:spPr>
      </p:pic>
      <p:pic>
        <p:nvPicPr>
          <p:cNvPr id="5" name="Picture 4" descr="nerc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98" y="1591724"/>
            <a:ext cx="2548128" cy="524256"/>
          </a:xfrm>
          <a:prstGeom prst="rect">
            <a:avLst/>
          </a:prstGeom>
        </p:spPr>
      </p:pic>
      <p:pic>
        <p:nvPicPr>
          <p:cNvPr id="6" name="Picture 5" descr="cray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7" y="3071573"/>
            <a:ext cx="2816352" cy="536448"/>
          </a:xfrm>
          <a:prstGeom prst="rect">
            <a:avLst/>
          </a:prstGeom>
        </p:spPr>
      </p:pic>
      <p:pic>
        <p:nvPicPr>
          <p:cNvPr id="7" name="Picture 6" descr="epcc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10" y="2771929"/>
            <a:ext cx="2575751" cy="836092"/>
          </a:xfrm>
          <a:prstGeom prst="rect">
            <a:avLst/>
          </a:prstGeom>
        </p:spPr>
      </p:pic>
      <p:pic>
        <p:nvPicPr>
          <p:cNvPr id="8" name="Picture 7" descr="uoe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99" y="2568253"/>
            <a:ext cx="1266890" cy="1266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9277" y="4587933"/>
            <a:ext cx="535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6E2619"/>
                </a:solidFill>
                <a:latin typeface="Calibri"/>
                <a:cs typeface="Calibri"/>
              </a:rPr>
              <a:t>http://</a:t>
            </a:r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www.archer.ac.uk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  <a:p>
            <a:pPr algn="ctr"/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support@archer.ac.uk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1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576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140</Words>
  <Application>Microsoft Office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Custom Design</vt:lpstr>
      <vt:lpstr>epcc_minimal</vt:lpstr>
      <vt:lpstr>Title</vt:lpstr>
      <vt:lpstr>Reusing this material</vt:lpstr>
      <vt:lpstr>PowerPoint Presentation</vt:lpstr>
      <vt:lpstr>Functionality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mjj</cp:lastModifiedBy>
  <cp:revision>57</cp:revision>
  <dcterms:created xsi:type="dcterms:W3CDTF">2013-11-21T13:55:00Z</dcterms:created>
  <dcterms:modified xsi:type="dcterms:W3CDTF">2014-07-09T10:13:02Z</dcterms:modified>
</cp:coreProperties>
</file>