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050" y="1170237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050" y="3303837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54050" y="3197157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psrclogo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  <p:pic>
        <p:nvPicPr>
          <p:cNvPr id="4" name="Picture 3" descr="nerc-long-logo-2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5" name="Picture 4" descr="CRAY-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Sub-title</a:t>
            </a:r>
            <a:endParaRPr lang="en-US" dirty="0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67" y="4947996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2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103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Title</vt:lpstr>
      <vt:lpstr>Reusing this material</vt:lpstr>
      <vt:lpstr>PowerPoint Presentation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mjj</cp:lastModifiedBy>
  <cp:revision>49</cp:revision>
  <dcterms:created xsi:type="dcterms:W3CDTF">2013-11-21T13:55:00Z</dcterms:created>
  <dcterms:modified xsi:type="dcterms:W3CDTF">2014-03-31T15:18:14Z</dcterms:modified>
</cp:coreProperties>
</file>