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5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5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62D-AF70-4431-90AB-B3F6205E1FC5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3AE5-BDAE-4BF6-BEA2-D357F51F9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pad.mozilla.org/2014-09-16-imperial" TargetMode="External"/><Relationship Id="rId2" Type="http://schemas.openxmlformats.org/officeDocument/2006/relationships/hyperlink" Target="http://hpcarcher.github.io/2014-09-16-impe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hpcarcher/2014-09-16-imperial" TargetMode="External"/><Relationship Id="rId4" Type="http://schemas.openxmlformats.org/officeDocument/2006/relationships/hyperlink" Target="http://github.com/hpcarcher/2014-07-21-cranfield-stud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590465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Wifi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eduroam</a:t>
            </a:r>
            <a:r>
              <a:rPr lang="en-GB" dirty="0"/>
              <a:t>” is </a:t>
            </a:r>
            <a:r>
              <a:rPr lang="en-GB" dirty="0" smtClean="0"/>
              <a:t>available</a:t>
            </a:r>
          </a:p>
          <a:p>
            <a:pPr lvl="1"/>
            <a:r>
              <a:rPr lang="en-GB" dirty="0" smtClean="0"/>
              <a:t>or</a:t>
            </a:r>
            <a:endParaRPr lang="en-GB" dirty="0"/>
          </a:p>
          <a:p>
            <a:pPr lvl="1"/>
            <a:r>
              <a:rPr lang="en-GB" dirty="0"/>
              <a:t>TODO</a:t>
            </a:r>
          </a:p>
          <a:p>
            <a:r>
              <a:rPr lang="en-GB" dirty="0" smtClean="0"/>
              <a:t>Start up a browser</a:t>
            </a:r>
          </a:p>
          <a:p>
            <a:r>
              <a:rPr lang="en-GB" dirty="0" smtClean="0"/>
              <a:t>Book mark these links:</a:t>
            </a:r>
          </a:p>
          <a:p>
            <a:pPr lvl="1"/>
            <a:r>
              <a:rPr lang="en-GB" dirty="0"/>
              <a:t>Web site</a:t>
            </a:r>
          </a:p>
          <a:p>
            <a:pPr lvl="2"/>
            <a:r>
              <a:rPr lang="en-GB" dirty="0">
                <a:hlinkClick r:id="rId2"/>
              </a:rPr>
              <a:t>http://hpcarcher.github.io/2014-09-16-imperial</a:t>
            </a:r>
            <a:r>
              <a:rPr lang="en-GB" dirty="0"/>
              <a:t> </a:t>
            </a:r>
          </a:p>
          <a:p>
            <a:pPr lvl="1"/>
            <a:r>
              <a:rPr lang="en-GB" dirty="0" err="1" smtClean="0"/>
              <a:t>EtherPad</a:t>
            </a:r>
            <a:endParaRPr lang="en-GB" dirty="0"/>
          </a:p>
          <a:p>
            <a:pPr lvl="2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etherpad.mozilla.org/2014-09-16-imperial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GitHub</a:t>
            </a:r>
            <a:endParaRPr lang="en-GB" dirty="0" smtClean="0"/>
          </a:p>
          <a:p>
            <a:pPr lvl="2"/>
            <a:r>
              <a:rPr lang="en-GB" dirty="0" smtClean="0">
                <a:hlinkClick r:id="rId4"/>
              </a:rPr>
              <a:t>http://github.com/hpcarcher/2014-09-16-imperial-students</a:t>
            </a:r>
            <a:endParaRPr lang="en-GB" dirty="0" smtClean="0"/>
          </a:p>
          <a:p>
            <a:pPr lvl="2"/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github.com/hpcarcher/2014-09-16-imperial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Start </a:t>
            </a:r>
            <a:r>
              <a:rPr lang="en-GB" dirty="0" smtClean="0"/>
              <a:t>up a bash </a:t>
            </a:r>
            <a:r>
              <a:rPr lang="en-GB" dirty="0" smtClean="0"/>
              <a:t>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mjj</dc:creator>
  <cp:lastModifiedBy>mjj</cp:lastModifiedBy>
  <cp:revision>9</cp:revision>
  <dcterms:created xsi:type="dcterms:W3CDTF">2014-07-21T08:19:33Z</dcterms:created>
  <dcterms:modified xsi:type="dcterms:W3CDTF">2014-08-20T16:16:42Z</dcterms:modified>
</cp:coreProperties>
</file>