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9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A62D-AF70-4431-90AB-B3F6205E1FC5}" type="datetimeFigureOut">
              <a:rPr lang="en-GB" smtClean="0"/>
              <a:t>03/09/2014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53AE5-BDAE-4BF6-BEA2-D357F51F95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640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A62D-AF70-4431-90AB-B3F6205E1FC5}" type="datetimeFigureOut">
              <a:rPr lang="en-GB" smtClean="0"/>
              <a:t>03/09/2014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53AE5-BDAE-4BF6-BEA2-D357F51F95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35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A62D-AF70-4431-90AB-B3F6205E1FC5}" type="datetimeFigureOut">
              <a:rPr lang="en-GB" smtClean="0"/>
              <a:t>03/09/2014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53AE5-BDAE-4BF6-BEA2-D357F51F95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596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A62D-AF70-4431-90AB-B3F6205E1FC5}" type="datetimeFigureOut">
              <a:rPr lang="en-GB" smtClean="0"/>
              <a:t>03/09/2014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53AE5-BDAE-4BF6-BEA2-D357F51F95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103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A62D-AF70-4431-90AB-B3F6205E1FC5}" type="datetimeFigureOut">
              <a:rPr lang="en-GB" smtClean="0"/>
              <a:t>03/09/2014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53AE5-BDAE-4BF6-BEA2-D357F51F95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228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A62D-AF70-4431-90AB-B3F6205E1FC5}" type="datetimeFigureOut">
              <a:rPr lang="en-GB" smtClean="0"/>
              <a:t>03/09/2014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53AE5-BDAE-4BF6-BEA2-D357F51F95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82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A62D-AF70-4431-90AB-B3F6205E1FC5}" type="datetimeFigureOut">
              <a:rPr lang="en-GB" smtClean="0"/>
              <a:t>03/09/2014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53AE5-BDAE-4BF6-BEA2-D357F51F95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97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A62D-AF70-4431-90AB-B3F6205E1FC5}" type="datetimeFigureOut">
              <a:rPr lang="en-GB" smtClean="0"/>
              <a:t>03/09/2014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53AE5-BDAE-4BF6-BEA2-D357F51F95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441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A62D-AF70-4431-90AB-B3F6205E1FC5}" type="datetimeFigureOut">
              <a:rPr lang="en-GB" smtClean="0"/>
              <a:t>03/09/2014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53AE5-BDAE-4BF6-BEA2-D357F51F95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702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A62D-AF70-4431-90AB-B3F6205E1FC5}" type="datetimeFigureOut">
              <a:rPr lang="en-GB" smtClean="0"/>
              <a:t>03/09/2014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53AE5-BDAE-4BF6-BEA2-D357F51F95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234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A62D-AF70-4431-90AB-B3F6205E1FC5}" type="datetimeFigureOut">
              <a:rPr lang="en-GB" smtClean="0"/>
              <a:t>03/09/2014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53AE5-BDAE-4BF6-BEA2-D357F51F95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95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9A62D-AF70-4431-90AB-B3F6205E1FC5}" type="datetimeFigureOut">
              <a:rPr lang="en-GB" smtClean="0"/>
              <a:t>03/09/2014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53AE5-BDAE-4BF6-BEA2-D357F51F95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311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therpad.mozilla.org/2014-09-16-imperial" TargetMode="External"/><Relationship Id="rId2" Type="http://schemas.openxmlformats.org/officeDocument/2006/relationships/hyperlink" Target="http://hpcarcher.github.io/2014-09-16-imperia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ithub.com/hpcarcher/2014-09-16-imperial" TargetMode="External"/><Relationship Id="rId4" Type="http://schemas.openxmlformats.org/officeDocument/2006/relationships/hyperlink" Target="http://github.com/hpcarcher/2014-09-16-imperial-studen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332656"/>
            <a:ext cx="8229600" cy="5904656"/>
          </a:xfrm>
        </p:spPr>
        <p:txBody>
          <a:bodyPr>
            <a:normAutofit fontScale="92500" lnSpcReduction="10000"/>
          </a:bodyPr>
          <a:lstStyle/>
          <a:p>
            <a:r>
              <a:rPr lang="en-GB" dirty="0" err="1"/>
              <a:t>Wifi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“</a:t>
            </a:r>
            <a:r>
              <a:rPr lang="en-GB" dirty="0" err="1"/>
              <a:t>eduroam</a:t>
            </a:r>
            <a:r>
              <a:rPr lang="en-GB" dirty="0"/>
              <a:t>” is </a:t>
            </a:r>
            <a:r>
              <a:rPr lang="en-GB" dirty="0" smtClean="0"/>
              <a:t>available</a:t>
            </a:r>
          </a:p>
          <a:p>
            <a:pPr lvl="1"/>
            <a:r>
              <a:rPr lang="en-GB" dirty="0" smtClean="0"/>
              <a:t>or</a:t>
            </a:r>
            <a:endParaRPr lang="en-GB" dirty="0"/>
          </a:p>
          <a:p>
            <a:pPr lvl="1"/>
            <a:r>
              <a:rPr lang="en-GB" dirty="0"/>
              <a:t>TODO</a:t>
            </a:r>
          </a:p>
          <a:p>
            <a:r>
              <a:rPr lang="en-GB" dirty="0" smtClean="0"/>
              <a:t>Start up a browser</a:t>
            </a:r>
          </a:p>
          <a:p>
            <a:r>
              <a:rPr lang="en-GB" dirty="0" smtClean="0"/>
              <a:t>Book mark these links:</a:t>
            </a:r>
          </a:p>
          <a:p>
            <a:pPr lvl="1"/>
            <a:r>
              <a:rPr lang="en-GB" dirty="0" smtClean="0">
                <a:hlinkClick r:id="rId2"/>
              </a:rPr>
              <a:t>http</a:t>
            </a:r>
            <a:r>
              <a:rPr lang="en-GB" dirty="0">
                <a:hlinkClick r:id="rId2"/>
              </a:rPr>
              <a:t>://hpcarcher.github.io/2014-09-16-imperial</a:t>
            </a:r>
            <a:r>
              <a:rPr lang="en-GB" dirty="0"/>
              <a:t> </a:t>
            </a:r>
          </a:p>
          <a:p>
            <a:pPr lvl="1"/>
            <a:r>
              <a:rPr lang="en-GB" dirty="0" smtClean="0">
                <a:hlinkClick r:id="rId3"/>
              </a:rPr>
              <a:t>http</a:t>
            </a:r>
            <a:r>
              <a:rPr lang="en-GB" dirty="0">
                <a:hlinkClick r:id="rId3"/>
              </a:rPr>
              <a:t>://</a:t>
            </a:r>
            <a:r>
              <a:rPr lang="en-GB" dirty="0" smtClean="0">
                <a:hlinkClick r:id="rId3"/>
              </a:rPr>
              <a:t>etherpad.mozilla.org/2014-09-16-imperial</a:t>
            </a:r>
            <a:r>
              <a:rPr lang="en-GB" dirty="0" smtClean="0"/>
              <a:t> </a:t>
            </a:r>
            <a:endParaRPr lang="en-GB" dirty="0"/>
          </a:p>
          <a:p>
            <a:pPr lvl="1"/>
            <a:r>
              <a:rPr lang="en-GB" smtClean="0">
                <a:hlinkClick r:id="rId4"/>
              </a:rPr>
              <a:t>http</a:t>
            </a:r>
            <a:r>
              <a:rPr lang="en-GB" dirty="0" smtClean="0">
                <a:hlinkClick r:id="rId4"/>
              </a:rPr>
              <a:t>://github.com/hpcarcher/2014-09-16-imperial-students</a:t>
            </a:r>
            <a:endParaRPr lang="en-GB" dirty="0" smtClean="0"/>
          </a:p>
          <a:p>
            <a:pPr lvl="1"/>
            <a:r>
              <a:rPr lang="en-GB" dirty="0" smtClean="0">
                <a:hlinkClick r:id="rId5"/>
              </a:rPr>
              <a:t>http</a:t>
            </a:r>
            <a:r>
              <a:rPr lang="en-GB" dirty="0">
                <a:hlinkClick r:id="rId5"/>
              </a:rPr>
              <a:t>://</a:t>
            </a:r>
            <a:r>
              <a:rPr lang="en-GB" dirty="0" smtClean="0">
                <a:hlinkClick r:id="rId5"/>
              </a:rPr>
              <a:t>github.com/hpcarcher/2014-09-16-imperial</a:t>
            </a:r>
            <a:r>
              <a:rPr lang="en-GB" dirty="0" smtClean="0"/>
              <a:t> </a:t>
            </a:r>
            <a:endParaRPr lang="en-GB" dirty="0"/>
          </a:p>
          <a:p>
            <a:r>
              <a:rPr lang="en-GB" dirty="0" smtClean="0"/>
              <a:t>Start up a bash shell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129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35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mjj</dc:creator>
  <cp:lastModifiedBy>JACKSON Michael</cp:lastModifiedBy>
  <cp:revision>10</cp:revision>
  <dcterms:created xsi:type="dcterms:W3CDTF">2014-07-21T08:19:33Z</dcterms:created>
  <dcterms:modified xsi:type="dcterms:W3CDTF">2014-09-03T12:51:24Z</dcterms:modified>
</cp:coreProperties>
</file>