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8" r:id="rId2"/>
    <p:sldId id="266" r:id="rId3"/>
    <p:sldId id="26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7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32C72-D34E-FE41-B404-95BFEDF5D26E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B952C-7151-6A44-BF3E-D396E01C0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5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6630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normalizeH="0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0230"/>
            <a:ext cx="6400800" cy="628901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40355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nerc-long-logo-2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5019675"/>
            <a:ext cx="2540000" cy="520700"/>
          </a:xfrm>
          <a:prstGeom prst="rect">
            <a:avLst/>
          </a:prstGeom>
        </p:spPr>
      </p:pic>
      <p:pic>
        <p:nvPicPr>
          <p:cNvPr id="11" name="Picture 10" descr="CRAY-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86" y="5969000"/>
            <a:ext cx="2807791" cy="531051"/>
          </a:xfrm>
          <a:prstGeom prst="rect">
            <a:avLst/>
          </a:prstGeom>
        </p:spPr>
      </p:pic>
      <p:pic>
        <p:nvPicPr>
          <p:cNvPr id="12" name="Picture 11" descr="epsrclogoweb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31" y="4858484"/>
            <a:ext cx="2616232" cy="8714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73132C3-466D-EB4C-A942-AD4AB1C0C7A2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CE7E94FF-7BF1-494A-9722-638A8AFA7F4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399"/>
            <a:ext cx="82296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9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epcc_logo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143" y="5989464"/>
            <a:ext cx="1931719" cy="627038"/>
          </a:xfrm>
          <a:prstGeom prst="rect">
            <a:avLst/>
          </a:prstGeom>
        </p:spPr>
      </p:pic>
      <p:pic>
        <p:nvPicPr>
          <p:cNvPr id="11" name="Picture 10" descr="uoe_logo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568" y="5902300"/>
            <a:ext cx="786898" cy="786898"/>
          </a:xfrm>
          <a:prstGeom prst="rect">
            <a:avLst/>
          </a:prstGeom>
        </p:spPr>
      </p:pic>
      <p:pic>
        <p:nvPicPr>
          <p:cNvPr id="8" name="Picture 7" descr="archer_logo_larg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2" y="5795798"/>
            <a:ext cx="2716666" cy="89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01 – Analysing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0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Explain what a library is, and what libraries are used for.</a:t>
            </a:r>
          </a:p>
          <a:p>
            <a:r>
              <a:rPr lang="en-US"/>
              <a:t>Load a Python library and use the things it contains.</a:t>
            </a:r>
          </a:p>
          <a:p>
            <a:r>
              <a:rPr lang="en-US"/>
              <a:t>Read tabular data from a file into a program.</a:t>
            </a:r>
          </a:p>
          <a:p>
            <a:r>
              <a:rPr lang="en-US"/>
              <a:t>Assign values to variables.</a:t>
            </a:r>
          </a:p>
          <a:p>
            <a:r>
              <a:rPr lang="en-US"/>
              <a:t>Select individual values and subsections from data.</a:t>
            </a:r>
          </a:p>
          <a:p>
            <a:r>
              <a:rPr lang="en-US"/>
              <a:t>Perform operations on arrays of data.</a:t>
            </a:r>
          </a:p>
          <a:p>
            <a:r>
              <a:rPr lang="en-US"/>
              <a:t>Display simple graphs.</a:t>
            </a:r>
          </a:p>
        </p:txBody>
      </p:sp>
    </p:spTree>
    <p:extLst>
      <p:ext uri="{BB962C8B-B14F-4D97-AF65-F5344CB8AC3E}">
        <p14:creationId xmlns:p14="http://schemas.microsoft.com/office/powerpoint/2010/main" val="324427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Import a library into a program using `import libraryname`.</a:t>
            </a:r>
          </a:p>
          <a:p>
            <a:r>
              <a:rPr lang="en-US"/>
              <a:t>Use the `numpy` library to work with arrays in Python.</a:t>
            </a:r>
          </a:p>
          <a:p>
            <a:r>
              <a:rPr lang="en-US"/>
              <a:t>Use `variable = value` to assign a value to a variable in order to record it in memory.</a:t>
            </a:r>
          </a:p>
          <a:p>
            <a:r>
              <a:rPr lang="en-US"/>
              <a:t>Variables are created on demand whenever a value is assigned to them.</a:t>
            </a:r>
          </a:p>
          <a:p>
            <a:r>
              <a:rPr lang="en-US"/>
              <a:t>Use `print something` to display the value of `something`.</a:t>
            </a:r>
          </a:p>
          <a:p>
            <a:r>
              <a:rPr lang="en-US"/>
              <a:t>The expression `array.shape` gives the shape of an array.</a:t>
            </a:r>
          </a:p>
          <a:p>
            <a:r>
              <a:rPr lang="en-US"/>
              <a:t>Use `array[x, y]` to select a single element from an array.</a:t>
            </a:r>
          </a:p>
          <a:p>
            <a:r>
              <a:rPr lang="en-US"/>
              <a:t>Array indices start at 0, not 1.</a:t>
            </a:r>
          </a:p>
          <a:p>
            <a:r>
              <a:rPr lang="en-US"/>
              <a:t>Use `low:high` to specify a slice that includes the indices from `low` to `high-1`.</a:t>
            </a:r>
          </a:p>
          <a:p>
            <a:r>
              <a:rPr lang="en-US"/>
              <a:t>All the indexing and slicing that works on arrays also works on strings.</a:t>
            </a:r>
          </a:p>
          <a:p>
            <a:r>
              <a:rPr lang="en-US"/>
              <a:t>Use `# some kind of explanation` to add comments to programs.</a:t>
            </a:r>
          </a:p>
          <a:p>
            <a:r>
              <a:rPr lang="en-US"/>
              <a:t>Use `array.mean()`, `array.max()`, and `array.min()` to calculate simple statistics.</a:t>
            </a:r>
          </a:p>
          <a:p>
            <a:r>
              <a:rPr lang="en-US"/>
              <a:t>Use `array.mean(axis=0)` or `array.mean(axis=1)` to calculate statistics across the specified axis.</a:t>
            </a:r>
          </a:p>
          <a:p>
            <a:r>
              <a:rPr lang="en-US"/>
              <a:t>Use the `pyplot` library from `matplotlib` for creating simple visualizations.</a:t>
            </a:r>
          </a:p>
        </p:txBody>
      </p:sp>
    </p:spTree>
    <p:extLst>
      <p:ext uri="{BB962C8B-B14F-4D97-AF65-F5344CB8AC3E}">
        <p14:creationId xmlns:p14="http://schemas.microsoft.com/office/powerpoint/2010/main" val="1127651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minimal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293</Words>
  <Application>Microsoft Macintosh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epcc_minimal</vt:lpstr>
      <vt:lpstr>01 – Analysing Data</vt:lpstr>
      <vt:lpstr>Objectives</vt:lpstr>
      <vt:lpstr>Key Points</vt:lpstr>
    </vt:vector>
  </TitlesOfParts>
  <Company>EPCC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Turner</dc:creator>
  <cp:lastModifiedBy>Arno Proeme</cp:lastModifiedBy>
  <cp:revision>27</cp:revision>
  <dcterms:created xsi:type="dcterms:W3CDTF">2013-11-21T13:55:00Z</dcterms:created>
  <dcterms:modified xsi:type="dcterms:W3CDTF">2014-12-03T13:12:11Z</dcterms:modified>
</cp:coreProperties>
</file>