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9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6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32C72-D34E-FE41-B404-95BFEDF5D26E}" type="datetimeFigureOut">
              <a:rPr lang="en-US" smtClean="0"/>
              <a:t>03/12/2014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B952C-7151-6A44-BF3E-D396E01C0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56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6630"/>
            <a:ext cx="7848600" cy="1927225"/>
          </a:xfrm>
        </p:spPr>
        <p:txBody>
          <a:bodyPr anchor="b">
            <a:noAutofit/>
          </a:bodyPr>
          <a:lstStyle>
            <a:lvl1pPr>
              <a:defRPr sz="5400" cap="none" normalizeH="0" baseline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10230"/>
            <a:ext cx="6400800" cy="628901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40355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nerc-long-logo-2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0" y="5019675"/>
            <a:ext cx="2540000" cy="520700"/>
          </a:xfrm>
          <a:prstGeom prst="rect">
            <a:avLst/>
          </a:prstGeom>
        </p:spPr>
      </p:pic>
      <p:pic>
        <p:nvPicPr>
          <p:cNvPr id="11" name="Picture 10" descr="CRAY-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186" y="5969000"/>
            <a:ext cx="2807791" cy="531051"/>
          </a:xfrm>
          <a:prstGeom prst="rect">
            <a:avLst/>
          </a:prstGeom>
        </p:spPr>
      </p:pic>
      <p:pic>
        <p:nvPicPr>
          <p:cNvPr id="12" name="Picture 11" descr="epsrclogoweb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31" y="4858484"/>
            <a:ext cx="2616232" cy="8714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173132C3-466D-EB4C-A942-AD4AB1C0C7A2}" type="datetimeFigureOut">
              <a:rPr lang="en-US" smtClean="0"/>
              <a:t>03/12/2014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CE7E94FF-7BF1-494A-9722-638A8AFA7F4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399"/>
            <a:ext cx="8229600" cy="948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195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epcc_logo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143" y="5989464"/>
            <a:ext cx="1931719" cy="627038"/>
          </a:xfrm>
          <a:prstGeom prst="rect">
            <a:avLst/>
          </a:prstGeom>
        </p:spPr>
      </p:pic>
      <p:pic>
        <p:nvPicPr>
          <p:cNvPr id="11" name="Picture 10" descr="uoe_logo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568" y="5902300"/>
            <a:ext cx="786898" cy="786898"/>
          </a:xfrm>
          <a:prstGeom prst="rect">
            <a:avLst/>
          </a:prstGeom>
        </p:spPr>
      </p:pic>
      <p:pic>
        <p:nvPicPr>
          <p:cNvPr id="8" name="Picture 7" descr="archer_logo_large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22" y="5795798"/>
            <a:ext cx="2716666" cy="893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02 </a:t>
            </a:r>
            <a:r>
              <a:rPr lang="en-US"/>
              <a:t>- Creating Functions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76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Define a function that takes parameters.</a:t>
            </a:r>
          </a:p>
          <a:p>
            <a:r>
              <a:rPr lang="en-US"/>
              <a:t>Return a value from a function.</a:t>
            </a:r>
          </a:p>
          <a:p>
            <a:r>
              <a:rPr lang="en-US"/>
              <a:t>Test and debug a function.</a:t>
            </a:r>
          </a:p>
          <a:p>
            <a:r>
              <a:rPr lang="en-US"/>
              <a:t>Explain what a call stack is, and trace changes to the call stack as functions are called.</a:t>
            </a:r>
          </a:p>
          <a:p>
            <a:r>
              <a:rPr lang="en-US"/>
              <a:t>Set default values for function parameters.</a:t>
            </a:r>
          </a:p>
          <a:p>
            <a:r>
              <a:rPr lang="en-US"/>
              <a:t>Explain why we should divide programs into small, single-purpose functions.</a:t>
            </a:r>
          </a:p>
        </p:txBody>
      </p:sp>
    </p:spTree>
    <p:extLst>
      <p:ext uri="{BB962C8B-B14F-4D97-AF65-F5344CB8AC3E}">
        <p14:creationId xmlns:p14="http://schemas.microsoft.com/office/powerpoint/2010/main" val="1219786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Define a function using `def name(...params...)`.</a:t>
            </a:r>
          </a:p>
          <a:p>
            <a:r>
              <a:rPr lang="en-US"/>
              <a:t>The body of a function must be indented.</a:t>
            </a:r>
          </a:p>
          <a:p>
            <a:r>
              <a:rPr lang="en-US"/>
              <a:t>Call a function using `name(...values...)`.</a:t>
            </a:r>
          </a:p>
          <a:p>
            <a:r>
              <a:rPr lang="en-US"/>
              <a:t>Numbers are stored as integers or floating-point numbers.</a:t>
            </a:r>
          </a:p>
          <a:p>
            <a:r>
              <a:rPr lang="en-US"/>
              <a:t>Integer division produces the whole part of the answer (not the fractional part).</a:t>
            </a:r>
          </a:p>
          <a:p>
            <a:r>
              <a:rPr lang="en-US"/>
              <a:t>Each time a function is called, a new stack frame is created on the [call stack](../../gloss.html#call-stack) to hold its parameters and local variables.</a:t>
            </a:r>
          </a:p>
          <a:p>
            <a:r>
              <a:rPr lang="en-US"/>
              <a:t>Python looks for variables in the current stack frame before looking for them at the top level.</a:t>
            </a:r>
          </a:p>
          <a:p>
            <a:r>
              <a:rPr lang="en-US"/>
              <a:t>Use `help(thing)` to view help for something.</a:t>
            </a:r>
          </a:p>
          <a:p>
            <a:r>
              <a:rPr lang="en-US"/>
              <a:t>Put docstrings in functions to provide help for that function.</a:t>
            </a:r>
          </a:p>
          <a:p>
            <a:r>
              <a:rPr lang="en-US"/>
              <a:t>Specify default values for parameters when defining a function using `name=value` in the parameter list.</a:t>
            </a:r>
          </a:p>
          <a:p>
            <a:r>
              <a:rPr lang="en-US"/>
              <a:t>Parameters can be passed by matching based on name, by position, or by omitting them (in which case the default value is used).</a:t>
            </a:r>
          </a:p>
        </p:txBody>
      </p:sp>
    </p:spTree>
    <p:extLst>
      <p:ext uri="{BB962C8B-B14F-4D97-AF65-F5344CB8AC3E}">
        <p14:creationId xmlns:p14="http://schemas.microsoft.com/office/powerpoint/2010/main" val="14946016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pcc_minimal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Words>268</Words>
  <Application>Microsoft Macintosh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epcc_minimal</vt:lpstr>
      <vt:lpstr>02 - Creating Functions</vt:lpstr>
      <vt:lpstr>Objectives</vt:lpstr>
      <vt:lpstr>Key Points</vt:lpstr>
    </vt:vector>
  </TitlesOfParts>
  <Company>EPCC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Turner</dc:creator>
  <cp:lastModifiedBy>Arno Proeme</cp:lastModifiedBy>
  <cp:revision>26</cp:revision>
  <dcterms:created xsi:type="dcterms:W3CDTF">2013-11-21T13:55:00Z</dcterms:created>
  <dcterms:modified xsi:type="dcterms:W3CDTF">2014-12-03T13:12:44Z</dcterms:modified>
</cp:coreProperties>
</file>