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8" r:id="rId2"/>
    <p:sldId id="266" r:id="rId3"/>
    <p:sldId id="26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6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32C72-D34E-FE41-B404-95BFEDF5D26E}" type="datetimeFigureOut">
              <a:rPr lang="en-US" smtClean="0"/>
              <a:t>03/12/2014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B952C-7151-6A44-BF3E-D396E01C0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5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6630"/>
            <a:ext cx="7848600" cy="1927225"/>
          </a:xfrm>
        </p:spPr>
        <p:txBody>
          <a:bodyPr anchor="b">
            <a:noAutofit/>
          </a:bodyPr>
          <a:lstStyle>
            <a:lvl1pPr>
              <a:defRPr sz="5400" cap="none" normalizeH="0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0230"/>
            <a:ext cx="6400800" cy="628901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40355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nerc-long-logo-2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5019675"/>
            <a:ext cx="2540000" cy="520700"/>
          </a:xfrm>
          <a:prstGeom prst="rect">
            <a:avLst/>
          </a:prstGeom>
        </p:spPr>
      </p:pic>
      <p:pic>
        <p:nvPicPr>
          <p:cNvPr id="11" name="Picture 10" descr="CRAY-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186" y="5969000"/>
            <a:ext cx="2807791" cy="531051"/>
          </a:xfrm>
          <a:prstGeom prst="rect">
            <a:avLst/>
          </a:prstGeom>
        </p:spPr>
      </p:pic>
      <p:pic>
        <p:nvPicPr>
          <p:cNvPr id="12" name="Picture 11" descr="epsrclogoweb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31" y="4858484"/>
            <a:ext cx="2616232" cy="8714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173132C3-466D-EB4C-A942-AD4AB1C0C7A2}" type="datetimeFigureOut">
              <a:rPr lang="en-US" smtClean="0"/>
              <a:t>03/12/2014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CE7E94FF-7BF1-494A-9722-638A8AFA7F4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399"/>
            <a:ext cx="82296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9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epcc_logo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143" y="5989464"/>
            <a:ext cx="1931719" cy="627038"/>
          </a:xfrm>
          <a:prstGeom prst="rect">
            <a:avLst/>
          </a:prstGeom>
        </p:spPr>
      </p:pic>
      <p:pic>
        <p:nvPicPr>
          <p:cNvPr id="11" name="Picture 10" descr="uoe_logo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568" y="5902300"/>
            <a:ext cx="786898" cy="786898"/>
          </a:xfrm>
          <a:prstGeom prst="rect">
            <a:avLst/>
          </a:prstGeom>
        </p:spPr>
      </p:pic>
      <p:pic>
        <p:nvPicPr>
          <p:cNvPr id="8" name="Picture 7" descr="archer_logo_larg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2" y="5795798"/>
            <a:ext cx="2716666" cy="89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03 – Using Loops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7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Explain what a for loop does.</a:t>
            </a:r>
          </a:p>
          <a:p>
            <a:r>
              <a:rPr lang="en-US"/>
              <a:t>Correctly write for loops to repeat simple calculations.</a:t>
            </a:r>
          </a:p>
          <a:p>
            <a:r>
              <a:rPr lang="en-US"/>
              <a:t>Trace changes to a loop variable as the loop runs.</a:t>
            </a:r>
          </a:p>
          <a:p>
            <a:r>
              <a:rPr lang="en-US"/>
              <a:t>Trace changes to other variables as they are updated by a for loop.</a:t>
            </a:r>
          </a:p>
          <a:p>
            <a:r>
              <a:rPr lang="en-US"/>
              <a:t>Explain what a list is.</a:t>
            </a:r>
          </a:p>
          <a:p>
            <a:r>
              <a:rPr lang="en-US"/>
              <a:t>Create and index lists of simple values.</a:t>
            </a:r>
          </a:p>
          <a:p>
            <a:r>
              <a:rPr lang="en-US"/>
              <a:t>Use a library function to get a list of filenames that match a simple wildcard pattern.</a:t>
            </a:r>
          </a:p>
          <a:p>
            <a:r>
              <a:rPr lang="en-US"/>
              <a:t>Use a for loop to process multiple files.</a:t>
            </a:r>
          </a:p>
        </p:txBody>
      </p:sp>
    </p:spTree>
    <p:extLst>
      <p:ext uri="{BB962C8B-B14F-4D97-AF65-F5344CB8AC3E}">
        <p14:creationId xmlns:p14="http://schemas.microsoft.com/office/powerpoint/2010/main" val="350059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Use `for variable in collection` to process the elements of a collection one at a time.</a:t>
            </a:r>
          </a:p>
          <a:p>
            <a:r>
              <a:rPr lang="en-US"/>
              <a:t>The body of a for loop must be indented.</a:t>
            </a:r>
          </a:p>
          <a:p>
            <a:r>
              <a:rPr lang="en-US"/>
              <a:t>Use `len(thing)` to determine the length of something that contains other values.</a:t>
            </a:r>
          </a:p>
          <a:p>
            <a:r>
              <a:rPr lang="en-US"/>
              <a:t>`[value1, value2, value3, ...]` creates a list.</a:t>
            </a:r>
          </a:p>
          <a:p>
            <a:r>
              <a:rPr lang="en-US"/>
              <a:t>Lists are indexed and sliced in the same way as strings and arrays.</a:t>
            </a:r>
          </a:p>
          <a:p>
            <a:r>
              <a:rPr lang="en-US"/>
              <a:t>Lists are mutable (i.e., their values can be changed in place).</a:t>
            </a:r>
          </a:p>
          <a:p>
            <a:r>
              <a:rPr lang="en-US"/>
              <a:t>Strings are immutable (i.e., the characters in them cannot be changed).</a:t>
            </a:r>
          </a:p>
          <a:p>
            <a:r>
              <a:rPr lang="en-US"/>
              <a:t>Use `glob.glob(pattern)` to create a list of files whose names match a pattern.</a:t>
            </a:r>
          </a:p>
          <a:p>
            <a:r>
              <a:rPr lang="en-US"/>
              <a:t>Use `*` in a pattern to match zero or more characters, and `?` to match any single character.</a:t>
            </a:r>
          </a:p>
        </p:txBody>
      </p:sp>
    </p:spTree>
    <p:extLst>
      <p:ext uri="{BB962C8B-B14F-4D97-AF65-F5344CB8AC3E}">
        <p14:creationId xmlns:p14="http://schemas.microsoft.com/office/powerpoint/2010/main" val="978143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pcc_minimal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241</Words>
  <Application>Microsoft Macintosh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epcc_minimal</vt:lpstr>
      <vt:lpstr>03 – Using Loops</vt:lpstr>
      <vt:lpstr>Objectives</vt:lpstr>
      <vt:lpstr>Key Points</vt:lpstr>
    </vt:vector>
  </TitlesOfParts>
  <Company>EPCC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Turner</dc:creator>
  <cp:lastModifiedBy>Arno Proeme</cp:lastModifiedBy>
  <cp:revision>25</cp:revision>
  <dcterms:created xsi:type="dcterms:W3CDTF">2013-11-21T13:55:00Z</dcterms:created>
  <dcterms:modified xsi:type="dcterms:W3CDTF">2014-12-03T13:13:02Z</dcterms:modified>
</cp:coreProperties>
</file>