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04 - Conditionals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conditional statements including `if`, `elif`, and `else` branches.</a:t>
            </a:r>
          </a:p>
          <a:p>
            <a:r>
              <a:rPr lang="en-US"/>
              <a:t>Correctly evaluate expressions containing `and` and `or`.</a:t>
            </a:r>
          </a:p>
          <a:p>
            <a:r>
              <a:rPr lang="en-US"/>
              <a:t>Correctly write and interpret code containing nested loops and conditionals.</a:t>
            </a:r>
          </a:p>
          <a:p>
            <a:r>
              <a:rPr lang="en-US"/>
              <a:t>Explain the advantages of putting frequently-modified code in a function.</a:t>
            </a:r>
          </a:p>
        </p:txBody>
      </p:sp>
    </p:spTree>
    <p:extLst>
      <p:ext uri="{BB962C8B-B14F-4D97-AF65-F5344CB8AC3E}">
        <p14:creationId xmlns:p14="http://schemas.microsoft.com/office/powerpoint/2010/main" val="15553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Use `if condition` to start a conditional statement, `elif condition` to provide additional tests, and `else` to provide a default.</a:t>
            </a:r>
          </a:p>
          <a:p>
            <a:r>
              <a:rPr lang="en-US"/>
              <a:t>The bodies of the branches of conditional statements must be indented.</a:t>
            </a:r>
          </a:p>
          <a:p>
            <a:r>
              <a:rPr lang="en-US"/>
              <a:t>Use `==` to test for equality.</a:t>
            </a:r>
          </a:p>
          <a:p>
            <a:r>
              <a:rPr lang="en-US"/>
              <a:t>`X and Y` is only true if both X and Y are true.</a:t>
            </a:r>
          </a:p>
          <a:p>
            <a:r>
              <a:rPr lang="en-US"/>
              <a:t>`X or Y` is true if either X or Y, or both, are true.</a:t>
            </a:r>
          </a:p>
          <a:p>
            <a:r>
              <a:rPr lang="en-US"/>
              <a:t>Zero, the empty string, and the empty list are considered false; all other numbers, strings, and lists are considered true.</a:t>
            </a:r>
          </a:p>
          <a:p>
            <a:r>
              <a:rPr lang="en-US"/>
              <a:t>Nest loops to operate on multi-dimensional data.</a:t>
            </a:r>
          </a:p>
          <a:p>
            <a:r>
              <a:rPr lang="en-US"/>
              <a:t>Put code whose parameters change frequently in a function, then call it with different parameter values to customize its behavior.</a:t>
            </a:r>
          </a:p>
        </p:txBody>
      </p:sp>
    </p:spTree>
    <p:extLst>
      <p:ext uri="{BB962C8B-B14F-4D97-AF65-F5344CB8AC3E}">
        <p14:creationId xmlns:p14="http://schemas.microsoft.com/office/powerpoint/2010/main" val="99312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204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04 - Conditionals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25</cp:revision>
  <dcterms:created xsi:type="dcterms:W3CDTF">2013-11-21T13:55:00Z</dcterms:created>
  <dcterms:modified xsi:type="dcterms:W3CDTF">2014-12-03T13:13:25Z</dcterms:modified>
</cp:coreProperties>
</file>