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05 –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92031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Explain what an assertion is.</a:t>
            </a:r>
          </a:p>
          <a:p>
            <a:r>
              <a:rPr lang="en-US"/>
              <a:t>Add assertions to programs that correctly check the program's state.</a:t>
            </a:r>
          </a:p>
          <a:p>
            <a:r>
              <a:rPr lang="en-US"/>
              <a:t>Correctly add precondition and postcondition assertions to functions.</a:t>
            </a:r>
          </a:p>
          <a:p>
            <a:r>
              <a:rPr lang="en-US"/>
              <a:t>Explain what test-driven development is, and use it when creating new functions.</a:t>
            </a:r>
          </a:p>
          <a:p>
            <a:r>
              <a:rPr lang="en-US"/>
              <a:t>Explain why variables should be initialized using actual data values rather than arbitrary constants.</a:t>
            </a:r>
          </a:p>
          <a:p>
            <a:r>
              <a:rPr lang="en-US"/>
              <a:t>Debug code containing an error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1892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Program defensively, i.e., assume that errors are going to arise, and write code to detect them when they do.</a:t>
            </a:r>
          </a:p>
          <a:p>
            <a:r>
              <a:rPr lang="en-US"/>
              <a:t>Put assertions in programs to check their state as they run, and to help readers understand how those programs are supposed to work.</a:t>
            </a:r>
          </a:p>
          <a:p>
            <a:r>
              <a:rPr lang="en-US"/>
              <a:t>Use preconditions to check that the inputs to a function are safe to use.</a:t>
            </a:r>
          </a:p>
          <a:p>
            <a:r>
              <a:rPr lang="en-US"/>
              <a:t>Use postconditions to check that the output from a function is safe to use.</a:t>
            </a:r>
          </a:p>
          <a:p>
            <a:r>
              <a:rPr lang="en-US"/>
              <a:t>Write tests before writing code in order to help determine exactly what that code is supposed to do.</a:t>
            </a:r>
          </a:p>
          <a:p>
            <a:r>
              <a:rPr lang="en-US"/>
              <a:t>Know what code is supposed to do *before* trying to debug it.</a:t>
            </a:r>
          </a:p>
          <a:p>
            <a:r>
              <a:rPr lang="en-US"/>
              <a:t>Make it fail every time.</a:t>
            </a:r>
          </a:p>
          <a:p>
            <a:r>
              <a:rPr lang="en-US"/>
              <a:t>Make it fail fast.</a:t>
            </a:r>
          </a:p>
          <a:p>
            <a:r>
              <a:rPr lang="en-US"/>
              <a:t>Change one thing at a time, and for a reason.</a:t>
            </a:r>
          </a:p>
          <a:p>
            <a:r>
              <a:rPr lang="en-US"/>
              <a:t>Keep track of what you've done.</a:t>
            </a:r>
          </a:p>
          <a:p>
            <a:r>
              <a:rPr lang="en-US"/>
              <a:t>Be humble.</a:t>
            </a:r>
          </a:p>
        </p:txBody>
      </p:sp>
    </p:spTree>
    <p:extLst>
      <p:ext uri="{BB962C8B-B14F-4D97-AF65-F5344CB8AC3E}">
        <p14:creationId xmlns:p14="http://schemas.microsoft.com/office/powerpoint/2010/main" val="2681316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217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05 – Defensive Programming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26</cp:revision>
  <dcterms:created xsi:type="dcterms:W3CDTF">2013-11-21T13:55:00Z</dcterms:created>
  <dcterms:modified xsi:type="dcterms:W3CDTF">2014-12-03T13:17:23Z</dcterms:modified>
</cp:coreProperties>
</file>