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32C72-D34E-FE41-B404-95BFEDF5D26E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B952C-7151-6A44-BF3E-D396E01C0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63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0230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40355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rc-long-logo-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5019675"/>
            <a:ext cx="2540000" cy="520700"/>
          </a:xfrm>
          <a:prstGeom prst="rect">
            <a:avLst/>
          </a:prstGeom>
        </p:spPr>
      </p:pic>
      <p:pic>
        <p:nvPicPr>
          <p:cNvPr id="11" name="Picture 10" descr="CRAY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86" y="5969000"/>
            <a:ext cx="2807791" cy="531051"/>
          </a:xfrm>
          <a:prstGeom prst="rect">
            <a:avLst/>
          </a:prstGeom>
        </p:spPr>
      </p:pic>
      <p:pic>
        <p:nvPicPr>
          <p:cNvPr id="12" name="Picture 11" descr="epsrclogowe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1" y="4858484"/>
            <a:ext cx="2616232" cy="8714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73132C3-466D-EB4C-A942-AD4AB1C0C7A2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E7E94FF-7BF1-494A-9722-638A8AFA7F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06 – Using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1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values of command-line arguments in a program.</a:t>
            </a:r>
          </a:p>
          <a:p>
            <a:endParaRPr lang="en-US"/>
          </a:p>
          <a:p>
            <a:r>
              <a:rPr lang="en-US"/>
              <a:t>Handle flags and files separately in a command-line program.</a:t>
            </a:r>
          </a:p>
          <a:p>
            <a:endParaRPr lang="en-US"/>
          </a:p>
          <a:p>
            <a:r>
              <a:rPr lang="en-US"/>
              <a:t>Read data from standard input in a program so that it can be used in a pipeline.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9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`sys` library connects a Python program to the system it is running on.</a:t>
            </a:r>
          </a:p>
          <a:p>
            <a:r>
              <a:rPr lang="en-US"/>
              <a:t>The list `sys.argv` contains the command-line arguments that a program was run with.</a:t>
            </a:r>
          </a:p>
          <a:p>
            <a:r>
              <a:rPr lang="en-US"/>
              <a:t>Avoid silent failures.</a:t>
            </a:r>
          </a:p>
          <a:p>
            <a:r>
              <a:rPr lang="en-US"/>
              <a:t>The "file" `sys.stdin` connects to a program's standard input.</a:t>
            </a:r>
          </a:p>
          <a:p>
            <a:r>
              <a:rPr lang="en-US"/>
              <a:t>The "file" `sys.stdout` connects to a program's standard output.</a:t>
            </a:r>
          </a:p>
        </p:txBody>
      </p:sp>
    </p:spTree>
    <p:extLst>
      <p:ext uri="{BB962C8B-B14F-4D97-AF65-F5344CB8AC3E}">
        <p14:creationId xmlns:p14="http://schemas.microsoft.com/office/powerpoint/2010/main" val="1772938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118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epcc_minimal</vt:lpstr>
      <vt:lpstr>06 – Using the Command Line</vt:lpstr>
      <vt:lpstr>Objectives</vt:lpstr>
      <vt:lpstr>Key Points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Arno Proeme</cp:lastModifiedBy>
  <cp:revision>24</cp:revision>
  <dcterms:created xsi:type="dcterms:W3CDTF">2013-11-21T13:55:00Z</dcterms:created>
  <dcterms:modified xsi:type="dcterms:W3CDTF">2014-12-03T13:14:58Z</dcterms:modified>
</cp:coreProperties>
</file>