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C72-D34E-FE41-B404-95BFEDF5D26E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952C-7151-6A44-BF3E-D396E01C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07 - Python errors and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be able to read a traceback, and determine the following relevant pieces of information:</a:t>
            </a:r>
          </a:p>
          <a:p>
            <a:pPr lvl="1"/>
            <a:r>
              <a:rPr lang="en-US"/>
              <a:t>The file, function, and line number on which the error occurred</a:t>
            </a:r>
          </a:p>
          <a:p>
            <a:pPr lvl="1"/>
            <a:r>
              <a:rPr lang="en-US"/>
              <a:t>The type of the error</a:t>
            </a:r>
          </a:p>
          <a:p>
            <a:pPr lvl="1"/>
            <a:r>
              <a:rPr lang="en-US"/>
              <a:t>The error message</a:t>
            </a:r>
          </a:p>
          <a:p>
            <a:r>
              <a:rPr lang="en-US"/>
              <a:t>To be able to describe the types of situations in which the following errors occur:</a:t>
            </a:r>
          </a:p>
          <a:p>
            <a:pPr lvl="1"/>
            <a:r>
              <a:rPr lang="en-US"/>
              <a:t>`SyntaxError` and `IndentationError`</a:t>
            </a:r>
          </a:p>
          <a:p>
            <a:pPr lvl="1"/>
            <a:r>
              <a:rPr lang="en-US"/>
              <a:t>`NameError`</a:t>
            </a:r>
          </a:p>
          <a:p>
            <a:pPr lvl="1"/>
            <a:r>
              <a:rPr lang="en-US"/>
              <a:t>`KeyError` and `IndexError`</a:t>
            </a:r>
          </a:p>
          <a:p>
            <a:pPr lvl="1"/>
            <a:r>
              <a:rPr lang="en-US"/>
              <a:t>`IOError`</a:t>
            </a:r>
          </a:p>
        </p:txBody>
      </p:sp>
    </p:spTree>
    <p:extLst>
      <p:ext uri="{BB962C8B-B14F-4D97-AF65-F5344CB8AC3E}">
        <p14:creationId xmlns:p14="http://schemas.microsoft.com/office/powerpoint/2010/main" val="20593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Tracebacks can look intimidating, but they give us a lot of useful information about what went wrong in our program, including where the error occurred and what type of error it was.</a:t>
            </a:r>
          </a:p>
          <a:p>
            <a:r>
              <a:rPr lang="en-US"/>
              <a:t>An error having to do with the "grammar" or syntax of the program is called a `SyntaxError`. If the issue has to do with how the code is indented, then it will be called an `IndentationError`.</a:t>
            </a:r>
          </a:p>
          <a:p>
            <a:r>
              <a:rPr lang="en-US"/>
              <a:t>A `NameError` will occur if you use a variable that has not been defined (either because you meant to use quotes around a string, you forgot to define the variable, or you just made a typo).</a:t>
            </a:r>
          </a:p>
          <a:p>
            <a:r>
              <a:rPr lang="en-US"/>
              <a:t>Containers like lists and dictionaries will generate errors if you try to access items in them that do not exist. For lists, this type of error is called an `IndexError`; for dictionaries, it is called a `KeyError`.</a:t>
            </a:r>
          </a:p>
          <a:p>
            <a:r>
              <a:rPr lang="en-US"/>
              <a:t>Trying to read a file that does not exist will give you an `IOError`. Trying to read a file that is open for writing, or writing to a file that is open for reading, will also give you an `IOError`.</a:t>
            </a:r>
          </a:p>
        </p:txBody>
      </p:sp>
    </p:spTree>
    <p:extLst>
      <p:ext uri="{BB962C8B-B14F-4D97-AF65-F5344CB8AC3E}">
        <p14:creationId xmlns:p14="http://schemas.microsoft.com/office/powerpoint/2010/main" val="3900470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300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epcc_minimal</vt:lpstr>
      <vt:lpstr>07 - Python errors and exceptions</vt:lpstr>
      <vt:lpstr>Objectives</vt:lpstr>
      <vt:lpstr>Key Points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Arno Proeme</cp:lastModifiedBy>
  <cp:revision>26</cp:revision>
  <dcterms:created xsi:type="dcterms:W3CDTF">2013-11-21T13:55:00Z</dcterms:created>
  <dcterms:modified xsi:type="dcterms:W3CDTF">2014-12-03T13:16:37Z</dcterms:modified>
</cp:coreProperties>
</file>