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sldIdLst>
    <p:sldId id="597" r:id="rId2"/>
    <p:sldId id="598" r:id="rId3"/>
    <p:sldId id="599" r:id="rId4"/>
    <p:sldId id="591" r:id="rId5"/>
    <p:sldId id="592" r:id="rId6"/>
    <p:sldId id="593" r:id="rId7"/>
    <p:sldId id="594" r:id="rId8"/>
    <p:sldId id="595" r:id="rId9"/>
    <p:sldId id="596" r:id="rId10"/>
    <p:sldId id="600" r:id="rId1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88" userDrawn="1">
          <p15:clr>
            <a:srgbClr val="A4A3A4"/>
          </p15:clr>
        </p15:guide>
        <p15:guide id="4" orient="horz" pos="548" userDrawn="1">
          <p15:clr>
            <a:srgbClr val="A4A3A4"/>
          </p15:clr>
        </p15:guide>
        <p15:guide id="5" orient="horz" pos="136" userDrawn="1">
          <p15:clr>
            <a:srgbClr val="A4A3A4"/>
          </p15:clr>
        </p15:guide>
        <p15:guide id="6" orient="horz" pos="626" userDrawn="1">
          <p15:clr>
            <a:srgbClr val="A4A3A4"/>
          </p15:clr>
        </p15:guide>
        <p15:guide id="7" orient="horz" pos="160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5604" userDrawn="1">
          <p15:clr>
            <a:srgbClr val="A4A3A4"/>
          </p15:clr>
        </p15:guide>
        <p15:guide id="10" pos="2972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1941" userDrawn="1">
          <p15:clr>
            <a:srgbClr val="A4A3A4"/>
          </p15:clr>
        </p15:guide>
        <p15:guide id="13" pos="2035" userDrawn="1">
          <p15:clr>
            <a:srgbClr val="A4A3A4"/>
          </p15:clr>
        </p15:guide>
        <p15:guide id="14" pos="1848" userDrawn="1">
          <p15:clr>
            <a:srgbClr val="A4A3A4"/>
          </p15:clr>
        </p15:guide>
        <p15:guide id="15" pos="3725" userDrawn="1">
          <p15:clr>
            <a:srgbClr val="A4A3A4"/>
          </p15:clr>
        </p15:guide>
        <p15:guide id="16" pos="3888" userDrawn="1">
          <p15:clr>
            <a:srgbClr val="A4A3A4"/>
          </p15:clr>
        </p15:guide>
        <p15:guide id="17" pos="3819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459" userDrawn="1">
          <p15:clr>
            <a:srgbClr val="A4A3A4"/>
          </p15:clr>
        </p15:guide>
        <p15:guide id="20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141" autoAdjust="0"/>
  </p:normalViewPr>
  <p:slideViewPr>
    <p:cSldViewPr snapToGrid="0" showGuides="1">
      <p:cViewPr varScale="1">
        <p:scale>
          <a:sx n="79" d="100"/>
          <a:sy n="79" d="100"/>
        </p:scale>
        <p:origin x="54" y="90"/>
      </p:cViewPr>
      <p:guideLst>
        <p:guide orient="horz" pos="1800"/>
        <p:guide pos="2880"/>
        <p:guide orient="horz" pos="788"/>
        <p:guide orient="horz" pos="548"/>
        <p:guide orient="horz" pos="136"/>
        <p:guide orient="horz" pos="626"/>
        <p:guide orient="horz" pos="160"/>
        <p:guide pos="158"/>
        <p:guide pos="5604"/>
        <p:guide pos="2972"/>
        <p:guide pos="2788"/>
        <p:guide pos="1941"/>
        <p:guide pos="2035"/>
        <p:guide pos="1848"/>
        <p:guide pos="3725"/>
        <p:guide pos="3888"/>
        <p:guide pos="3819"/>
        <p:guide orient="horz" pos="2736"/>
        <p:guide orient="horz" pos="3459"/>
        <p:guide orient="horz" pos="3240"/>
      </p:guideLst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E92C7-D7EB-49E7-A038-B209CF59B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3" y="2095500"/>
            <a:ext cx="8313739" cy="762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4" y="2961000"/>
            <a:ext cx="5480051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412" y="2245485"/>
            <a:ext cx="8635477" cy="1224030"/>
          </a:xfrm>
        </p:spPr>
        <p:txBody>
          <a:bodyPr/>
          <a:lstStyle>
            <a:lvl1pPr algn="ctr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D42-47A4-4842-A6E7-1CFC94041E6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FC6-80CF-DC4A-A874-B28B6517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36792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319526"/>
            <a:ext cx="5810250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8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77724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823460"/>
            <a:ext cx="5810250" cy="533660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5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996950"/>
            <a:ext cx="4178300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4" y="996950"/>
            <a:ext cx="4179096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000252"/>
            <a:ext cx="8643938" cy="304800"/>
          </a:xfr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8643940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9332"/>
            <a:ext cx="4178300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4178301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4" y="999333"/>
            <a:ext cx="4179095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5" y="1412081"/>
            <a:ext cx="4179094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1" y="215900"/>
            <a:ext cx="8638652" cy="654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6950"/>
            <a:ext cx="8643938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887" y="5318185"/>
            <a:ext cx="3287077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7035" y="5318185"/>
            <a:ext cx="246935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713232" rtl="0" eaLnBrk="1" latinLnBrk="0" hangingPunct="1">
              <a:defRPr lang="en-US" sz="85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268641"/>
            <a:ext cx="1259681" cy="3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75" r:id="rId4"/>
    <p:sldLayoutId id="2147483677" r:id="rId5"/>
    <p:sldLayoutId id="2147483695" r:id="rId6"/>
    <p:sldLayoutId id="2147483678" r:id="rId7"/>
    <p:sldLayoutId id="2147483679" r:id="rId8"/>
    <p:sldLayoutId id="2147483680" r:id="rId9"/>
    <p:sldLayoutId id="2147483666" r:id="rId10"/>
    <p:sldLayoutId id="214748369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lyclemson/Solutions-ECL-Training/tree/master/Taxi_Tutoria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8199-443D-614A-AE2F-860572842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513493"/>
            <a:ext cx="9144000" cy="6228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CBB44-183F-7A4C-978E-B1D45049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578" y="3220641"/>
            <a:ext cx="7886700" cy="2139553"/>
          </a:xfrm>
        </p:spPr>
        <p:txBody>
          <a:bodyPr>
            <a:normAutofit/>
          </a:bodyPr>
          <a:lstStyle/>
          <a:p>
            <a:r>
              <a:rPr lang="en-US" dirty="0" smtClean="0"/>
              <a:t>New York City Taxi Trips </a:t>
            </a:r>
            <a:r>
              <a:rPr lang="en-US" sz="4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84893" y="221761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Appendix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384893" y="1758463"/>
            <a:ext cx="7819292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tutorial is based on a sample set of the original data. </a:t>
            </a:r>
            <a:endParaRPr lang="en-US" dirty="0"/>
          </a:p>
          <a:p>
            <a:pPr algn="ctr"/>
            <a:r>
              <a:rPr lang="en-US" dirty="0" smtClean="0"/>
              <a:t>For the complete information about the original tutorial, please see details in below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https://github.com/lilyclemson/Solutions-ECL-Training/tree/master/Taxi_Tutorial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6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987" y="0"/>
            <a:ext cx="9638806" cy="5715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4744" y="941352"/>
            <a:ext cx="7886700" cy="62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dirty="0"/>
              <a:t>Had known, I would book a cab earlier</a:t>
            </a:r>
          </a:p>
        </p:txBody>
      </p:sp>
    </p:spTree>
    <p:extLst>
      <p:ext uri="{BB962C8B-B14F-4D97-AF65-F5344CB8AC3E}">
        <p14:creationId xmlns:p14="http://schemas.microsoft.com/office/powerpoint/2010/main" val="90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291419"/>
            <a:ext cx="7886700" cy="2139553"/>
          </a:xfrm>
        </p:spPr>
        <p:txBody>
          <a:bodyPr/>
          <a:lstStyle/>
          <a:p>
            <a:r>
              <a:rPr lang="en-US" sz="3600" dirty="0"/>
              <a:t>Prediction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318023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15967" y="3006715"/>
            <a:ext cx="7886700" cy="80724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NYC Taxi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967" y="3813959"/>
            <a:ext cx="257175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48 GB</a:t>
            </a:r>
          </a:p>
          <a:p>
            <a:r>
              <a:rPr lang="en-US" sz="1053" dirty="0"/>
              <a:t>241M RECORDS</a:t>
            </a:r>
          </a:p>
          <a:p>
            <a:r>
              <a:rPr lang="en-US" sz="1053" dirty="0"/>
              <a:t>JAN 2015 – JUN 2016</a:t>
            </a:r>
          </a:p>
          <a:p>
            <a:r>
              <a:rPr lang="en-US" sz="1053" dirty="0"/>
              <a:t>16 MONTH</a:t>
            </a:r>
          </a:p>
          <a:p>
            <a:r>
              <a:rPr lang="en-US" sz="1053" dirty="0"/>
              <a:t>W/ WEATHER INFO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6140" y="4947471"/>
            <a:ext cx="7191404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slides introduce you to a sample of the original dataset to keep the instructions simple and precise. The instructions to use the complete dataset is listed in the Appendix.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438151"/>
            <a:ext cx="6350795" cy="297524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54381"/>
              </p:ext>
            </p:extLst>
          </p:nvPr>
        </p:nvGraphicFramePr>
        <p:xfrm>
          <a:off x="3167905" y="3565800"/>
          <a:ext cx="3518646" cy="204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82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692120802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precipintensity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trip_counts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20150106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0.001289982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374040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7516969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20150118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0.057181148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416962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91185232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20150126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0.008881908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224097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88740345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20150130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0.001424809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471812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00103039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20150202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0.015235616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329387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72269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7267839" y="1552311"/>
            <a:ext cx="145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1124948" y="4297593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Sample</a:t>
            </a:r>
            <a:r>
              <a:rPr lang="en-US" sz="14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706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013148" y="1171132"/>
            <a:ext cx="100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8" y="441747"/>
            <a:ext cx="5961545" cy="2018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944908" y="4955928"/>
            <a:ext cx="183081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Profile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719935"/>
            <a:ext cx="8436769" cy="22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717323" y="1171132"/>
            <a:ext cx="16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709164" y="4730863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Validation Result Example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2" y="620572"/>
            <a:ext cx="5678213" cy="149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2510045"/>
            <a:ext cx="8390335" cy="2182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1223" y="4428141"/>
            <a:ext cx="462557" cy="26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1288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1" y="236206"/>
            <a:ext cx="6579393" cy="34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013149" y="1872225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8" y="3800568"/>
            <a:ext cx="7515225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822157" y="479146"/>
            <a:ext cx="3066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</a:t>
            </a:r>
            <a:r>
              <a:rPr lang="en-US" sz="21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 smtClean="0">
                <a:solidFill>
                  <a:srgbClr val="FF0000"/>
                </a:solidFill>
              </a:rPr>
              <a:t>Linear</a:t>
            </a:r>
            <a:r>
              <a:rPr lang="en-US" sz="1053" dirty="0" smtClean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2" y="1013956"/>
            <a:ext cx="5313947" cy="2961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94" y="1103155"/>
            <a:ext cx="2971800" cy="278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432946" y="3885840"/>
            <a:ext cx="2729921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NumericField</a:t>
            </a:r>
            <a:endParaRPr lang="en-US" sz="105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56" y="4371649"/>
            <a:ext cx="8620238" cy="6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404801" y="280376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Logistic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796270" y="3781343"/>
            <a:ext cx="234773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DiscreteField</a:t>
            </a:r>
            <a:endParaRPr lang="en-US" sz="105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86" y="1148593"/>
            <a:ext cx="2603479" cy="2489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2" y="4433248"/>
            <a:ext cx="8735803" cy="57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62" y="871561"/>
            <a:ext cx="5899066" cy="33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6102</TotalTime>
  <Words>161</Words>
  <Application>Microsoft Office PowerPoint</Application>
  <PresentationFormat>On-screen Show (16:10)</PresentationFormat>
  <Paragraphs>54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LNRS - 2015 Template</vt:lpstr>
      <vt:lpstr>New York City Taxi Trips  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Camper, Dan (RIS-HBE);Xu, Lili (RIS-ATL)</dc:creator>
  <cp:lastModifiedBy>Xu, Lili (RIS-ATL)</cp:lastModifiedBy>
  <cp:revision>213</cp:revision>
  <dcterms:created xsi:type="dcterms:W3CDTF">2015-07-26T09:19:47Z</dcterms:created>
  <dcterms:modified xsi:type="dcterms:W3CDTF">2019-05-06T20:14:57Z</dcterms:modified>
</cp:coreProperties>
</file>