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1"/>
  </p:notesMasterIdLst>
  <p:sldIdLst>
    <p:sldId id="598" r:id="rId2"/>
    <p:sldId id="599" r:id="rId3"/>
    <p:sldId id="591" r:id="rId4"/>
    <p:sldId id="592" r:id="rId5"/>
    <p:sldId id="593" r:id="rId6"/>
    <p:sldId id="597" r:id="rId7"/>
    <p:sldId id="594" r:id="rId8"/>
    <p:sldId id="596" r:id="rId9"/>
    <p:sldId id="600" r:id="rId10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788" userDrawn="1">
          <p15:clr>
            <a:srgbClr val="A4A3A4"/>
          </p15:clr>
        </p15:guide>
        <p15:guide id="4" orient="horz" pos="548" userDrawn="1">
          <p15:clr>
            <a:srgbClr val="A4A3A4"/>
          </p15:clr>
        </p15:guide>
        <p15:guide id="5" orient="horz" pos="136" userDrawn="1">
          <p15:clr>
            <a:srgbClr val="A4A3A4"/>
          </p15:clr>
        </p15:guide>
        <p15:guide id="6" orient="horz" pos="626" userDrawn="1">
          <p15:clr>
            <a:srgbClr val="A4A3A4"/>
          </p15:clr>
        </p15:guide>
        <p15:guide id="7" orient="horz" pos="160" userDrawn="1">
          <p15:clr>
            <a:srgbClr val="A4A3A4"/>
          </p15:clr>
        </p15:guide>
        <p15:guide id="8" pos="158" userDrawn="1">
          <p15:clr>
            <a:srgbClr val="A4A3A4"/>
          </p15:clr>
        </p15:guide>
        <p15:guide id="9" pos="5604" userDrawn="1">
          <p15:clr>
            <a:srgbClr val="A4A3A4"/>
          </p15:clr>
        </p15:guide>
        <p15:guide id="10" pos="2972" userDrawn="1">
          <p15:clr>
            <a:srgbClr val="A4A3A4"/>
          </p15:clr>
        </p15:guide>
        <p15:guide id="11" pos="2788" userDrawn="1">
          <p15:clr>
            <a:srgbClr val="A4A3A4"/>
          </p15:clr>
        </p15:guide>
        <p15:guide id="12" pos="1941" userDrawn="1">
          <p15:clr>
            <a:srgbClr val="A4A3A4"/>
          </p15:clr>
        </p15:guide>
        <p15:guide id="13" pos="2035" userDrawn="1">
          <p15:clr>
            <a:srgbClr val="A4A3A4"/>
          </p15:clr>
        </p15:guide>
        <p15:guide id="14" pos="1848" userDrawn="1">
          <p15:clr>
            <a:srgbClr val="A4A3A4"/>
          </p15:clr>
        </p15:guide>
        <p15:guide id="15" pos="3725" userDrawn="1">
          <p15:clr>
            <a:srgbClr val="A4A3A4"/>
          </p15:clr>
        </p15:guide>
        <p15:guide id="16" pos="3888" userDrawn="1">
          <p15:clr>
            <a:srgbClr val="A4A3A4"/>
          </p15:clr>
        </p15:guide>
        <p15:guide id="17" pos="3819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459" userDrawn="1">
          <p15:clr>
            <a:srgbClr val="A4A3A4"/>
          </p15:clr>
        </p15:guide>
        <p15:guide id="20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141" autoAdjust="0"/>
  </p:normalViewPr>
  <p:slideViewPr>
    <p:cSldViewPr snapToGrid="0" showGuides="1">
      <p:cViewPr varScale="1">
        <p:scale>
          <a:sx n="82" d="100"/>
          <a:sy n="82" d="100"/>
        </p:scale>
        <p:origin x="918" y="84"/>
      </p:cViewPr>
      <p:guideLst>
        <p:guide orient="horz" pos="1800"/>
        <p:guide pos="2880"/>
        <p:guide orient="horz" pos="788"/>
        <p:guide orient="horz" pos="548"/>
        <p:guide orient="horz" pos="136"/>
        <p:guide orient="horz" pos="626"/>
        <p:guide orient="horz" pos="160"/>
        <p:guide pos="158"/>
        <p:guide pos="5604"/>
        <p:guide pos="2972"/>
        <p:guide pos="2788"/>
        <p:guide pos="1941"/>
        <p:guide pos="2035"/>
        <p:guide pos="1848"/>
        <p:guide pos="3725"/>
        <p:guide pos="3888"/>
        <p:guide pos="3819"/>
        <p:guide orient="horz" pos="2736"/>
        <p:guide orient="horz" pos="3459"/>
        <p:guide orient="horz" pos="3240"/>
      </p:guideLst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3" y="2095500"/>
            <a:ext cx="8313739" cy="762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4" y="2961000"/>
            <a:ext cx="5480051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5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412" y="2245485"/>
            <a:ext cx="8635477" cy="1224030"/>
          </a:xfrm>
        </p:spPr>
        <p:txBody>
          <a:bodyPr/>
          <a:lstStyle>
            <a:lvl1pPr algn="ctr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36792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319526"/>
            <a:ext cx="5810250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8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77724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823460"/>
            <a:ext cx="5810250" cy="533660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5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44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996950"/>
            <a:ext cx="4178300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4" y="996950"/>
            <a:ext cx="4179096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000252"/>
            <a:ext cx="8643938" cy="304800"/>
          </a:xfr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8643940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9332"/>
            <a:ext cx="4178300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4178301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4" y="999333"/>
            <a:ext cx="4179095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5" y="1412081"/>
            <a:ext cx="4179094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11" y="215900"/>
            <a:ext cx="8638652" cy="654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6950"/>
            <a:ext cx="8643938" cy="41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2887" y="5318185"/>
            <a:ext cx="3287077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7035" y="5318185"/>
            <a:ext cx="246935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713232" rtl="0" eaLnBrk="1" latinLnBrk="0" hangingPunct="1">
              <a:defRPr lang="en-US" sz="85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268641"/>
            <a:ext cx="1259681" cy="3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3" r:id="rId2"/>
    <p:sldLayoutId id="2147483694" r:id="rId3"/>
    <p:sldLayoutId id="2147483675" r:id="rId4"/>
    <p:sldLayoutId id="2147483677" r:id="rId5"/>
    <p:sldLayoutId id="2147483695" r:id="rId6"/>
    <p:sldLayoutId id="2147483678" r:id="rId7"/>
    <p:sldLayoutId id="2147483679" r:id="rId8"/>
    <p:sldLayoutId id="2147483680" r:id="rId9"/>
    <p:sldLayoutId id="2147483666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amper/StockTrad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776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39" y="1415562"/>
            <a:ext cx="4156870" cy="762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Stock Price Prediction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9CF2-21DB-DC44-A3D2-D1E36E8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62A9EC-5DDB-5F48-BCDA-3077C633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171635"/>
            <a:ext cx="4102021" cy="4146550"/>
          </a:xfrm>
        </p:spPr>
        <p:txBody>
          <a:bodyPr/>
          <a:lstStyle/>
          <a:p>
            <a:r>
              <a:rPr lang="en-US" dirty="0"/>
              <a:t>3 U.S. stock exchanges</a:t>
            </a:r>
          </a:p>
          <a:p>
            <a:pPr lvl="1"/>
            <a:r>
              <a:rPr lang="en-US" dirty="0"/>
              <a:t>NYSE</a:t>
            </a:r>
          </a:p>
          <a:p>
            <a:pPr lvl="1"/>
            <a:r>
              <a:rPr lang="en-US" dirty="0"/>
              <a:t>NASDAQ</a:t>
            </a:r>
          </a:p>
          <a:p>
            <a:pPr lvl="1"/>
            <a:r>
              <a:rPr lang="en-US" dirty="0"/>
              <a:t>AMEX</a:t>
            </a:r>
          </a:p>
          <a:p>
            <a:r>
              <a:rPr lang="en-US" dirty="0"/>
              <a:t>16 years of data</a:t>
            </a:r>
          </a:p>
          <a:p>
            <a:r>
              <a:rPr lang="en-US" dirty="0"/>
              <a:t>1GB of data in tab-delimited format</a:t>
            </a:r>
          </a:p>
          <a:p>
            <a:r>
              <a:rPr lang="en-US" dirty="0"/>
              <a:t>~21M rows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20420-60A9-8C42-9022-2890B104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907" y="4190471"/>
            <a:ext cx="8389128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slides introduce you to a sample of the original dataset to keep the instructions simple and precise. The instructions to use the complete dataset is listed in the Appendix.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7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1" y="302631"/>
            <a:ext cx="4657725" cy="33051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52804"/>
              </p:ext>
            </p:extLst>
          </p:nvPr>
        </p:nvGraphicFramePr>
        <p:xfrm>
          <a:off x="565900" y="3747488"/>
          <a:ext cx="8261575" cy="120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2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692120802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2623835198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723958789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4158032926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3691936778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20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opening_price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closing_price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shares_traded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152705000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185232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102481400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8740345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111115200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103039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112501200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2694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6237621" y="1724385"/>
            <a:ext cx="1450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Read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4161224" y="4951197"/>
            <a:ext cx="16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Sample</a:t>
            </a:r>
            <a:r>
              <a:rPr lang="en-US" sz="14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706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586428" y="1305707"/>
            <a:ext cx="100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944908" y="4955928"/>
            <a:ext cx="1830815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Profile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6" y="689450"/>
            <a:ext cx="4884519" cy="1694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6" y="2532922"/>
            <a:ext cx="8350483" cy="22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473483" y="1330749"/>
            <a:ext cx="165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709164" y="4730863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Validation Result Example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2" y="3094624"/>
            <a:ext cx="8595360" cy="1343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42" y="902398"/>
            <a:ext cx="5668844" cy="16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7281373" y="1589363"/>
            <a:ext cx="17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Enhance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Enhancement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6" y="3766579"/>
            <a:ext cx="8206087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66" y="738696"/>
            <a:ext cx="6096870" cy="238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944" y="3766579"/>
            <a:ext cx="3694176" cy="6000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6448" y="3766578"/>
            <a:ext cx="451105" cy="6000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952307" y="1636256"/>
            <a:ext cx="17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Enhance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37177" y="4414722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Enhancement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91" y="3624919"/>
            <a:ext cx="8206087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97" y="756031"/>
            <a:ext cx="6456465" cy="25733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64267" y="3624918"/>
            <a:ext cx="3830164" cy="6000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1404801" y="280376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Logistic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Regression</a:t>
            </a:r>
          </a:p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827367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Logistic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Regression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635535" y="3505459"/>
            <a:ext cx="234773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ML </a:t>
            </a:r>
            <a:r>
              <a:rPr lang="en-US" sz="1053" dirty="0" err="1"/>
              <a:t>Dataframe</a:t>
            </a:r>
            <a:r>
              <a:rPr lang="en-US" sz="1053" dirty="0"/>
              <a:t>: </a:t>
            </a:r>
            <a:r>
              <a:rPr lang="en-US" sz="1053" dirty="0" err="1"/>
              <a:t>DiscreteField</a:t>
            </a:r>
            <a:endParaRPr lang="en-US" sz="105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8" y="1085850"/>
            <a:ext cx="6026382" cy="2466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85" y="1321465"/>
            <a:ext cx="2105025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85" y="3886469"/>
            <a:ext cx="8239125" cy="11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84893" y="221761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Appendix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384893" y="1758463"/>
            <a:ext cx="7819292" cy="95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tutorial is based on a sample set of the original data. </a:t>
            </a:r>
            <a:endParaRPr lang="en-US" dirty="0"/>
          </a:p>
          <a:p>
            <a:pPr algn="ctr"/>
            <a:r>
              <a:rPr lang="en-US" dirty="0" smtClean="0"/>
              <a:t>For the complete information about the original tutorial, please see details in below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https://github.com/dcamper/StockTrade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6250</TotalTime>
  <Words>167</Words>
  <Application>Microsoft Office PowerPoint</Application>
  <PresentationFormat>On-screen Show (16:10)</PresentationFormat>
  <Paragraphs>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LNRS - 2015 Template</vt:lpstr>
      <vt:lpstr>Stock Price Prediction</vt:lpstr>
      <vt:lpstr>Stock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Camper, Dan (RIS-HBE);Xu, Lili (RIS-ATL)</dc:creator>
  <cp:lastModifiedBy>Xu, Lili (RIS-ATL)</cp:lastModifiedBy>
  <cp:revision>223</cp:revision>
  <dcterms:created xsi:type="dcterms:W3CDTF">2015-07-26T09:19:47Z</dcterms:created>
  <dcterms:modified xsi:type="dcterms:W3CDTF">2019-05-06T19:29:02Z</dcterms:modified>
</cp:coreProperties>
</file>