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1667"/>
  </p:normalViewPr>
  <p:slideViewPr>
    <p:cSldViewPr snapToGrid="0" snapToObjects="1">
      <p:cViewPr varScale="1">
        <p:scale>
          <a:sx n="113" d="100"/>
          <a:sy n="113" d="100"/>
        </p:scale>
        <p:origin x="17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05F3-A102-A245-8F19-4BA3B8D1D407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3626-0D7C-EB4C-A340-A0A272D9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3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05F3-A102-A245-8F19-4BA3B8D1D407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3626-0D7C-EB4C-A340-A0A272D9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2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05F3-A102-A245-8F19-4BA3B8D1D407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3626-0D7C-EB4C-A340-A0A272D9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2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05F3-A102-A245-8F19-4BA3B8D1D407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3626-0D7C-EB4C-A340-A0A272D9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4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05F3-A102-A245-8F19-4BA3B8D1D407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3626-0D7C-EB4C-A340-A0A272D9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8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05F3-A102-A245-8F19-4BA3B8D1D407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3626-0D7C-EB4C-A340-A0A272D9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3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05F3-A102-A245-8F19-4BA3B8D1D407}" type="datetimeFigureOut">
              <a:rPr lang="en-US" smtClean="0"/>
              <a:t>4/7/19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3626-0D7C-EB4C-A340-A0A272D9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0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05F3-A102-A245-8F19-4BA3B8D1D407}" type="datetimeFigureOut">
              <a:rPr lang="en-US" smtClean="0"/>
              <a:t>4/7/19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3626-0D7C-EB4C-A340-A0A272D9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2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05F3-A102-A245-8F19-4BA3B8D1D407}" type="datetimeFigureOut">
              <a:rPr lang="en-US" smtClean="0"/>
              <a:t>4/7/19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3626-0D7C-EB4C-A340-A0A272D9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8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05F3-A102-A245-8F19-4BA3B8D1D407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3626-0D7C-EB4C-A340-A0A272D9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705F3-A102-A245-8F19-4BA3B8D1D407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13626-0D7C-EB4C-A340-A0A272D9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8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705F3-A102-A245-8F19-4BA3B8D1D407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13626-0D7C-EB4C-A340-A0A272D9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17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4392571-0315-9146-9E66-F6F723882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78" y="73378"/>
            <a:ext cx="6794500" cy="671124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FB49BE-3D2A-8945-AA09-1AB7D4238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404302"/>
              </p:ext>
            </p:extLst>
          </p:nvPr>
        </p:nvGraphicFramePr>
        <p:xfrm>
          <a:off x="7225552" y="728631"/>
          <a:ext cx="4691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765">
                  <a:extLst>
                    <a:ext uri="{9D8B030D-6E8A-4147-A177-3AD203B41FA5}">
                      <a16:colId xmlns:a16="http://schemas.microsoft.com/office/drawing/2014/main" val="2887237558"/>
                    </a:ext>
                  </a:extLst>
                </a:gridCol>
                <a:gridCol w="2345765">
                  <a:extLst>
                    <a:ext uri="{9D8B030D-6E8A-4147-A177-3AD203B41FA5}">
                      <a16:colId xmlns:a16="http://schemas.microsoft.com/office/drawing/2014/main" val="2617556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32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2015-01-01 01:08:56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03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2015-01-01 02:10:22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7048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77CE2E1-664F-8146-A792-5844824C0EF1}"/>
              </a:ext>
            </a:extLst>
          </p:cNvPr>
          <p:cNvSpPr txBox="1"/>
          <p:nvPr/>
        </p:nvSpPr>
        <p:spPr>
          <a:xfrm>
            <a:off x="9120584" y="203200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93388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66FC71-0661-EF46-A027-18D3D99E0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56" y="64268"/>
            <a:ext cx="5493058" cy="6699956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9DF3EEF-50CF-E945-B365-AA5662FFB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543654"/>
              </p:ext>
            </p:extLst>
          </p:nvPr>
        </p:nvGraphicFramePr>
        <p:xfrm>
          <a:off x="6284258" y="683808"/>
          <a:ext cx="46915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765">
                  <a:extLst>
                    <a:ext uri="{9D8B030D-6E8A-4147-A177-3AD203B41FA5}">
                      <a16:colId xmlns:a16="http://schemas.microsoft.com/office/drawing/2014/main" val="2887237558"/>
                    </a:ext>
                  </a:extLst>
                </a:gridCol>
                <a:gridCol w="2345765">
                  <a:extLst>
                    <a:ext uri="{9D8B030D-6E8A-4147-A177-3AD203B41FA5}">
                      <a16:colId xmlns:a16="http://schemas.microsoft.com/office/drawing/2014/main" val="2617556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32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2015-01-01 01:08:56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03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2015-01-01 02:10:22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70485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0643F4-F712-704D-A469-2673CCD1A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42254"/>
              </p:ext>
            </p:extLst>
          </p:nvPr>
        </p:nvGraphicFramePr>
        <p:xfrm>
          <a:off x="6284258" y="2872740"/>
          <a:ext cx="46915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765">
                  <a:extLst>
                    <a:ext uri="{9D8B030D-6E8A-4147-A177-3AD203B41FA5}">
                      <a16:colId xmlns:a16="http://schemas.microsoft.com/office/drawing/2014/main" val="2887237558"/>
                    </a:ext>
                  </a:extLst>
                </a:gridCol>
                <a:gridCol w="2345765">
                  <a:extLst>
                    <a:ext uri="{9D8B030D-6E8A-4147-A177-3AD203B41FA5}">
                      <a16:colId xmlns:a16="http://schemas.microsoft.com/office/drawing/2014/main" val="2617556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32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65.25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003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32.63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704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5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82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860745"/>
                  </a:ext>
                </a:extLst>
              </a:tr>
            </a:tbl>
          </a:graphicData>
        </a:graphic>
      </p:graphicFrame>
      <p:sp>
        <p:nvSpPr>
          <p:cNvPr id="7" name="Down Arrow 6">
            <a:extLst>
              <a:ext uri="{FF2B5EF4-FFF2-40B4-BE49-F238E27FC236}">
                <a16:creationId xmlns:a16="http://schemas.microsoft.com/office/drawing/2014/main" id="{380B8110-9928-0C43-B703-2A0FF4B30E71}"/>
              </a:ext>
            </a:extLst>
          </p:cNvPr>
          <p:cNvSpPr/>
          <p:nvPr/>
        </p:nvSpPr>
        <p:spPr>
          <a:xfrm>
            <a:off x="8387707" y="1927412"/>
            <a:ext cx="484632" cy="600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8179290" y="64268"/>
            <a:ext cx="1226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Summarize</a:t>
            </a:r>
          </a:p>
        </p:txBody>
      </p:sp>
    </p:spTree>
    <p:extLst>
      <p:ext uri="{BB962C8B-B14F-4D97-AF65-F5344CB8AC3E}">
        <p14:creationId xmlns:p14="http://schemas.microsoft.com/office/powerpoint/2010/main" val="3512571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26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arjuna chala</dc:creator>
  <cp:lastModifiedBy>arjuna chala</cp:lastModifiedBy>
  <cp:revision>8</cp:revision>
  <dcterms:created xsi:type="dcterms:W3CDTF">2019-04-07T12:24:08Z</dcterms:created>
  <dcterms:modified xsi:type="dcterms:W3CDTF">2019-04-07T15:40:24Z</dcterms:modified>
</cp:coreProperties>
</file>