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1676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92571-0315-9146-9E66-F6F72388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" y="203200"/>
            <a:ext cx="6794500" cy="64516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04302"/>
              </p:ext>
            </p:extLst>
          </p:nvPr>
        </p:nvGraphicFramePr>
        <p:xfrm>
          <a:off x="7225552" y="728631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9120584" y="203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38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6FC71-0661-EF46-A027-18D3D99E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3058" cy="68580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F3EEF-50CF-E945-B365-AA5662FF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3654"/>
              </p:ext>
            </p:extLst>
          </p:nvPr>
        </p:nvGraphicFramePr>
        <p:xfrm>
          <a:off x="6284258" y="683808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643F4-F712-704D-A469-2673CCD1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2254"/>
              </p:ext>
            </p:extLst>
          </p:nvPr>
        </p:nvGraphicFramePr>
        <p:xfrm>
          <a:off x="6284258" y="2872740"/>
          <a:ext cx="469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0745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380B8110-9928-0C43-B703-2A0FF4B30E71}"/>
              </a:ext>
            </a:extLst>
          </p:cNvPr>
          <p:cNvSpPr/>
          <p:nvPr/>
        </p:nvSpPr>
        <p:spPr>
          <a:xfrm>
            <a:off x="8387707" y="1927412"/>
            <a:ext cx="484632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8179290" y="6426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3512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arjuna chala</dc:creator>
  <cp:lastModifiedBy>arjuna chala</cp:lastModifiedBy>
  <cp:revision>7</cp:revision>
  <dcterms:created xsi:type="dcterms:W3CDTF">2019-04-07T12:24:08Z</dcterms:created>
  <dcterms:modified xsi:type="dcterms:W3CDTF">2019-04-07T15:32:40Z</dcterms:modified>
</cp:coreProperties>
</file>