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1676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491A-DB98-4E42-BD7B-37469CF90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9D96-60FD-F74F-A4BC-9F4FF896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5637-8A5F-4144-A72B-BC2D5023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4EBE-9A30-8346-8C50-56076A18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A844-F204-104F-ADCA-9ECDAE6C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DDD4-5FD9-E84A-96FB-61CD80E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C5F9-73BE-8248-855D-7B98661EF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6E69-6E4C-9647-AEFF-E5FB7C4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24EC-99B5-3545-A96E-C6E9492B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A9B2-D33D-9442-8665-B199B4AD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F0599-4A70-6343-A634-14973D040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1BBA-4046-F344-A796-4E4541552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670E-451C-E041-9AC0-01AE3C47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AEED-94B5-8E48-81DA-C3314A29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F5C9-1614-684D-B086-95E49361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C95C-45E7-9142-B7A8-23DBAA25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67A-075F-5D4E-9678-BD943FE5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3A3D6-62F7-4740-882A-A631441C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9823-C714-DF49-A4C0-62931EAF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7555-CC6A-8E4D-BD3C-D2A2F0B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3389-0496-A14A-9C3F-B28306E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4EA1-A6E1-C34F-A954-496AAB05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D651-E3F4-964C-8E2E-BD6AEF45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0E4A-0CBC-9D4B-B9EA-825D194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F325-ABED-DD43-A1B3-5969F290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B8E3-FD49-1E48-AB92-563C44F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DB53-C580-A948-984A-35A3C7898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0E615-A1EA-6D4D-BCAE-68C0A53E7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1A0A-9C6D-CB48-A389-9CBF74F1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F60B6-0D7B-9141-BAC5-487414AE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29C1-2540-884E-B10F-79C7CFA3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0DE4-3176-1B4C-B1ED-9352E4CE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9851-C5CA-2244-A44C-407288E2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D9028-BBF0-DB45-B505-842F5FCB2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52DA7-A7B1-9E48-AC67-D03233D5F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7E1A1-BE6A-024D-92FD-1F4F8C986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B02D9-6B8D-9B4D-BA12-EF164D3E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222CC-C657-8C4D-B1A2-D9A7E8F7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2276A-0659-564F-8FA6-872C0E4E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0A92-1FD2-D146-A56B-98B7FDFD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5DE83-EB46-144A-9386-6EB6C126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7A1EA-AB89-CC42-AA8D-7DC096B0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1403-CCEF-DD40-8B20-5527B2D8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88714-A1F1-0F40-BE6F-663DE6FD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DB56C-33E7-8649-8DC8-65FECC94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D55E0-0688-F445-A152-0C26FA3D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57B9-D528-9243-8C6B-5C4E778A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009A-3094-9B40-9D00-E526C6B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E998-1CC9-1848-AA49-3A9B73F6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C980C-6D9E-974F-893C-F4FB6806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6BA47-C660-E243-8EAF-11D62EA6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BC992-C264-DE4A-A11A-13E8B779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44AE-E41B-8C4D-A5F7-4BBEEC53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F1C87-6089-6F46-B924-ECBE1A50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36EFB-ABC9-3447-B35C-CF57AB03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6B30-59E6-9D40-A33C-4E9FFE37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C80E4-82ED-484D-B55C-970451C9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59DC-308C-9C46-8D55-D47640C9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D0D5C-03A2-A741-86C1-C5285727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A0812-A3D7-A644-A39C-5D34C0F2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7E7D-4611-4544-9F23-D42577E42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7605-74D2-8C41-8881-A90298F94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17B6-CE45-5748-9628-75AA720AD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92571-0315-9146-9E66-F6F72388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" y="203200"/>
            <a:ext cx="6794500" cy="64516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04302"/>
              </p:ext>
            </p:extLst>
          </p:nvPr>
        </p:nvGraphicFramePr>
        <p:xfrm>
          <a:off x="7225552" y="728631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9120584" y="203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3388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6FC71-0661-EF46-A027-18D3D99E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3058" cy="68580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DF3EEF-50CF-E945-B365-AA5662FFB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43654"/>
              </p:ext>
            </p:extLst>
          </p:nvPr>
        </p:nvGraphicFramePr>
        <p:xfrm>
          <a:off x="6284258" y="683808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0643F4-F712-704D-A469-2673CCD1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2254"/>
              </p:ext>
            </p:extLst>
          </p:nvPr>
        </p:nvGraphicFramePr>
        <p:xfrm>
          <a:off x="6284258" y="2872740"/>
          <a:ext cx="469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60745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380B8110-9928-0C43-B703-2A0FF4B30E71}"/>
              </a:ext>
            </a:extLst>
          </p:cNvPr>
          <p:cNvSpPr/>
          <p:nvPr/>
        </p:nvSpPr>
        <p:spPr>
          <a:xfrm>
            <a:off x="8387707" y="1927412"/>
            <a:ext cx="484632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8179290" y="6426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351257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arjuna chala</dc:creator>
  <cp:lastModifiedBy>arjuna chala</cp:lastModifiedBy>
  <cp:revision>6</cp:revision>
  <dcterms:created xsi:type="dcterms:W3CDTF">2019-04-07T12:24:08Z</dcterms:created>
  <dcterms:modified xsi:type="dcterms:W3CDTF">2019-04-07T15:22:37Z</dcterms:modified>
</cp:coreProperties>
</file>