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635" r:id="rId2"/>
    <p:sldId id="433" r:id="rId3"/>
    <p:sldId id="636" r:id="rId4"/>
    <p:sldId id="637" r:id="rId5"/>
    <p:sldId id="590" r:id="rId6"/>
    <p:sldId id="591" r:id="rId7"/>
    <p:sldId id="631" r:id="rId8"/>
    <p:sldId id="613" r:id="rId9"/>
    <p:sldId id="632" r:id="rId10"/>
    <p:sldId id="633" r:id="rId11"/>
    <p:sldId id="634" r:id="rId12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16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13" pos="7464" userDrawn="1">
          <p15:clr>
            <a:srgbClr val="A4A3A4"/>
          </p15:clr>
        </p15:guide>
        <p15:guide id="16" orient="horz" pos="744" userDrawn="1">
          <p15:clr>
            <a:srgbClr val="A4A3A4"/>
          </p15:clr>
        </p15:guide>
        <p15:guide id="21" orient="horz" pos="216" userDrawn="1">
          <p15:clr>
            <a:srgbClr val="A4A3A4"/>
          </p15:clr>
        </p15:guide>
        <p15:guide id="22" orient="horz" pos="3672" userDrawn="1">
          <p15:clr>
            <a:srgbClr val="A4A3A4"/>
          </p15:clr>
        </p15:guide>
        <p15:guide id="23" orient="horz" pos="912" userDrawn="1">
          <p15:clr>
            <a:srgbClr val="A4A3A4"/>
          </p15:clr>
        </p15:guide>
        <p15:guide id="25" orient="horz" pos="3384" userDrawn="1">
          <p15:clr>
            <a:srgbClr val="A4A3A4"/>
          </p15:clr>
        </p15:guide>
        <p15:guide id="28" pos="3840" userDrawn="1">
          <p15:clr>
            <a:srgbClr val="A4A3A4"/>
          </p15:clr>
        </p15:guide>
        <p15:guide id="29" orient="horz" pos="1608" userDrawn="1">
          <p15:clr>
            <a:srgbClr val="A4A3A4"/>
          </p15:clr>
        </p15:guide>
        <p15:guide id="30" pos="4944" userDrawn="1">
          <p15:clr>
            <a:srgbClr val="A4A3A4"/>
          </p15:clr>
        </p15:guide>
        <p15:guide id="31" pos="1632" userDrawn="1">
          <p15:clr>
            <a:srgbClr val="A4A3A4"/>
          </p15:clr>
        </p15:guide>
        <p15:guide id="32" orient="horz" pos="2712" userDrawn="1">
          <p15:clr>
            <a:srgbClr val="A4A3A4"/>
          </p15:clr>
        </p15:guide>
        <p15:guide id="33" orient="horz" pos="2112" userDrawn="1">
          <p15:clr>
            <a:srgbClr val="A4A3A4"/>
          </p15:clr>
        </p15:guide>
        <p15:guide id="34" orient="horz" pos="3552" userDrawn="1">
          <p15:clr>
            <a:srgbClr val="A4A3A4"/>
          </p15:clr>
        </p15:guide>
        <p15:guide id="35" pos="6240" userDrawn="1">
          <p15:clr>
            <a:srgbClr val="A4A3A4"/>
          </p15:clr>
        </p15:guide>
        <p15:guide id="36" pos="9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ti, Jessica (RIS-ATL)" initials="LJ(" lastIdx="2" clrIdx="0">
    <p:extLst>
      <p:ext uri="{19B8F6BF-5375-455C-9EA6-DF929625EA0E}">
        <p15:presenceInfo xmlns:p15="http://schemas.microsoft.com/office/powerpoint/2012/main" userId="S-1-5-21-2734890129-506862872-3794469163-47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9BD7"/>
    <a:srgbClr val="FFFFFF"/>
    <a:srgbClr val="1299D5"/>
    <a:srgbClr val="CCE5BD"/>
    <a:srgbClr val="ED1C24"/>
    <a:srgbClr val="FF6F6F"/>
    <a:srgbClr val="22B14C"/>
    <a:srgbClr val="99C9E8"/>
    <a:srgbClr val="21346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5" autoAdjust="0"/>
    <p:restoredTop sz="72433" autoAdjust="0"/>
  </p:normalViewPr>
  <p:slideViewPr>
    <p:cSldViewPr snapToGrid="0" showGuides="1">
      <p:cViewPr varScale="1">
        <p:scale>
          <a:sx n="112" d="100"/>
          <a:sy n="112" d="100"/>
        </p:scale>
        <p:origin x="552" y="192"/>
      </p:cViewPr>
      <p:guideLst>
        <p:guide pos="216"/>
        <p:guide pos="5544"/>
        <p:guide pos="7464"/>
        <p:guide orient="horz" pos="744"/>
        <p:guide orient="horz" pos="216"/>
        <p:guide orient="horz" pos="3672"/>
        <p:guide orient="horz" pos="912"/>
        <p:guide orient="horz" pos="3384"/>
        <p:guide pos="3840"/>
        <p:guide orient="horz" pos="1608"/>
        <p:guide pos="4944"/>
        <p:guide pos="1632"/>
        <p:guide orient="horz" pos="2712"/>
        <p:guide orient="horz" pos="2112"/>
        <p:guide orient="horz" pos="3552"/>
        <p:guide pos="6240"/>
        <p:guide pos="990"/>
      </p:guideLst>
    </p:cSldViewPr>
  </p:slideViewPr>
  <p:outlineViewPr>
    <p:cViewPr>
      <p:scale>
        <a:sx n="33" d="100"/>
        <a:sy n="33" d="100"/>
      </p:scale>
      <p:origin x="0" y="-13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8E65BCB1-6F6E-43D3-9B24-4AAC9BF0DF7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6"/>
            <a:ext cx="3011488" cy="463550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6"/>
            <a:ext cx="3011488" cy="463550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2DF45FA3-A086-4B69-892D-31D67753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2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1699" cy="463408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9" y="1"/>
            <a:ext cx="3011699" cy="463408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3"/>
            <a:ext cx="5560060" cy="3636705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71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9" y="8772671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41" indent="-17144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41" indent="-17144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413" indent="-1734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413" indent="-1734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413" indent="-1734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1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Framewor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5352614"/>
            <a:ext cx="12192000" cy="150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162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521" y="5608321"/>
            <a:ext cx="2050299" cy="841186"/>
          </a:xfrm>
        </p:spPr>
        <p:txBody>
          <a:bodyPr lIns="0" tIns="0" rIns="0" bIns="0">
            <a:noAutofit/>
          </a:bodyPr>
          <a:lstStyle>
            <a:lvl1pPr marL="0" indent="0" algn="l" defTabSz="822960" rtl="0" eaLnBrk="1" latinLnBrk="0" hangingPunct="1">
              <a:lnSpc>
                <a:spcPct val="90000"/>
              </a:lnSpc>
              <a:spcBef>
                <a:spcPts val="27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440" i="0" baseline="0" dirty="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822960" rtl="0" eaLnBrk="1" latinLnBrk="0" hangingPunct="1">
              <a:lnSpc>
                <a:spcPct val="90000"/>
              </a:lnSpc>
              <a:spcBef>
                <a:spcPts val="27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67171" y="5608321"/>
            <a:ext cx="2048256" cy="841248"/>
          </a:xfrm>
        </p:spPr>
        <p:txBody>
          <a:bodyPr lIns="0" tIns="0" rIns="0" bIns="0">
            <a:noAutofit/>
          </a:bodyPr>
          <a:lstStyle>
            <a:lvl1pPr marL="0" indent="0" algn="l" defTabSz="822960" rtl="0" eaLnBrk="1" latinLnBrk="0" hangingPunct="1">
              <a:lnSpc>
                <a:spcPct val="90000"/>
              </a:lnSpc>
              <a:spcBef>
                <a:spcPts val="27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44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822960" rtl="0" eaLnBrk="1" latinLnBrk="0" hangingPunct="1">
              <a:lnSpc>
                <a:spcPct val="90000"/>
              </a:lnSpc>
              <a:spcBef>
                <a:spcPts val="27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5" y="5770121"/>
            <a:ext cx="2958547" cy="800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9"/>
          <a:stretch/>
        </p:blipFill>
        <p:spPr>
          <a:xfrm>
            <a:off x="0" y="-15983"/>
            <a:ext cx="12192000" cy="534506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652297" y="324465"/>
            <a:ext cx="7059015" cy="39034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594857" y="1433584"/>
            <a:ext cx="3048153" cy="637097"/>
          </a:xfrm>
          <a:solidFill>
            <a:schemeClr val="bg1"/>
          </a:solidFill>
          <a:ln>
            <a:noFill/>
          </a:ln>
        </p:spPr>
        <p:txBody>
          <a:bodyPr vert="horz" wrap="square" lIns="210312" tIns="210312" rIns="210312" bIns="164592" rtlCol="0" anchor="t">
            <a:spAutoFit/>
          </a:bodyPr>
          <a:lstStyle>
            <a:lvl1pPr marL="0" indent="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168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025713" y="3859712"/>
            <a:ext cx="1706880" cy="385028"/>
          </a:xfrm>
          <a:solidFill>
            <a:srgbClr val="FB6F09"/>
          </a:solidFill>
          <a:ln w="38100">
            <a:noFill/>
          </a:ln>
        </p:spPr>
        <p:txBody>
          <a:bodyPr vert="horz" lIns="137160" tIns="91440" rIns="137160" bIns="91440" rtlCol="0" anchor="ctr" anchorCtr="0">
            <a:noAutofit/>
          </a:bodyPr>
          <a:lstStyle>
            <a:lvl1pPr>
              <a:defRPr lang="en-US" sz="1680" cap="all" baseline="0" dirty="0">
                <a:solidFill>
                  <a:schemeClr val="bg1"/>
                </a:solidFill>
              </a:defRPr>
            </a:lvl1pPr>
          </a:lstStyle>
          <a:p>
            <a:pPr marL="0" lvl="0" indent="0" algn="r" defTabSz="1097280">
              <a:spcBef>
                <a:spcPts val="1680"/>
              </a:spcBef>
              <a:buNone/>
            </a:pPr>
            <a:r>
              <a:rPr lang="en-US" dirty="0"/>
              <a:t>Enter Date</a:t>
            </a:r>
          </a:p>
        </p:txBody>
      </p:sp>
      <p:sp>
        <p:nvSpPr>
          <p:cNvPr id="22" name="Title 5"/>
          <p:cNvSpPr>
            <a:spLocks noGrp="1"/>
          </p:cNvSpPr>
          <p:nvPr>
            <p:ph type="title"/>
          </p:nvPr>
        </p:nvSpPr>
        <p:spPr>
          <a:xfrm>
            <a:off x="1594858" y="314870"/>
            <a:ext cx="3900281" cy="1043363"/>
          </a:xfrm>
          <a:solidFill>
            <a:srgbClr val="FB6F09"/>
          </a:solidFill>
          <a:ln w="38100">
            <a:noFill/>
          </a:ln>
        </p:spPr>
        <p:txBody>
          <a:bodyPr wrap="square" lIns="210312" tIns="210312" rIns="210312" bIns="164592">
            <a:sp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197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orient="horz" pos="2433">
          <p15:clr>
            <a:srgbClr val="FBAE40"/>
          </p15:clr>
        </p15:guide>
        <p15:guide id="4" pos="74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943235" y="1412553"/>
            <a:ext cx="10830983" cy="3754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43235" y="403587"/>
            <a:ext cx="10483180" cy="60538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2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Slide heading</a:t>
            </a:r>
          </a:p>
        </p:txBody>
      </p:sp>
    </p:spTree>
    <p:extLst>
      <p:ext uri="{BB962C8B-B14F-4D97-AF65-F5344CB8AC3E}">
        <p14:creationId xmlns:p14="http://schemas.microsoft.com/office/powerpoint/2010/main" val="321220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1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56396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Systems - An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0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ct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0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: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9" y="2740026"/>
            <a:ext cx="3224212" cy="907100"/>
          </a:xfrm>
        </p:spPr>
        <p:txBody>
          <a:bodyPr anchor="ctr"/>
          <a:lstStyle>
            <a:lvl1pPr marL="0" algn="l" defTabSz="822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8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0" r="19001" b="992"/>
          <a:stretch/>
        </p:blipFill>
        <p:spPr>
          <a:xfrm>
            <a:off x="4106861" y="-1"/>
            <a:ext cx="808513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40" y="6481231"/>
            <a:ext cx="1264923" cy="10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4466" y="2833442"/>
            <a:ext cx="4403069" cy="11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6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162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50" y="2694582"/>
            <a:ext cx="11513969" cy="1468836"/>
          </a:xfrm>
        </p:spPr>
        <p:txBody>
          <a:bodyPr/>
          <a:lstStyle>
            <a:lvl1pPr algn="ctr">
              <a:defRPr sz="486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5740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651" y="2343151"/>
            <a:ext cx="8134349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650" y="3587559"/>
            <a:ext cx="8134350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0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49" y="2694582"/>
            <a:ext cx="11513969" cy="1468836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50" y="288925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50" y="1341038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593" y="6353970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08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algn="r" defTabSz="548640"/>
            <a:fld id="{6FE306A7-A228-4E07-8D4E-C1DA2C3F3993}" type="slidenum">
              <a:rPr lang="en-US" smtClean="0"/>
              <a:pPr algn="r" defTabSz="54864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92" r:id="rId3"/>
    <p:sldLayoutId id="2147483693" r:id="rId4"/>
    <p:sldLayoutId id="2147483697" r:id="rId5"/>
    <p:sldLayoutId id="2147483699" r:id="rId6"/>
    <p:sldLayoutId id="2147483669" r:id="rId7"/>
    <p:sldLayoutId id="2147483653" r:id="rId8"/>
    <p:sldLayoutId id="2147483666" r:id="rId9"/>
    <p:sldLayoutId id="2147483694" r:id="rId10"/>
    <p:sldLayoutId id="2147483703" r:id="rId11"/>
    <p:sldLayoutId id="2147483704" r:id="rId12"/>
    <p:sldLayoutId id="2147483705" r:id="rId13"/>
  </p:sldLayoutIdLst>
  <p:hf hdr="0" ftr="0" dt="0"/>
  <p:txStyles>
    <p:titleStyle>
      <a:lvl1pPr marL="0" algn="l" defTabSz="822960" rtl="0" eaLnBrk="1" latinLnBrk="0" hangingPunct="1">
        <a:lnSpc>
          <a:spcPct val="90000"/>
        </a:lnSpc>
        <a:spcBef>
          <a:spcPct val="0"/>
        </a:spcBef>
        <a:buNone/>
        <a:defRPr lang="en-US" sz="288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1260"/>
        </a:spcBef>
        <a:buClr>
          <a:srgbClr val="E12726"/>
        </a:buClr>
        <a:buFont typeface="Arial" panose="020B0604020202020204" pitchFamily="34" charset="0"/>
        <a:buChar char="•"/>
        <a:defRPr lang="en-US" sz="216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ssingkids.org/footer/media/keyfacts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missingkids.org/gethelpnow/searc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2A and 2B Options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5946" y="4191418"/>
            <a:ext cx="7359649" cy="609848"/>
          </a:xfrm>
        </p:spPr>
        <p:txBody>
          <a:bodyPr/>
          <a:lstStyle/>
          <a:p>
            <a:r>
              <a:rPr lang="en-US" sz="2800" dirty="0"/>
              <a:t>Welcome to 2021 Edition of the KSU Hackathon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" b="49756"/>
          <a:stretch/>
        </p:blipFill>
        <p:spPr>
          <a:xfrm>
            <a:off x="0" y="0"/>
            <a:ext cx="12188952" cy="3867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4008" y="5902184"/>
            <a:ext cx="2958547" cy="800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4646F-B4B4-F745-9475-ADF263D917EB}"/>
              </a:ext>
            </a:extLst>
          </p:cNvPr>
          <p:cNvSpPr txBox="1"/>
          <p:nvPr/>
        </p:nvSpPr>
        <p:spPr>
          <a:xfrm>
            <a:off x="295946" y="4940106"/>
            <a:ext cx="873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Challenge: </a:t>
            </a:r>
            <a:r>
              <a:rPr lang="en-US" sz="2400" dirty="0">
                <a:solidFill>
                  <a:srgbClr val="1A9BD7"/>
                </a:solidFill>
              </a:rPr>
              <a:t>Discovery of Risks Associated with Missing Children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2FC16-55EC-D543-B968-06A833DB1C6F}"/>
              </a:ext>
            </a:extLst>
          </p:cNvPr>
          <p:cNvSpPr txBox="1"/>
          <p:nvPr/>
        </p:nvSpPr>
        <p:spPr>
          <a:xfrm>
            <a:off x="674370" y="5486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if a child goes missing, what is some of the critical information that we can provide law enforcement that helps in the quick recovery?</a:t>
            </a:r>
          </a:p>
        </p:txBody>
      </p:sp>
    </p:spTree>
    <p:extLst>
      <p:ext uri="{BB962C8B-B14F-4D97-AF65-F5344CB8AC3E}">
        <p14:creationId xmlns:p14="http://schemas.microsoft.com/office/powerpoint/2010/main" val="5451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49A6-938F-074A-9246-B192D4DB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your help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B4274-5375-5745-8CAC-00529B5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571C3-6C69-A345-987E-CE4AD477B786}"/>
              </a:ext>
            </a:extLst>
          </p:cNvPr>
          <p:cNvSpPr txBox="1"/>
          <p:nvPr/>
        </p:nvSpPr>
        <p:spPr>
          <a:xfrm>
            <a:off x="2729214" y="1134870"/>
            <a:ext cx="64193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effectLst/>
                <a:latin typeface="AvenirLTStd-Black"/>
              </a:rPr>
              <a:t>Of the nearly 26,500 runaways reported to NCMEC in 2020, 1 in 6 were likely victims of 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AvenirLTStd-Black"/>
              </a:rPr>
              <a:t>child sex trafficking.</a:t>
            </a:r>
            <a:endParaRPr lang="en-US" b="1" i="0" dirty="0">
              <a:solidFill>
                <a:schemeClr val="accent1"/>
              </a:solidFill>
              <a:effectLst/>
              <a:latin typeface="AvenirLTStd-Blac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8A0F1B-8021-E34B-903F-D630D253BEDA}"/>
              </a:ext>
            </a:extLst>
          </p:cNvPr>
          <p:cNvSpPr txBox="1">
            <a:spLocks/>
          </p:cNvSpPr>
          <p:nvPr/>
        </p:nvSpPr>
        <p:spPr>
          <a:xfrm>
            <a:off x="438149" y="2329690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822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8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Assets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07A37-D72F-CF46-A697-2FC4B8523A60}"/>
              </a:ext>
            </a:extLst>
          </p:cNvPr>
          <p:cNvSpPr txBox="1"/>
          <p:nvPr/>
        </p:nvSpPr>
        <p:spPr>
          <a:xfrm>
            <a:off x="1544320" y="3056865"/>
            <a:ext cx="4761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Georgia Sex Offender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Kids Reported Missing in Georgia in Jan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US Cities/Counties Lat, Long and FIPS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870A5-C2A3-9A4D-B441-1E834BEAF7F8}"/>
              </a:ext>
            </a:extLst>
          </p:cNvPr>
          <p:cNvSpPr txBox="1"/>
          <p:nvPr/>
        </p:nvSpPr>
        <p:spPr>
          <a:xfrm>
            <a:off x="806503" y="279750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4B275-7B55-A24F-81F6-40E081F201F7}"/>
              </a:ext>
            </a:extLst>
          </p:cNvPr>
          <p:cNvSpPr txBox="1"/>
          <p:nvPr/>
        </p:nvSpPr>
        <p:spPr>
          <a:xfrm>
            <a:off x="1544320" y="426344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HPCC Systems Data Lake Cluster to manipulate and analyze this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 Cloud IDE for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A9000-C3BE-2F42-AB64-4B900368E24A}"/>
              </a:ext>
            </a:extLst>
          </p:cNvPr>
          <p:cNvSpPr txBox="1"/>
          <p:nvPr/>
        </p:nvSpPr>
        <p:spPr>
          <a:xfrm>
            <a:off x="806503" y="400408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9A766-3347-8548-AED2-D6DD396F6532}"/>
              </a:ext>
            </a:extLst>
          </p:cNvPr>
          <p:cNvSpPr txBox="1"/>
          <p:nvPr/>
        </p:nvSpPr>
        <p:spPr>
          <a:xfrm>
            <a:off x="830663" y="500211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Mentors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2D2BC-1FBA-614E-A541-9429243A3181}"/>
              </a:ext>
            </a:extLst>
          </p:cNvPr>
          <p:cNvSpPr txBox="1"/>
          <p:nvPr/>
        </p:nvSpPr>
        <p:spPr>
          <a:xfrm>
            <a:off x="1520160" y="5280226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star studded team of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3980C-4768-2D42-95AF-DF25E2981D17}"/>
              </a:ext>
            </a:extLst>
          </p:cNvPr>
          <p:cNvSpPr txBox="1"/>
          <p:nvPr/>
        </p:nvSpPr>
        <p:spPr>
          <a:xfrm>
            <a:off x="856943" y="5785123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Getting Started Tutorial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C4F1D-1E26-4743-B1A5-C3959D39F853}"/>
              </a:ext>
            </a:extLst>
          </p:cNvPr>
          <p:cNvSpPr txBox="1"/>
          <p:nvPr/>
        </p:nvSpPr>
        <p:spPr>
          <a:xfrm>
            <a:off x="1504395" y="6084257"/>
            <a:ext cx="743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https://github.com/hpccsystems-solutions-lab/Hackathon-</a:t>
            </a:r>
            <a:r>
              <a:rPr lang="en-US" dirty="0" err="1"/>
              <a:t>AdamProject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1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359C-F820-BE44-8EB4-E7B4CFF2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73E1-5540-F74A-A0A0-AFD4C777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Trish McCall, the Leader of the LexisNexis ADAM Program will give a detailed presentation of the program on </a:t>
            </a:r>
            <a:r>
              <a:rPr lang="en-US" dirty="0">
                <a:solidFill>
                  <a:schemeClr val="accent1"/>
                </a:solidFill>
              </a:rPr>
              <a:t>Tuesday the 23rd, 4 PM</a:t>
            </a:r>
            <a:r>
              <a:rPr lang="en-US" baseline="30000" dirty="0"/>
              <a:t>	</a:t>
            </a:r>
            <a:endParaRPr lang="en-US" dirty="0"/>
          </a:p>
          <a:p>
            <a:r>
              <a:rPr lang="en-US" dirty="0"/>
              <a:t>We will be hosting a live Q&amp;A session </a:t>
            </a:r>
            <a:r>
              <a:rPr lang="en-US" dirty="0">
                <a:solidFill>
                  <a:schemeClr val="accent1"/>
                </a:solidFill>
              </a:rPr>
              <a:t>3/19 at 1 PM</a:t>
            </a:r>
          </a:p>
          <a:p>
            <a:r>
              <a:rPr lang="en-US" dirty="0"/>
              <a:t>Please reach out to us if you need to. The contact information is on the Getting Started site</a:t>
            </a:r>
          </a:p>
          <a:p>
            <a:r>
              <a:rPr lang="en-US" dirty="0">
                <a:solidFill>
                  <a:srgbClr val="1A9BD7"/>
                </a:solidFill>
              </a:rPr>
              <a:t>Good Luck and Happy Hacking!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9CC9-4BDE-1C4B-AFD5-7403AEC2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Freeform 153"/>
          <p:cNvSpPr>
            <a:spLocks noEditPoints="1"/>
          </p:cNvSpPr>
          <p:nvPr/>
        </p:nvSpPr>
        <p:spPr bwMode="auto">
          <a:xfrm>
            <a:off x="3417888" y="1211850"/>
            <a:ext cx="4627563" cy="4303395"/>
          </a:xfrm>
          <a:custGeom>
            <a:avLst/>
            <a:gdLst>
              <a:gd name="T0" fmla="*/ 3385 w 3529"/>
              <a:gd name="T1" fmla="*/ 3340 h 3340"/>
              <a:gd name="T2" fmla="*/ 144 w 3529"/>
              <a:gd name="T3" fmla="*/ 3340 h 3340"/>
              <a:gd name="T4" fmla="*/ 0 w 3529"/>
              <a:gd name="T5" fmla="*/ 3196 h 3340"/>
              <a:gd name="T6" fmla="*/ 0 w 3529"/>
              <a:gd name="T7" fmla="*/ 143 h 3340"/>
              <a:gd name="T8" fmla="*/ 144 w 3529"/>
              <a:gd name="T9" fmla="*/ 0 h 3340"/>
              <a:gd name="T10" fmla="*/ 3385 w 3529"/>
              <a:gd name="T11" fmla="*/ 0 h 3340"/>
              <a:gd name="T12" fmla="*/ 3529 w 3529"/>
              <a:gd name="T13" fmla="*/ 143 h 3340"/>
              <a:gd name="T14" fmla="*/ 3529 w 3529"/>
              <a:gd name="T15" fmla="*/ 3196 h 3340"/>
              <a:gd name="T16" fmla="*/ 3385 w 3529"/>
              <a:gd name="T17" fmla="*/ 3340 h 3340"/>
              <a:gd name="T18" fmla="*/ 144 w 3529"/>
              <a:gd name="T19" fmla="*/ 14 h 3340"/>
              <a:gd name="T20" fmla="*/ 14 w 3529"/>
              <a:gd name="T21" fmla="*/ 143 h 3340"/>
              <a:gd name="T22" fmla="*/ 14 w 3529"/>
              <a:gd name="T23" fmla="*/ 3196 h 3340"/>
              <a:gd name="T24" fmla="*/ 144 w 3529"/>
              <a:gd name="T25" fmla="*/ 3326 h 3340"/>
              <a:gd name="T26" fmla="*/ 3385 w 3529"/>
              <a:gd name="T27" fmla="*/ 3326 h 3340"/>
              <a:gd name="T28" fmla="*/ 3515 w 3529"/>
              <a:gd name="T29" fmla="*/ 3196 h 3340"/>
              <a:gd name="T30" fmla="*/ 3515 w 3529"/>
              <a:gd name="T31" fmla="*/ 143 h 3340"/>
              <a:gd name="T32" fmla="*/ 3385 w 3529"/>
              <a:gd name="T33" fmla="*/ 14 h 3340"/>
              <a:gd name="T34" fmla="*/ 144 w 3529"/>
              <a:gd name="T35" fmla="*/ 14 h 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9" h="3340">
                <a:moveTo>
                  <a:pt x="3385" y="3340"/>
                </a:moveTo>
                <a:cubicBezTo>
                  <a:pt x="144" y="3340"/>
                  <a:pt x="144" y="3340"/>
                  <a:pt x="144" y="3340"/>
                </a:cubicBezTo>
                <a:cubicBezTo>
                  <a:pt x="65" y="3340"/>
                  <a:pt x="0" y="3276"/>
                  <a:pt x="0" y="319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4"/>
                  <a:pt x="65" y="0"/>
                  <a:pt x="144" y="0"/>
                </a:cubicBezTo>
                <a:cubicBezTo>
                  <a:pt x="3385" y="0"/>
                  <a:pt x="3385" y="0"/>
                  <a:pt x="3385" y="0"/>
                </a:cubicBezTo>
                <a:cubicBezTo>
                  <a:pt x="3465" y="0"/>
                  <a:pt x="3529" y="64"/>
                  <a:pt x="3529" y="143"/>
                </a:cubicBezTo>
                <a:cubicBezTo>
                  <a:pt x="3529" y="3196"/>
                  <a:pt x="3529" y="3196"/>
                  <a:pt x="3529" y="3196"/>
                </a:cubicBezTo>
                <a:cubicBezTo>
                  <a:pt x="3529" y="3276"/>
                  <a:pt x="3465" y="3340"/>
                  <a:pt x="3385" y="3340"/>
                </a:cubicBezTo>
                <a:moveTo>
                  <a:pt x="144" y="14"/>
                </a:moveTo>
                <a:cubicBezTo>
                  <a:pt x="72" y="14"/>
                  <a:pt x="14" y="72"/>
                  <a:pt x="14" y="143"/>
                </a:cubicBezTo>
                <a:cubicBezTo>
                  <a:pt x="14" y="3196"/>
                  <a:pt x="14" y="3196"/>
                  <a:pt x="14" y="3196"/>
                </a:cubicBezTo>
                <a:cubicBezTo>
                  <a:pt x="14" y="3268"/>
                  <a:pt x="72" y="3326"/>
                  <a:pt x="144" y="3326"/>
                </a:cubicBezTo>
                <a:cubicBezTo>
                  <a:pt x="3385" y="3326"/>
                  <a:pt x="3385" y="3326"/>
                  <a:pt x="3385" y="3326"/>
                </a:cubicBezTo>
                <a:cubicBezTo>
                  <a:pt x="3457" y="3326"/>
                  <a:pt x="3515" y="3268"/>
                  <a:pt x="3515" y="3196"/>
                </a:cubicBezTo>
                <a:cubicBezTo>
                  <a:pt x="3515" y="143"/>
                  <a:pt x="3515" y="143"/>
                  <a:pt x="3515" y="143"/>
                </a:cubicBezTo>
                <a:cubicBezTo>
                  <a:pt x="3515" y="72"/>
                  <a:pt x="3457" y="14"/>
                  <a:pt x="3385" y="14"/>
                </a:cubicBezTo>
                <a:cubicBezTo>
                  <a:pt x="144" y="14"/>
                  <a:pt x="144" y="14"/>
                  <a:pt x="144" y="1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0" name="Trapezoid 1379"/>
          <p:cNvSpPr/>
          <p:nvPr/>
        </p:nvSpPr>
        <p:spPr>
          <a:xfrm rot="5400000">
            <a:off x="2608264" y="-292781"/>
            <a:ext cx="4816476" cy="6045202"/>
          </a:xfrm>
          <a:prstGeom prst="trapezoid">
            <a:avLst>
              <a:gd name="adj" fmla="val 4395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  <a:alpha val="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26" name="Freeform 152"/>
          <p:cNvSpPr>
            <a:spLocks/>
          </p:cNvSpPr>
          <p:nvPr/>
        </p:nvSpPr>
        <p:spPr bwMode="auto">
          <a:xfrm>
            <a:off x="3340100" y="1392825"/>
            <a:ext cx="159200" cy="3906838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3" name="Oval 159"/>
          <p:cNvSpPr>
            <a:spLocks noChangeArrowheads="1"/>
          </p:cNvSpPr>
          <p:nvPr/>
        </p:nvSpPr>
        <p:spPr bwMode="auto">
          <a:xfrm>
            <a:off x="3651250" y="1758606"/>
            <a:ext cx="1081088" cy="30228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4" name="Oval 160"/>
          <p:cNvSpPr>
            <a:spLocks noChangeArrowheads="1"/>
          </p:cNvSpPr>
          <p:nvPr/>
        </p:nvSpPr>
        <p:spPr bwMode="auto">
          <a:xfrm>
            <a:off x="5140325" y="2362652"/>
            <a:ext cx="1025526" cy="18544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5" name="Freeform 173"/>
          <p:cNvSpPr>
            <a:spLocks/>
          </p:cNvSpPr>
          <p:nvPr/>
        </p:nvSpPr>
        <p:spPr bwMode="auto">
          <a:xfrm>
            <a:off x="2903538" y="1419812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7" name="Freeform 175"/>
          <p:cNvSpPr>
            <a:spLocks/>
          </p:cNvSpPr>
          <p:nvPr/>
        </p:nvSpPr>
        <p:spPr bwMode="auto">
          <a:xfrm>
            <a:off x="2903538" y="2175462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2" name="Oval 183"/>
          <p:cNvSpPr>
            <a:spLocks noChangeArrowheads="1"/>
          </p:cNvSpPr>
          <p:nvPr/>
        </p:nvSpPr>
        <p:spPr bwMode="auto">
          <a:xfrm>
            <a:off x="2592388" y="3678825"/>
            <a:ext cx="130175" cy="13017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9" name="Freeform 177"/>
          <p:cNvSpPr>
            <a:spLocks/>
          </p:cNvSpPr>
          <p:nvPr/>
        </p:nvSpPr>
        <p:spPr bwMode="auto">
          <a:xfrm>
            <a:off x="2903538" y="2907299"/>
            <a:ext cx="525912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7" name="Oval 290"/>
          <p:cNvSpPr>
            <a:spLocks noChangeArrowheads="1"/>
          </p:cNvSpPr>
          <p:nvPr/>
        </p:nvSpPr>
        <p:spPr bwMode="auto">
          <a:xfrm>
            <a:off x="2589213" y="3312113"/>
            <a:ext cx="223838" cy="223838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1" name="Freeform 179"/>
          <p:cNvSpPr>
            <a:spLocks/>
          </p:cNvSpPr>
          <p:nvPr/>
        </p:nvSpPr>
        <p:spPr bwMode="auto">
          <a:xfrm>
            <a:off x="2903538" y="3662949"/>
            <a:ext cx="525912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3" name="Freeform 181"/>
          <p:cNvSpPr>
            <a:spLocks/>
          </p:cNvSpPr>
          <p:nvPr/>
        </p:nvSpPr>
        <p:spPr bwMode="auto">
          <a:xfrm>
            <a:off x="2903538" y="4397962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8" name="Oval 291"/>
          <p:cNvSpPr>
            <a:spLocks noChangeArrowheads="1"/>
          </p:cNvSpPr>
          <p:nvPr/>
        </p:nvSpPr>
        <p:spPr bwMode="auto">
          <a:xfrm>
            <a:off x="2598738" y="3664538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039" name="Oval 304"/>
          <p:cNvSpPr>
            <a:spLocks noChangeArrowheads="1"/>
          </p:cNvSpPr>
          <p:nvPr/>
        </p:nvSpPr>
        <p:spPr bwMode="auto">
          <a:xfrm>
            <a:off x="2598738" y="1422988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338" name="Oval 309"/>
          <p:cNvSpPr>
            <a:spLocks noChangeArrowheads="1"/>
          </p:cNvSpPr>
          <p:nvPr/>
        </p:nvSpPr>
        <p:spPr bwMode="auto">
          <a:xfrm>
            <a:off x="2598738" y="2175463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350" name="Oval 321"/>
          <p:cNvSpPr>
            <a:spLocks noChangeArrowheads="1"/>
          </p:cNvSpPr>
          <p:nvPr/>
        </p:nvSpPr>
        <p:spPr bwMode="auto">
          <a:xfrm>
            <a:off x="2598738" y="2910476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379" name="Oval 346"/>
          <p:cNvSpPr>
            <a:spLocks noChangeArrowheads="1"/>
          </p:cNvSpPr>
          <p:nvPr/>
        </p:nvSpPr>
        <p:spPr bwMode="auto">
          <a:xfrm>
            <a:off x="2598738" y="438685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60592" y="6234223"/>
            <a:ext cx="398036" cy="365125"/>
          </a:xfrm>
        </p:spPr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80" name="Freeform 6"/>
          <p:cNvSpPr>
            <a:spLocks/>
          </p:cNvSpPr>
          <p:nvPr/>
        </p:nvSpPr>
        <p:spPr bwMode="auto">
          <a:xfrm>
            <a:off x="8111319" y="1656351"/>
            <a:ext cx="777094" cy="1229468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  <a:gd name="connsiteX0" fmla="*/ 296 w 10000"/>
              <a:gd name="connsiteY0" fmla="*/ 10908 h 10908"/>
              <a:gd name="connsiteX1" fmla="*/ 0 w 10000"/>
              <a:gd name="connsiteY1" fmla="*/ 9859 h 10908"/>
              <a:gd name="connsiteX2" fmla="*/ 4271 w 10000"/>
              <a:gd name="connsiteY2" fmla="*/ 0 h 10908"/>
              <a:gd name="connsiteX3" fmla="*/ 10000 w 10000"/>
              <a:gd name="connsiteY3" fmla="*/ 0 h 10908"/>
              <a:gd name="connsiteX4" fmla="*/ 10000 w 10000"/>
              <a:gd name="connsiteY4" fmla="*/ 479 h 10908"/>
              <a:gd name="connsiteX5" fmla="*/ 4820 w 10000"/>
              <a:gd name="connsiteY5" fmla="*/ 479 h 10908"/>
              <a:gd name="connsiteX6" fmla="*/ 296 w 10000"/>
              <a:gd name="connsiteY6" fmla="*/ 10908 h 10908"/>
              <a:gd name="connsiteX0" fmla="*/ 645 w 10349"/>
              <a:gd name="connsiteY0" fmla="*/ 10908 h 10908"/>
              <a:gd name="connsiteX1" fmla="*/ 0 w 10349"/>
              <a:gd name="connsiteY1" fmla="*/ 10662 h 10908"/>
              <a:gd name="connsiteX2" fmla="*/ 4620 w 10349"/>
              <a:gd name="connsiteY2" fmla="*/ 0 h 10908"/>
              <a:gd name="connsiteX3" fmla="*/ 10349 w 10349"/>
              <a:gd name="connsiteY3" fmla="*/ 0 h 10908"/>
              <a:gd name="connsiteX4" fmla="*/ 10349 w 10349"/>
              <a:gd name="connsiteY4" fmla="*/ 479 h 10908"/>
              <a:gd name="connsiteX5" fmla="*/ 5169 w 10349"/>
              <a:gd name="connsiteY5" fmla="*/ 479 h 10908"/>
              <a:gd name="connsiteX6" fmla="*/ 645 w 10349"/>
              <a:gd name="connsiteY6" fmla="*/ 10908 h 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9" h="10908">
                <a:moveTo>
                  <a:pt x="645" y="10908"/>
                </a:moveTo>
                <a:lnTo>
                  <a:pt x="0" y="10662"/>
                </a:lnTo>
                <a:lnTo>
                  <a:pt x="4620" y="0"/>
                </a:lnTo>
                <a:lnTo>
                  <a:pt x="10349" y="0"/>
                </a:lnTo>
                <a:lnTo>
                  <a:pt x="10349" y="479"/>
                </a:lnTo>
                <a:lnTo>
                  <a:pt x="5169" y="479"/>
                </a:lnTo>
                <a:lnTo>
                  <a:pt x="645" y="109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reeform 7"/>
          <p:cNvSpPr>
            <a:spLocks/>
          </p:cNvSpPr>
          <p:nvPr/>
        </p:nvSpPr>
        <p:spPr bwMode="auto">
          <a:xfrm>
            <a:off x="8137525" y="1656350"/>
            <a:ext cx="750888" cy="1127125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710">
                <a:moveTo>
                  <a:pt x="32" y="710"/>
                </a:moveTo>
                <a:lnTo>
                  <a:pt x="0" y="700"/>
                </a:lnTo>
                <a:lnTo>
                  <a:pt x="202" y="0"/>
                </a:lnTo>
                <a:lnTo>
                  <a:pt x="473" y="0"/>
                </a:lnTo>
                <a:lnTo>
                  <a:pt x="473" y="34"/>
                </a:lnTo>
                <a:lnTo>
                  <a:pt x="228" y="34"/>
                </a:lnTo>
                <a:lnTo>
                  <a:pt x="32" y="7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Freeform 8"/>
          <p:cNvSpPr>
            <a:spLocks/>
          </p:cNvSpPr>
          <p:nvPr/>
        </p:nvSpPr>
        <p:spPr bwMode="auto">
          <a:xfrm>
            <a:off x="8238307" y="2621551"/>
            <a:ext cx="650105" cy="316711"/>
          </a:xfrm>
          <a:custGeom>
            <a:avLst/>
            <a:gdLst>
              <a:gd name="T0" fmla="*/ 26 w 357"/>
              <a:gd name="T1" fmla="*/ 135 h 135"/>
              <a:gd name="T2" fmla="*/ 0 w 357"/>
              <a:gd name="T3" fmla="*/ 113 h 135"/>
              <a:gd name="T4" fmla="*/ 91 w 357"/>
              <a:gd name="T5" fmla="*/ 0 h 135"/>
              <a:gd name="T6" fmla="*/ 357 w 357"/>
              <a:gd name="T7" fmla="*/ 0 h 135"/>
              <a:gd name="T8" fmla="*/ 357 w 357"/>
              <a:gd name="T9" fmla="*/ 34 h 135"/>
              <a:gd name="T10" fmla="*/ 107 w 357"/>
              <a:gd name="T11" fmla="*/ 34 h 135"/>
              <a:gd name="T12" fmla="*/ 26 w 357"/>
              <a:gd name="T13" fmla="*/ 135 h 135"/>
              <a:gd name="connsiteX0" fmla="*/ 2199 w 11471"/>
              <a:gd name="connsiteY0" fmla="*/ 10000 h 13370"/>
              <a:gd name="connsiteX1" fmla="*/ 0 w 11471"/>
              <a:gd name="connsiteY1" fmla="*/ 13370 h 13370"/>
              <a:gd name="connsiteX2" fmla="*/ 4020 w 11471"/>
              <a:gd name="connsiteY2" fmla="*/ 0 h 13370"/>
              <a:gd name="connsiteX3" fmla="*/ 11471 w 11471"/>
              <a:gd name="connsiteY3" fmla="*/ 0 h 13370"/>
              <a:gd name="connsiteX4" fmla="*/ 11471 w 11471"/>
              <a:gd name="connsiteY4" fmla="*/ 2519 h 13370"/>
              <a:gd name="connsiteX5" fmla="*/ 4468 w 11471"/>
              <a:gd name="connsiteY5" fmla="*/ 2519 h 13370"/>
              <a:gd name="connsiteX6" fmla="*/ 2199 w 11471"/>
              <a:gd name="connsiteY6" fmla="*/ 10000 h 13370"/>
              <a:gd name="connsiteX0" fmla="*/ 770 w 11471"/>
              <a:gd name="connsiteY0" fmla="*/ 14778 h 14778"/>
              <a:gd name="connsiteX1" fmla="*/ 0 w 11471"/>
              <a:gd name="connsiteY1" fmla="*/ 13370 h 14778"/>
              <a:gd name="connsiteX2" fmla="*/ 4020 w 11471"/>
              <a:gd name="connsiteY2" fmla="*/ 0 h 14778"/>
              <a:gd name="connsiteX3" fmla="*/ 11471 w 11471"/>
              <a:gd name="connsiteY3" fmla="*/ 0 h 14778"/>
              <a:gd name="connsiteX4" fmla="*/ 11471 w 11471"/>
              <a:gd name="connsiteY4" fmla="*/ 2519 h 14778"/>
              <a:gd name="connsiteX5" fmla="*/ 4468 w 11471"/>
              <a:gd name="connsiteY5" fmla="*/ 2519 h 14778"/>
              <a:gd name="connsiteX6" fmla="*/ 770 w 11471"/>
              <a:gd name="connsiteY6" fmla="*/ 14778 h 1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1" h="14778">
                <a:moveTo>
                  <a:pt x="770" y="14778"/>
                </a:moveTo>
                <a:lnTo>
                  <a:pt x="0" y="13370"/>
                </a:lnTo>
                <a:lnTo>
                  <a:pt x="4020" y="0"/>
                </a:lnTo>
                <a:lnTo>
                  <a:pt x="11471" y="0"/>
                </a:lnTo>
                <a:lnTo>
                  <a:pt x="11471" y="2519"/>
                </a:lnTo>
                <a:lnTo>
                  <a:pt x="4468" y="2519"/>
                </a:lnTo>
                <a:lnTo>
                  <a:pt x="770" y="147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Freeform 9"/>
          <p:cNvSpPr>
            <a:spLocks/>
          </p:cNvSpPr>
          <p:nvPr/>
        </p:nvSpPr>
        <p:spPr bwMode="auto">
          <a:xfrm>
            <a:off x="8305800" y="3524838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Freeform 10"/>
          <p:cNvSpPr>
            <a:spLocks/>
          </p:cNvSpPr>
          <p:nvPr/>
        </p:nvSpPr>
        <p:spPr bwMode="auto">
          <a:xfrm>
            <a:off x="8305800" y="3524838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Freeform 11"/>
          <p:cNvSpPr>
            <a:spLocks/>
          </p:cNvSpPr>
          <p:nvPr/>
        </p:nvSpPr>
        <p:spPr bwMode="auto">
          <a:xfrm>
            <a:off x="8145463" y="3612150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12"/>
          <p:cNvSpPr>
            <a:spLocks/>
          </p:cNvSpPr>
          <p:nvPr/>
        </p:nvSpPr>
        <p:spPr bwMode="auto">
          <a:xfrm>
            <a:off x="8145463" y="3612150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1" name="Freeform 168"/>
          <p:cNvSpPr>
            <a:spLocks noEditPoints="1"/>
          </p:cNvSpPr>
          <p:nvPr/>
        </p:nvSpPr>
        <p:spPr bwMode="auto">
          <a:xfrm>
            <a:off x="3417888" y="1443625"/>
            <a:ext cx="17463" cy="3819525"/>
          </a:xfrm>
          <a:custGeom>
            <a:avLst/>
            <a:gdLst>
              <a:gd name="T0" fmla="*/ 0 w 11"/>
              <a:gd name="T1" fmla="*/ 2372 h 2406"/>
              <a:gd name="T2" fmla="*/ 11 w 11"/>
              <a:gd name="T3" fmla="*/ 2338 h 2406"/>
              <a:gd name="T4" fmla="*/ 11 w 11"/>
              <a:gd name="T5" fmla="*/ 2304 h 2406"/>
              <a:gd name="T6" fmla="*/ 0 w 11"/>
              <a:gd name="T7" fmla="*/ 2270 h 2406"/>
              <a:gd name="T8" fmla="*/ 11 w 11"/>
              <a:gd name="T9" fmla="*/ 2270 h 2406"/>
              <a:gd name="T10" fmla="*/ 0 w 11"/>
              <a:gd name="T11" fmla="*/ 2168 h 2406"/>
              <a:gd name="T12" fmla="*/ 11 w 11"/>
              <a:gd name="T13" fmla="*/ 2135 h 2406"/>
              <a:gd name="T14" fmla="*/ 11 w 11"/>
              <a:gd name="T15" fmla="*/ 2101 h 2406"/>
              <a:gd name="T16" fmla="*/ 0 w 11"/>
              <a:gd name="T17" fmla="*/ 2067 h 2406"/>
              <a:gd name="T18" fmla="*/ 11 w 11"/>
              <a:gd name="T19" fmla="*/ 2067 h 2406"/>
              <a:gd name="T20" fmla="*/ 0 w 11"/>
              <a:gd name="T21" fmla="*/ 1965 h 2406"/>
              <a:gd name="T22" fmla="*/ 11 w 11"/>
              <a:gd name="T23" fmla="*/ 1931 h 2406"/>
              <a:gd name="T24" fmla="*/ 11 w 11"/>
              <a:gd name="T25" fmla="*/ 1897 h 2406"/>
              <a:gd name="T26" fmla="*/ 0 w 11"/>
              <a:gd name="T27" fmla="*/ 1863 h 2406"/>
              <a:gd name="T28" fmla="*/ 11 w 11"/>
              <a:gd name="T29" fmla="*/ 1863 h 2406"/>
              <a:gd name="T30" fmla="*/ 0 w 11"/>
              <a:gd name="T31" fmla="*/ 1762 h 2406"/>
              <a:gd name="T32" fmla="*/ 11 w 11"/>
              <a:gd name="T33" fmla="*/ 1728 h 2406"/>
              <a:gd name="T34" fmla="*/ 11 w 11"/>
              <a:gd name="T35" fmla="*/ 1694 h 2406"/>
              <a:gd name="T36" fmla="*/ 0 w 11"/>
              <a:gd name="T37" fmla="*/ 1660 h 2406"/>
              <a:gd name="T38" fmla="*/ 11 w 11"/>
              <a:gd name="T39" fmla="*/ 1660 h 2406"/>
              <a:gd name="T40" fmla="*/ 0 w 11"/>
              <a:gd name="T41" fmla="*/ 1558 h 2406"/>
              <a:gd name="T42" fmla="*/ 11 w 11"/>
              <a:gd name="T43" fmla="*/ 1525 h 2406"/>
              <a:gd name="T44" fmla="*/ 11 w 11"/>
              <a:gd name="T45" fmla="*/ 1491 h 2406"/>
              <a:gd name="T46" fmla="*/ 0 w 11"/>
              <a:gd name="T47" fmla="*/ 1457 h 2406"/>
              <a:gd name="T48" fmla="*/ 11 w 11"/>
              <a:gd name="T49" fmla="*/ 1457 h 2406"/>
              <a:gd name="T50" fmla="*/ 0 w 11"/>
              <a:gd name="T51" fmla="*/ 1355 h 2406"/>
              <a:gd name="T52" fmla="*/ 11 w 11"/>
              <a:gd name="T53" fmla="*/ 1321 h 2406"/>
              <a:gd name="T54" fmla="*/ 11 w 11"/>
              <a:gd name="T55" fmla="*/ 1287 h 2406"/>
              <a:gd name="T56" fmla="*/ 0 w 11"/>
              <a:gd name="T57" fmla="*/ 1254 h 2406"/>
              <a:gd name="T58" fmla="*/ 11 w 11"/>
              <a:gd name="T59" fmla="*/ 1254 h 2406"/>
              <a:gd name="T60" fmla="*/ 0 w 11"/>
              <a:gd name="T61" fmla="*/ 1152 h 2406"/>
              <a:gd name="T62" fmla="*/ 11 w 11"/>
              <a:gd name="T63" fmla="*/ 1118 h 2406"/>
              <a:gd name="T64" fmla="*/ 11 w 11"/>
              <a:gd name="T65" fmla="*/ 1084 h 2406"/>
              <a:gd name="T66" fmla="*/ 0 w 11"/>
              <a:gd name="T67" fmla="*/ 1050 h 2406"/>
              <a:gd name="T68" fmla="*/ 11 w 11"/>
              <a:gd name="T69" fmla="*/ 1050 h 2406"/>
              <a:gd name="T70" fmla="*/ 0 w 11"/>
              <a:gd name="T71" fmla="*/ 949 h 2406"/>
              <a:gd name="T72" fmla="*/ 11 w 11"/>
              <a:gd name="T73" fmla="*/ 915 h 2406"/>
              <a:gd name="T74" fmla="*/ 11 w 11"/>
              <a:gd name="T75" fmla="*/ 881 h 2406"/>
              <a:gd name="T76" fmla="*/ 0 w 11"/>
              <a:gd name="T77" fmla="*/ 847 h 2406"/>
              <a:gd name="T78" fmla="*/ 11 w 11"/>
              <a:gd name="T79" fmla="*/ 847 h 2406"/>
              <a:gd name="T80" fmla="*/ 0 w 11"/>
              <a:gd name="T81" fmla="*/ 745 h 2406"/>
              <a:gd name="T82" fmla="*/ 11 w 11"/>
              <a:gd name="T83" fmla="*/ 711 h 2406"/>
              <a:gd name="T84" fmla="*/ 11 w 11"/>
              <a:gd name="T85" fmla="*/ 677 h 2406"/>
              <a:gd name="T86" fmla="*/ 0 w 11"/>
              <a:gd name="T87" fmla="*/ 644 h 2406"/>
              <a:gd name="T88" fmla="*/ 11 w 11"/>
              <a:gd name="T89" fmla="*/ 644 h 2406"/>
              <a:gd name="T90" fmla="*/ 0 w 11"/>
              <a:gd name="T91" fmla="*/ 542 h 2406"/>
              <a:gd name="T92" fmla="*/ 11 w 11"/>
              <a:gd name="T93" fmla="*/ 508 h 2406"/>
              <a:gd name="T94" fmla="*/ 11 w 11"/>
              <a:gd name="T95" fmla="*/ 474 h 2406"/>
              <a:gd name="T96" fmla="*/ 0 w 11"/>
              <a:gd name="T97" fmla="*/ 440 h 2406"/>
              <a:gd name="T98" fmla="*/ 11 w 11"/>
              <a:gd name="T99" fmla="*/ 440 h 2406"/>
              <a:gd name="T100" fmla="*/ 0 w 11"/>
              <a:gd name="T101" fmla="*/ 339 h 2406"/>
              <a:gd name="T102" fmla="*/ 11 w 11"/>
              <a:gd name="T103" fmla="*/ 305 h 2406"/>
              <a:gd name="T104" fmla="*/ 11 w 11"/>
              <a:gd name="T105" fmla="*/ 271 h 2406"/>
              <a:gd name="T106" fmla="*/ 0 w 11"/>
              <a:gd name="T107" fmla="*/ 237 h 2406"/>
              <a:gd name="T108" fmla="*/ 11 w 11"/>
              <a:gd name="T109" fmla="*/ 237 h 2406"/>
              <a:gd name="T110" fmla="*/ 0 w 11"/>
              <a:gd name="T111" fmla="*/ 135 h 2406"/>
              <a:gd name="T112" fmla="*/ 11 w 11"/>
              <a:gd name="T113" fmla="*/ 101 h 2406"/>
              <a:gd name="T114" fmla="*/ 11 w 11"/>
              <a:gd name="T115" fmla="*/ 68 h 2406"/>
              <a:gd name="T116" fmla="*/ 0 w 11"/>
              <a:gd name="T117" fmla="*/ 34 h 2406"/>
              <a:gd name="T118" fmla="*/ 11 w 11"/>
              <a:gd name="T119" fmla="*/ 34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" h="2406">
                <a:moveTo>
                  <a:pt x="11" y="2406"/>
                </a:moveTo>
                <a:lnTo>
                  <a:pt x="0" y="2406"/>
                </a:lnTo>
                <a:lnTo>
                  <a:pt x="0" y="2372"/>
                </a:lnTo>
                <a:lnTo>
                  <a:pt x="11" y="2372"/>
                </a:lnTo>
                <a:lnTo>
                  <a:pt x="11" y="2406"/>
                </a:lnTo>
                <a:close/>
                <a:moveTo>
                  <a:pt x="11" y="2338"/>
                </a:moveTo>
                <a:lnTo>
                  <a:pt x="0" y="2338"/>
                </a:lnTo>
                <a:lnTo>
                  <a:pt x="0" y="2304"/>
                </a:lnTo>
                <a:lnTo>
                  <a:pt x="11" y="2304"/>
                </a:lnTo>
                <a:lnTo>
                  <a:pt x="11" y="2338"/>
                </a:lnTo>
                <a:close/>
                <a:moveTo>
                  <a:pt x="11" y="2270"/>
                </a:moveTo>
                <a:lnTo>
                  <a:pt x="0" y="2270"/>
                </a:lnTo>
                <a:lnTo>
                  <a:pt x="0" y="2236"/>
                </a:lnTo>
                <a:lnTo>
                  <a:pt x="11" y="2236"/>
                </a:lnTo>
                <a:lnTo>
                  <a:pt x="11" y="2270"/>
                </a:lnTo>
                <a:close/>
                <a:moveTo>
                  <a:pt x="11" y="2202"/>
                </a:moveTo>
                <a:lnTo>
                  <a:pt x="0" y="2202"/>
                </a:lnTo>
                <a:lnTo>
                  <a:pt x="0" y="2168"/>
                </a:lnTo>
                <a:lnTo>
                  <a:pt x="11" y="2168"/>
                </a:lnTo>
                <a:lnTo>
                  <a:pt x="11" y="2202"/>
                </a:lnTo>
                <a:close/>
                <a:moveTo>
                  <a:pt x="11" y="2135"/>
                </a:moveTo>
                <a:lnTo>
                  <a:pt x="0" y="2135"/>
                </a:lnTo>
                <a:lnTo>
                  <a:pt x="0" y="2101"/>
                </a:lnTo>
                <a:lnTo>
                  <a:pt x="11" y="2101"/>
                </a:lnTo>
                <a:lnTo>
                  <a:pt x="11" y="2135"/>
                </a:lnTo>
                <a:close/>
                <a:moveTo>
                  <a:pt x="11" y="2067"/>
                </a:moveTo>
                <a:lnTo>
                  <a:pt x="0" y="2067"/>
                </a:lnTo>
                <a:lnTo>
                  <a:pt x="0" y="2033"/>
                </a:lnTo>
                <a:lnTo>
                  <a:pt x="11" y="2033"/>
                </a:lnTo>
                <a:lnTo>
                  <a:pt x="11" y="2067"/>
                </a:lnTo>
                <a:close/>
                <a:moveTo>
                  <a:pt x="11" y="1999"/>
                </a:moveTo>
                <a:lnTo>
                  <a:pt x="0" y="1999"/>
                </a:lnTo>
                <a:lnTo>
                  <a:pt x="0" y="1965"/>
                </a:lnTo>
                <a:lnTo>
                  <a:pt x="11" y="1965"/>
                </a:lnTo>
                <a:lnTo>
                  <a:pt x="11" y="1999"/>
                </a:lnTo>
                <a:close/>
                <a:moveTo>
                  <a:pt x="11" y="1931"/>
                </a:moveTo>
                <a:lnTo>
                  <a:pt x="0" y="1931"/>
                </a:lnTo>
                <a:lnTo>
                  <a:pt x="0" y="1897"/>
                </a:lnTo>
                <a:lnTo>
                  <a:pt x="11" y="1897"/>
                </a:lnTo>
                <a:lnTo>
                  <a:pt x="11" y="1931"/>
                </a:lnTo>
                <a:close/>
                <a:moveTo>
                  <a:pt x="11" y="1863"/>
                </a:moveTo>
                <a:lnTo>
                  <a:pt x="0" y="1863"/>
                </a:lnTo>
                <a:lnTo>
                  <a:pt x="0" y="1830"/>
                </a:lnTo>
                <a:lnTo>
                  <a:pt x="11" y="1830"/>
                </a:lnTo>
                <a:lnTo>
                  <a:pt x="11" y="1863"/>
                </a:lnTo>
                <a:close/>
                <a:moveTo>
                  <a:pt x="11" y="1796"/>
                </a:moveTo>
                <a:lnTo>
                  <a:pt x="0" y="1796"/>
                </a:lnTo>
                <a:lnTo>
                  <a:pt x="0" y="1762"/>
                </a:lnTo>
                <a:lnTo>
                  <a:pt x="11" y="1762"/>
                </a:lnTo>
                <a:lnTo>
                  <a:pt x="11" y="1796"/>
                </a:lnTo>
                <a:close/>
                <a:moveTo>
                  <a:pt x="11" y="1728"/>
                </a:moveTo>
                <a:lnTo>
                  <a:pt x="0" y="1728"/>
                </a:lnTo>
                <a:lnTo>
                  <a:pt x="0" y="1694"/>
                </a:lnTo>
                <a:lnTo>
                  <a:pt x="11" y="1694"/>
                </a:lnTo>
                <a:lnTo>
                  <a:pt x="11" y="1728"/>
                </a:lnTo>
                <a:close/>
                <a:moveTo>
                  <a:pt x="11" y="1660"/>
                </a:moveTo>
                <a:lnTo>
                  <a:pt x="0" y="1660"/>
                </a:lnTo>
                <a:lnTo>
                  <a:pt x="0" y="1626"/>
                </a:lnTo>
                <a:lnTo>
                  <a:pt x="11" y="1626"/>
                </a:lnTo>
                <a:lnTo>
                  <a:pt x="11" y="1660"/>
                </a:lnTo>
                <a:close/>
                <a:moveTo>
                  <a:pt x="11" y="1592"/>
                </a:moveTo>
                <a:lnTo>
                  <a:pt x="0" y="1592"/>
                </a:lnTo>
                <a:lnTo>
                  <a:pt x="0" y="1558"/>
                </a:lnTo>
                <a:lnTo>
                  <a:pt x="11" y="1558"/>
                </a:lnTo>
                <a:lnTo>
                  <a:pt x="11" y="1592"/>
                </a:lnTo>
                <a:close/>
                <a:moveTo>
                  <a:pt x="11" y="1525"/>
                </a:moveTo>
                <a:lnTo>
                  <a:pt x="0" y="1525"/>
                </a:lnTo>
                <a:lnTo>
                  <a:pt x="0" y="1491"/>
                </a:lnTo>
                <a:lnTo>
                  <a:pt x="11" y="1491"/>
                </a:lnTo>
                <a:lnTo>
                  <a:pt x="11" y="1525"/>
                </a:lnTo>
                <a:close/>
                <a:moveTo>
                  <a:pt x="11" y="1457"/>
                </a:moveTo>
                <a:lnTo>
                  <a:pt x="0" y="1457"/>
                </a:lnTo>
                <a:lnTo>
                  <a:pt x="0" y="1423"/>
                </a:lnTo>
                <a:lnTo>
                  <a:pt x="11" y="1423"/>
                </a:lnTo>
                <a:lnTo>
                  <a:pt x="11" y="1457"/>
                </a:lnTo>
                <a:close/>
                <a:moveTo>
                  <a:pt x="11" y="1389"/>
                </a:moveTo>
                <a:lnTo>
                  <a:pt x="0" y="1389"/>
                </a:lnTo>
                <a:lnTo>
                  <a:pt x="0" y="1355"/>
                </a:lnTo>
                <a:lnTo>
                  <a:pt x="11" y="1355"/>
                </a:lnTo>
                <a:lnTo>
                  <a:pt x="11" y="1389"/>
                </a:lnTo>
                <a:close/>
                <a:moveTo>
                  <a:pt x="11" y="1321"/>
                </a:moveTo>
                <a:lnTo>
                  <a:pt x="0" y="1321"/>
                </a:lnTo>
                <a:lnTo>
                  <a:pt x="0" y="1287"/>
                </a:lnTo>
                <a:lnTo>
                  <a:pt x="11" y="1287"/>
                </a:lnTo>
                <a:lnTo>
                  <a:pt x="11" y="1321"/>
                </a:lnTo>
                <a:close/>
                <a:moveTo>
                  <a:pt x="11" y="1254"/>
                </a:moveTo>
                <a:lnTo>
                  <a:pt x="0" y="1254"/>
                </a:lnTo>
                <a:lnTo>
                  <a:pt x="0" y="1220"/>
                </a:lnTo>
                <a:lnTo>
                  <a:pt x="11" y="1220"/>
                </a:lnTo>
                <a:lnTo>
                  <a:pt x="11" y="1254"/>
                </a:lnTo>
                <a:close/>
                <a:moveTo>
                  <a:pt x="11" y="1186"/>
                </a:moveTo>
                <a:lnTo>
                  <a:pt x="0" y="1186"/>
                </a:lnTo>
                <a:lnTo>
                  <a:pt x="0" y="1152"/>
                </a:lnTo>
                <a:lnTo>
                  <a:pt x="11" y="1152"/>
                </a:lnTo>
                <a:lnTo>
                  <a:pt x="11" y="1186"/>
                </a:lnTo>
                <a:close/>
                <a:moveTo>
                  <a:pt x="11" y="1118"/>
                </a:moveTo>
                <a:lnTo>
                  <a:pt x="0" y="1118"/>
                </a:lnTo>
                <a:lnTo>
                  <a:pt x="0" y="1084"/>
                </a:lnTo>
                <a:lnTo>
                  <a:pt x="11" y="1084"/>
                </a:lnTo>
                <a:lnTo>
                  <a:pt x="11" y="1118"/>
                </a:lnTo>
                <a:close/>
                <a:moveTo>
                  <a:pt x="11" y="1050"/>
                </a:moveTo>
                <a:lnTo>
                  <a:pt x="0" y="1050"/>
                </a:lnTo>
                <a:lnTo>
                  <a:pt x="0" y="1016"/>
                </a:lnTo>
                <a:lnTo>
                  <a:pt x="11" y="1016"/>
                </a:lnTo>
                <a:lnTo>
                  <a:pt x="11" y="1050"/>
                </a:lnTo>
                <a:close/>
                <a:moveTo>
                  <a:pt x="11" y="982"/>
                </a:moveTo>
                <a:lnTo>
                  <a:pt x="0" y="982"/>
                </a:lnTo>
                <a:lnTo>
                  <a:pt x="0" y="949"/>
                </a:lnTo>
                <a:lnTo>
                  <a:pt x="11" y="949"/>
                </a:lnTo>
                <a:lnTo>
                  <a:pt x="11" y="982"/>
                </a:lnTo>
                <a:close/>
                <a:moveTo>
                  <a:pt x="11" y="915"/>
                </a:moveTo>
                <a:lnTo>
                  <a:pt x="0" y="915"/>
                </a:lnTo>
                <a:lnTo>
                  <a:pt x="0" y="881"/>
                </a:lnTo>
                <a:lnTo>
                  <a:pt x="11" y="881"/>
                </a:lnTo>
                <a:lnTo>
                  <a:pt x="11" y="915"/>
                </a:lnTo>
                <a:close/>
                <a:moveTo>
                  <a:pt x="11" y="847"/>
                </a:moveTo>
                <a:lnTo>
                  <a:pt x="0" y="847"/>
                </a:lnTo>
                <a:lnTo>
                  <a:pt x="0" y="813"/>
                </a:lnTo>
                <a:lnTo>
                  <a:pt x="11" y="813"/>
                </a:lnTo>
                <a:lnTo>
                  <a:pt x="11" y="847"/>
                </a:lnTo>
                <a:close/>
                <a:moveTo>
                  <a:pt x="11" y="779"/>
                </a:moveTo>
                <a:lnTo>
                  <a:pt x="0" y="779"/>
                </a:lnTo>
                <a:lnTo>
                  <a:pt x="0" y="745"/>
                </a:lnTo>
                <a:lnTo>
                  <a:pt x="11" y="745"/>
                </a:lnTo>
                <a:lnTo>
                  <a:pt x="11" y="779"/>
                </a:lnTo>
                <a:close/>
                <a:moveTo>
                  <a:pt x="11" y="711"/>
                </a:moveTo>
                <a:lnTo>
                  <a:pt x="0" y="711"/>
                </a:lnTo>
                <a:lnTo>
                  <a:pt x="0" y="677"/>
                </a:lnTo>
                <a:lnTo>
                  <a:pt x="11" y="677"/>
                </a:lnTo>
                <a:lnTo>
                  <a:pt x="11" y="711"/>
                </a:lnTo>
                <a:close/>
                <a:moveTo>
                  <a:pt x="11" y="644"/>
                </a:moveTo>
                <a:lnTo>
                  <a:pt x="0" y="644"/>
                </a:lnTo>
                <a:lnTo>
                  <a:pt x="0" y="610"/>
                </a:lnTo>
                <a:lnTo>
                  <a:pt x="11" y="610"/>
                </a:lnTo>
                <a:lnTo>
                  <a:pt x="11" y="644"/>
                </a:lnTo>
                <a:close/>
                <a:moveTo>
                  <a:pt x="11" y="576"/>
                </a:moveTo>
                <a:lnTo>
                  <a:pt x="0" y="576"/>
                </a:lnTo>
                <a:lnTo>
                  <a:pt x="0" y="542"/>
                </a:lnTo>
                <a:lnTo>
                  <a:pt x="11" y="542"/>
                </a:lnTo>
                <a:lnTo>
                  <a:pt x="11" y="576"/>
                </a:lnTo>
                <a:close/>
                <a:moveTo>
                  <a:pt x="11" y="508"/>
                </a:moveTo>
                <a:lnTo>
                  <a:pt x="0" y="508"/>
                </a:lnTo>
                <a:lnTo>
                  <a:pt x="0" y="474"/>
                </a:lnTo>
                <a:lnTo>
                  <a:pt x="11" y="474"/>
                </a:lnTo>
                <a:lnTo>
                  <a:pt x="11" y="508"/>
                </a:lnTo>
                <a:close/>
                <a:moveTo>
                  <a:pt x="11" y="440"/>
                </a:moveTo>
                <a:lnTo>
                  <a:pt x="0" y="440"/>
                </a:lnTo>
                <a:lnTo>
                  <a:pt x="0" y="406"/>
                </a:lnTo>
                <a:lnTo>
                  <a:pt x="11" y="406"/>
                </a:lnTo>
                <a:lnTo>
                  <a:pt x="11" y="440"/>
                </a:lnTo>
                <a:close/>
                <a:moveTo>
                  <a:pt x="11" y="373"/>
                </a:moveTo>
                <a:lnTo>
                  <a:pt x="0" y="373"/>
                </a:lnTo>
                <a:lnTo>
                  <a:pt x="0" y="339"/>
                </a:lnTo>
                <a:lnTo>
                  <a:pt x="11" y="339"/>
                </a:lnTo>
                <a:lnTo>
                  <a:pt x="11" y="373"/>
                </a:lnTo>
                <a:close/>
                <a:moveTo>
                  <a:pt x="11" y="305"/>
                </a:moveTo>
                <a:lnTo>
                  <a:pt x="0" y="305"/>
                </a:lnTo>
                <a:lnTo>
                  <a:pt x="0" y="271"/>
                </a:lnTo>
                <a:lnTo>
                  <a:pt x="11" y="271"/>
                </a:lnTo>
                <a:lnTo>
                  <a:pt x="11" y="305"/>
                </a:lnTo>
                <a:close/>
                <a:moveTo>
                  <a:pt x="11" y="237"/>
                </a:moveTo>
                <a:lnTo>
                  <a:pt x="0" y="237"/>
                </a:lnTo>
                <a:lnTo>
                  <a:pt x="0" y="203"/>
                </a:lnTo>
                <a:lnTo>
                  <a:pt x="11" y="203"/>
                </a:lnTo>
                <a:lnTo>
                  <a:pt x="11" y="237"/>
                </a:lnTo>
                <a:close/>
                <a:moveTo>
                  <a:pt x="11" y="169"/>
                </a:moveTo>
                <a:lnTo>
                  <a:pt x="0" y="169"/>
                </a:lnTo>
                <a:lnTo>
                  <a:pt x="0" y="135"/>
                </a:lnTo>
                <a:lnTo>
                  <a:pt x="11" y="135"/>
                </a:lnTo>
                <a:lnTo>
                  <a:pt x="11" y="169"/>
                </a:lnTo>
                <a:close/>
                <a:moveTo>
                  <a:pt x="11" y="101"/>
                </a:moveTo>
                <a:lnTo>
                  <a:pt x="0" y="101"/>
                </a:lnTo>
                <a:lnTo>
                  <a:pt x="0" y="68"/>
                </a:lnTo>
                <a:lnTo>
                  <a:pt x="11" y="68"/>
                </a:lnTo>
                <a:lnTo>
                  <a:pt x="11" y="101"/>
                </a:lnTo>
                <a:close/>
                <a:moveTo>
                  <a:pt x="11" y="34"/>
                </a:moveTo>
                <a:lnTo>
                  <a:pt x="0" y="34"/>
                </a:lnTo>
                <a:lnTo>
                  <a:pt x="0" y="0"/>
                </a:lnTo>
                <a:lnTo>
                  <a:pt x="11" y="0"/>
                </a:lnTo>
                <a:lnTo>
                  <a:pt x="11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2" name="Freeform 169"/>
          <p:cNvSpPr>
            <a:spLocks/>
          </p:cNvSpPr>
          <p:nvPr/>
        </p:nvSpPr>
        <p:spPr bwMode="auto">
          <a:xfrm>
            <a:off x="2657475" y="4863100"/>
            <a:ext cx="212725" cy="195263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3" name="Oval 170"/>
          <p:cNvSpPr>
            <a:spLocks noChangeArrowheads="1"/>
          </p:cNvSpPr>
          <p:nvPr/>
        </p:nvSpPr>
        <p:spPr bwMode="auto">
          <a:xfrm>
            <a:off x="2449513" y="2685050"/>
            <a:ext cx="222250" cy="223838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4" name="Freeform 171"/>
          <p:cNvSpPr>
            <a:spLocks/>
          </p:cNvSpPr>
          <p:nvPr/>
        </p:nvSpPr>
        <p:spPr bwMode="auto">
          <a:xfrm>
            <a:off x="2481263" y="1376950"/>
            <a:ext cx="233363" cy="24447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" name="Freeform 174"/>
          <p:cNvSpPr>
            <a:spLocks/>
          </p:cNvSpPr>
          <p:nvPr/>
        </p:nvSpPr>
        <p:spPr bwMode="auto">
          <a:xfrm>
            <a:off x="2903538" y="1410288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8" name="Freeform 176"/>
          <p:cNvSpPr>
            <a:spLocks/>
          </p:cNvSpPr>
          <p:nvPr/>
        </p:nvSpPr>
        <p:spPr bwMode="auto">
          <a:xfrm>
            <a:off x="2903538" y="2165938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0" name="Freeform 178"/>
          <p:cNvSpPr>
            <a:spLocks/>
          </p:cNvSpPr>
          <p:nvPr/>
        </p:nvSpPr>
        <p:spPr bwMode="auto">
          <a:xfrm>
            <a:off x="2903538" y="2897775"/>
            <a:ext cx="565150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2" name="Freeform 180"/>
          <p:cNvSpPr>
            <a:spLocks/>
          </p:cNvSpPr>
          <p:nvPr/>
        </p:nvSpPr>
        <p:spPr bwMode="auto">
          <a:xfrm>
            <a:off x="2903538" y="3653425"/>
            <a:ext cx="565150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4" name="Freeform 182"/>
          <p:cNvSpPr>
            <a:spLocks/>
          </p:cNvSpPr>
          <p:nvPr/>
        </p:nvSpPr>
        <p:spPr bwMode="auto">
          <a:xfrm>
            <a:off x="2903538" y="4388438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5" name="Oval 183"/>
          <p:cNvSpPr>
            <a:spLocks noChangeArrowheads="1"/>
          </p:cNvSpPr>
          <p:nvPr/>
        </p:nvSpPr>
        <p:spPr bwMode="auto">
          <a:xfrm>
            <a:off x="2478088" y="4110625"/>
            <a:ext cx="212725" cy="21272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7" name="Oval 185"/>
          <p:cNvSpPr>
            <a:spLocks noChangeArrowheads="1"/>
          </p:cNvSpPr>
          <p:nvPr/>
        </p:nvSpPr>
        <p:spPr bwMode="auto">
          <a:xfrm>
            <a:off x="2263777" y="2037350"/>
            <a:ext cx="190500" cy="190500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1" name="Oval 284"/>
          <p:cNvSpPr>
            <a:spLocks noChangeArrowheads="1"/>
          </p:cNvSpPr>
          <p:nvPr/>
        </p:nvSpPr>
        <p:spPr bwMode="auto">
          <a:xfrm>
            <a:off x="3392488" y="1613488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2" name="Oval 285"/>
          <p:cNvSpPr>
            <a:spLocks noChangeArrowheads="1"/>
          </p:cNvSpPr>
          <p:nvPr/>
        </p:nvSpPr>
        <p:spPr bwMode="auto">
          <a:xfrm>
            <a:off x="3392488" y="3107326"/>
            <a:ext cx="69850" cy="69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3" name="Oval 286"/>
          <p:cNvSpPr>
            <a:spLocks noChangeArrowheads="1"/>
          </p:cNvSpPr>
          <p:nvPr/>
        </p:nvSpPr>
        <p:spPr bwMode="auto">
          <a:xfrm>
            <a:off x="3392488" y="2373899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4" name="Oval 287"/>
          <p:cNvSpPr>
            <a:spLocks noChangeArrowheads="1"/>
          </p:cNvSpPr>
          <p:nvPr/>
        </p:nvSpPr>
        <p:spPr bwMode="auto">
          <a:xfrm>
            <a:off x="3392488" y="3862975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5" name="Oval 288"/>
          <p:cNvSpPr>
            <a:spLocks noChangeArrowheads="1"/>
          </p:cNvSpPr>
          <p:nvPr/>
        </p:nvSpPr>
        <p:spPr bwMode="auto">
          <a:xfrm>
            <a:off x="3392488" y="4597988"/>
            <a:ext cx="69850" cy="73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" name="Rectangle 368"/>
          <p:cNvSpPr>
            <a:spLocks noChangeArrowheads="1"/>
          </p:cNvSpPr>
          <p:nvPr/>
        </p:nvSpPr>
        <p:spPr bwMode="auto">
          <a:xfrm>
            <a:off x="317484" y="2821862"/>
            <a:ext cx="822341" cy="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Big</a:t>
            </a:r>
            <a:b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3046" name="Freeform 373"/>
          <p:cNvSpPr>
            <a:spLocks/>
          </p:cNvSpPr>
          <p:nvPr/>
        </p:nvSpPr>
        <p:spPr bwMode="auto">
          <a:xfrm>
            <a:off x="1189038" y="1210263"/>
            <a:ext cx="402751" cy="4011613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713"/>
          <p:cNvSpPr>
            <a:spLocks/>
          </p:cNvSpPr>
          <p:nvPr/>
        </p:nvSpPr>
        <p:spPr bwMode="auto">
          <a:xfrm>
            <a:off x="7592222" y="2841421"/>
            <a:ext cx="893763" cy="896938"/>
          </a:xfrm>
          <a:custGeom>
            <a:avLst/>
            <a:gdLst>
              <a:gd name="T0" fmla="*/ 341 w 682"/>
              <a:gd name="T1" fmla="*/ 0 h 683"/>
              <a:gd name="T2" fmla="*/ 320 w 682"/>
              <a:gd name="T3" fmla="*/ 1 h 683"/>
              <a:gd name="T4" fmla="*/ 306 w 682"/>
              <a:gd name="T5" fmla="*/ 2 h 683"/>
              <a:gd name="T6" fmla="*/ 80 w 682"/>
              <a:gd name="T7" fmla="*/ 121 h 683"/>
              <a:gd name="T8" fmla="*/ 0 w 682"/>
              <a:gd name="T9" fmla="*/ 341 h 683"/>
              <a:gd name="T10" fmla="*/ 341 w 682"/>
              <a:gd name="T11" fmla="*/ 683 h 683"/>
              <a:gd name="T12" fmla="*/ 682 w 682"/>
              <a:gd name="T13" fmla="*/ 341 h 683"/>
              <a:gd name="T14" fmla="*/ 434 w 682"/>
              <a:gd name="T15" fmla="*/ 13 h 683"/>
              <a:gd name="T16" fmla="*/ 393 w 682"/>
              <a:gd name="T17" fmla="*/ 4 h 683"/>
              <a:gd name="T18" fmla="*/ 341 w 682"/>
              <a:gd name="T1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2" h="683">
                <a:moveTo>
                  <a:pt x="341" y="0"/>
                </a:moveTo>
                <a:cubicBezTo>
                  <a:pt x="334" y="0"/>
                  <a:pt x="327" y="0"/>
                  <a:pt x="320" y="1"/>
                </a:cubicBezTo>
                <a:cubicBezTo>
                  <a:pt x="315" y="1"/>
                  <a:pt x="311" y="1"/>
                  <a:pt x="306" y="2"/>
                </a:cubicBezTo>
                <a:cubicBezTo>
                  <a:pt x="216" y="11"/>
                  <a:pt x="136" y="55"/>
                  <a:pt x="80" y="121"/>
                </a:cubicBezTo>
                <a:cubicBezTo>
                  <a:pt x="30" y="181"/>
                  <a:pt x="0" y="257"/>
                  <a:pt x="0" y="341"/>
                </a:cubicBezTo>
                <a:cubicBezTo>
                  <a:pt x="0" y="530"/>
                  <a:pt x="153" y="683"/>
                  <a:pt x="341" y="683"/>
                </a:cubicBezTo>
                <a:cubicBezTo>
                  <a:pt x="530" y="683"/>
                  <a:pt x="682" y="530"/>
                  <a:pt x="682" y="341"/>
                </a:cubicBezTo>
                <a:cubicBezTo>
                  <a:pt x="682" y="185"/>
                  <a:pt x="577" y="53"/>
                  <a:pt x="434" y="13"/>
                </a:cubicBezTo>
                <a:cubicBezTo>
                  <a:pt x="420" y="9"/>
                  <a:pt x="407" y="6"/>
                  <a:pt x="393" y="4"/>
                </a:cubicBezTo>
                <a:cubicBezTo>
                  <a:pt x="376" y="1"/>
                  <a:pt x="359" y="0"/>
                  <a:pt x="341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4" name="Oval 185"/>
          <p:cNvSpPr>
            <a:spLocks noChangeArrowheads="1"/>
          </p:cNvSpPr>
          <p:nvPr/>
        </p:nvSpPr>
        <p:spPr bwMode="auto">
          <a:xfrm>
            <a:off x="2039939" y="2745375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5" name="Oval 185"/>
          <p:cNvSpPr>
            <a:spLocks noChangeArrowheads="1"/>
          </p:cNvSpPr>
          <p:nvPr/>
        </p:nvSpPr>
        <p:spPr bwMode="auto">
          <a:xfrm>
            <a:off x="3187701" y="4107450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6" name="Oval 185"/>
          <p:cNvSpPr>
            <a:spLocks noChangeArrowheads="1"/>
          </p:cNvSpPr>
          <p:nvPr/>
        </p:nvSpPr>
        <p:spPr bwMode="auto">
          <a:xfrm>
            <a:off x="2049463" y="431223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7" name="Oval 185"/>
          <p:cNvSpPr>
            <a:spLocks noChangeArrowheads="1"/>
          </p:cNvSpPr>
          <p:nvPr/>
        </p:nvSpPr>
        <p:spPr bwMode="auto">
          <a:xfrm>
            <a:off x="3154363" y="2202450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" name="Oval 185"/>
          <p:cNvSpPr>
            <a:spLocks noChangeArrowheads="1"/>
          </p:cNvSpPr>
          <p:nvPr/>
        </p:nvSpPr>
        <p:spPr bwMode="auto">
          <a:xfrm>
            <a:off x="2243139" y="3648663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9" name="Oval 185"/>
          <p:cNvSpPr>
            <a:spLocks noChangeArrowheads="1"/>
          </p:cNvSpPr>
          <p:nvPr/>
        </p:nvSpPr>
        <p:spPr bwMode="auto">
          <a:xfrm>
            <a:off x="3225801" y="4688475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" name="Oval 185"/>
          <p:cNvSpPr>
            <a:spLocks noChangeArrowheads="1"/>
          </p:cNvSpPr>
          <p:nvPr/>
        </p:nvSpPr>
        <p:spPr bwMode="auto">
          <a:xfrm>
            <a:off x="2228851" y="5029788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" name="Oval 185"/>
          <p:cNvSpPr>
            <a:spLocks noChangeArrowheads="1"/>
          </p:cNvSpPr>
          <p:nvPr/>
        </p:nvSpPr>
        <p:spPr bwMode="auto">
          <a:xfrm>
            <a:off x="3067051" y="3686763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9" name="Group 778"/>
          <p:cNvGrpSpPr/>
          <p:nvPr/>
        </p:nvGrpSpPr>
        <p:grpSpPr>
          <a:xfrm>
            <a:off x="1625599" y="1495320"/>
            <a:ext cx="885825" cy="3411336"/>
            <a:chOff x="1375569" y="1054995"/>
            <a:chExt cx="1135856" cy="3411336"/>
          </a:xfrm>
        </p:grpSpPr>
        <p:sp>
          <p:nvSpPr>
            <p:cNvPr id="780" name="TextBox 779"/>
            <p:cNvSpPr txBox="1"/>
            <p:nvPr/>
          </p:nvSpPr>
          <p:spPr>
            <a:xfrm>
              <a:off x="1375569" y="40077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>
                  <a:solidFill>
                    <a:schemeClr val="bg2"/>
                  </a:solidFill>
                </a:rPr>
                <a:t>Structured</a:t>
              </a:r>
              <a:br>
                <a:rPr lang="en-US" sz="1100" dirty="0">
                  <a:solidFill>
                    <a:schemeClr val="bg2"/>
                  </a:solidFill>
                </a:rPr>
              </a:br>
              <a:r>
                <a:rPr lang="en-US" sz="1100" dirty="0">
                  <a:solidFill>
                    <a:schemeClr val="bg2"/>
                  </a:solidFill>
                </a:rPr>
                <a:t>Records</a:t>
              </a:r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1375569" y="330765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>
                  <a:solidFill>
                    <a:schemeClr val="bg2"/>
                  </a:solidFill>
                </a:rPr>
                <a:t>Unstructured</a:t>
              </a:r>
              <a:br>
                <a:rPr lang="en-US" sz="1100" dirty="0">
                  <a:solidFill>
                    <a:schemeClr val="bg2"/>
                  </a:solidFill>
                </a:rPr>
              </a:br>
              <a:r>
                <a:rPr lang="en-US" sz="1100" dirty="0">
                  <a:solidFill>
                    <a:schemeClr val="bg2"/>
                  </a:solidFill>
                </a:rPr>
                <a:t>Records</a:t>
              </a:r>
            </a:p>
          </p:txBody>
        </p:sp>
        <p:sp>
          <p:nvSpPr>
            <p:cNvPr id="782" name="TextBox 781"/>
            <p:cNvSpPr txBox="1"/>
            <p:nvPr/>
          </p:nvSpPr>
          <p:spPr>
            <a:xfrm>
              <a:off x="1375569" y="25218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>
                  <a:solidFill>
                    <a:schemeClr val="bg2"/>
                  </a:solidFill>
                </a:rPr>
                <a:t>News</a:t>
              </a:r>
              <a:br>
                <a:rPr lang="en-US" sz="1100" dirty="0">
                  <a:solidFill>
                    <a:schemeClr val="bg2"/>
                  </a:solidFill>
                </a:rPr>
              </a:br>
              <a:r>
                <a:rPr lang="en-US" sz="1100" dirty="0">
                  <a:solidFill>
                    <a:schemeClr val="bg2"/>
                  </a:solidFill>
                </a:rPr>
                <a:t>Articles</a:t>
              </a:r>
            </a:p>
          </p:txBody>
        </p:sp>
        <p:sp>
          <p:nvSpPr>
            <p:cNvPr id="783" name="TextBox 782"/>
            <p:cNvSpPr txBox="1"/>
            <p:nvPr/>
          </p:nvSpPr>
          <p:spPr>
            <a:xfrm>
              <a:off x="1375569" y="180270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>
                  <a:solidFill>
                    <a:schemeClr val="bg2"/>
                  </a:solidFill>
                </a:rPr>
                <a:t>Proprietary</a:t>
              </a:r>
              <a:br>
                <a:rPr lang="en-US" sz="1100" dirty="0">
                  <a:solidFill>
                    <a:schemeClr val="bg2"/>
                  </a:solidFill>
                </a:rPr>
              </a:br>
              <a:r>
                <a:rPr lang="en-US" sz="1100" dirty="0">
                  <a:solidFill>
                    <a:schemeClr val="bg2"/>
                  </a:solidFill>
                </a:rPr>
                <a:t>Data</a:t>
              </a:r>
            </a:p>
          </p:txBody>
        </p:sp>
        <p:sp>
          <p:nvSpPr>
            <p:cNvPr id="784" name="TextBox 783"/>
            <p:cNvSpPr txBox="1"/>
            <p:nvPr/>
          </p:nvSpPr>
          <p:spPr>
            <a:xfrm>
              <a:off x="1375569" y="1054995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>
                  <a:solidFill>
                    <a:schemeClr val="bg2"/>
                  </a:solidFill>
                </a:rPr>
                <a:t>Public</a:t>
              </a:r>
              <a:br>
                <a:rPr lang="en-US" sz="1100" dirty="0">
                  <a:solidFill>
                    <a:schemeClr val="bg2"/>
                  </a:solidFill>
                </a:rPr>
              </a:br>
              <a:r>
                <a:rPr lang="en-US" sz="1100" dirty="0">
                  <a:solidFill>
                    <a:schemeClr val="bg2"/>
                  </a:solidFill>
                </a:rPr>
                <a:t>Records</a:t>
              </a:r>
            </a:p>
          </p:txBody>
        </p:sp>
      </p:grpSp>
      <p:sp>
        <p:nvSpPr>
          <p:cNvPr id="790" name="TextBox 789"/>
          <p:cNvSpPr txBox="1"/>
          <p:nvPr/>
        </p:nvSpPr>
        <p:spPr>
          <a:xfrm>
            <a:off x="1603459" y="5200788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791" name="TextBox 790"/>
          <p:cNvSpPr txBox="1"/>
          <p:nvPr/>
        </p:nvSpPr>
        <p:spPr>
          <a:xfrm>
            <a:off x="3430270" y="5200788"/>
            <a:ext cx="4603988" cy="3125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txBody>
          <a:bodyPr wrap="non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8173161" y="5200788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>
                <a:solidFill>
                  <a:schemeClr val="bg1"/>
                </a:solidFill>
              </a:rPr>
              <a:t>Analysis Applications</a:t>
            </a:r>
          </a:p>
        </p:txBody>
      </p:sp>
      <p:sp>
        <p:nvSpPr>
          <p:cNvPr id="793" name="TextBox 792"/>
          <p:cNvSpPr txBox="1"/>
          <p:nvPr/>
        </p:nvSpPr>
        <p:spPr>
          <a:xfrm>
            <a:off x="9975807" y="5200788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>
                <a:solidFill>
                  <a:schemeClr val="bg1"/>
                </a:solidFill>
              </a:rPr>
              <a:t>Key Capabilities</a:t>
            </a:r>
          </a:p>
        </p:txBody>
      </p:sp>
      <p:grpSp>
        <p:nvGrpSpPr>
          <p:cNvPr id="2218" name="Group 2217"/>
          <p:cNvGrpSpPr/>
          <p:nvPr/>
        </p:nvGrpSpPr>
        <p:grpSpPr>
          <a:xfrm>
            <a:off x="2589213" y="1415051"/>
            <a:ext cx="527050" cy="3490912"/>
            <a:chOff x="2589213" y="974726"/>
            <a:chExt cx="527050" cy="349091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29" name="Freeform 292"/>
            <p:cNvSpPr>
              <a:spLocks noEditPoints="1"/>
            </p:cNvSpPr>
            <p:nvPr/>
          </p:nvSpPr>
          <p:spPr bwMode="auto">
            <a:xfrm>
              <a:off x="2589213" y="32146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6" name="Freeform 305"/>
            <p:cNvSpPr>
              <a:spLocks noEditPoints="1"/>
            </p:cNvSpPr>
            <p:nvPr/>
          </p:nvSpPr>
          <p:spPr bwMode="auto">
            <a:xfrm>
              <a:off x="2589213" y="974726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9" name="Freeform 310"/>
            <p:cNvSpPr>
              <a:spLocks noEditPoints="1"/>
            </p:cNvSpPr>
            <p:nvPr/>
          </p:nvSpPr>
          <p:spPr bwMode="auto">
            <a:xfrm>
              <a:off x="2589213" y="1725613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8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1" name="Freeform 322"/>
            <p:cNvSpPr>
              <a:spLocks noEditPoints="1"/>
            </p:cNvSpPr>
            <p:nvPr/>
          </p:nvSpPr>
          <p:spPr bwMode="auto">
            <a:xfrm>
              <a:off x="2589213" y="2462213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0" name="Freeform 347"/>
            <p:cNvSpPr>
              <a:spLocks noEditPoints="1"/>
            </p:cNvSpPr>
            <p:nvPr/>
          </p:nvSpPr>
          <p:spPr bwMode="auto">
            <a:xfrm>
              <a:off x="2589213" y="39385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28" name="Group 735"/>
          <p:cNvGrpSpPr>
            <a:grpSpLocks noChangeAspect="1"/>
          </p:cNvGrpSpPr>
          <p:nvPr/>
        </p:nvGrpSpPr>
        <p:grpSpPr bwMode="auto">
          <a:xfrm>
            <a:off x="2664677" y="2300635"/>
            <a:ext cx="335698" cy="245590"/>
            <a:chOff x="168" y="2488"/>
            <a:chExt cx="380" cy="278"/>
          </a:xfrm>
          <a:solidFill>
            <a:schemeClr val="bg2"/>
          </a:solidFill>
        </p:grpSpPr>
        <p:sp>
          <p:nvSpPr>
            <p:cNvPr id="2230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3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3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44" name="Group 744"/>
          <p:cNvGrpSpPr>
            <a:grpSpLocks noChangeAspect="1"/>
          </p:cNvGrpSpPr>
          <p:nvPr/>
        </p:nvGrpSpPr>
        <p:grpSpPr bwMode="auto">
          <a:xfrm>
            <a:off x="2751499" y="3795507"/>
            <a:ext cx="202478" cy="247650"/>
            <a:chOff x="-824" y="1014"/>
            <a:chExt cx="381" cy="466"/>
          </a:xfrm>
          <a:solidFill>
            <a:schemeClr val="bg2"/>
          </a:solidFill>
        </p:grpSpPr>
        <p:sp>
          <p:nvSpPr>
            <p:cNvPr id="2246" name="Rectangle 745"/>
            <p:cNvSpPr>
              <a:spLocks noChangeArrowheads="1"/>
            </p:cNvSpPr>
            <p:nvPr/>
          </p:nvSpPr>
          <p:spPr bwMode="auto">
            <a:xfrm>
              <a:off x="-760" y="1139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7" name="Rectangle 746"/>
            <p:cNvSpPr>
              <a:spLocks noChangeArrowheads="1"/>
            </p:cNvSpPr>
            <p:nvPr/>
          </p:nvSpPr>
          <p:spPr bwMode="auto">
            <a:xfrm>
              <a:off x="-760" y="1184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8" name="Rectangle 747"/>
            <p:cNvSpPr>
              <a:spLocks noChangeArrowheads="1"/>
            </p:cNvSpPr>
            <p:nvPr/>
          </p:nvSpPr>
          <p:spPr bwMode="auto">
            <a:xfrm>
              <a:off x="-760" y="1230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9" name="Rectangle 748"/>
            <p:cNvSpPr>
              <a:spLocks noChangeArrowheads="1"/>
            </p:cNvSpPr>
            <p:nvPr/>
          </p:nvSpPr>
          <p:spPr bwMode="auto">
            <a:xfrm>
              <a:off x="-760" y="1275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0" name="Rectangle 749"/>
            <p:cNvSpPr>
              <a:spLocks noChangeArrowheads="1"/>
            </p:cNvSpPr>
            <p:nvPr/>
          </p:nvSpPr>
          <p:spPr bwMode="auto">
            <a:xfrm>
              <a:off x="-760" y="1321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1" name="Rectangle 750"/>
            <p:cNvSpPr>
              <a:spLocks noChangeArrowheads="1"/>
            </p:cNvSpPr>
            <p:nvPr/>
          </p:nvSpPr>
          <p:spPr bwMode="auto">
            <a:xfrm>
              <a:off x="-760" y="1366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2" name="Rectangle 751"/>
            <p:cNvSpPr>
              <a:spLocks noChangeArrowheads="1"/>
            </p:cNvSpPr>
            <p:nvPr/>
          </p:nvSpPr>
          <p:spPr bwMode="auto">
            <a:xfrm>
              <a:off x="-725" y="1094"/>
              <a:ext cx="166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" name="Freeform 752"/>
            <p:cNvSpPr>
              <a:spLocks noEditPoints="1"/>
            </p:cNvSpPr>
            <p:nvPr/>
          </p:nvSpPr>
          <p:spPr bwMode="auto">
            <a:xfrm>
              <a:off x="-824" y="1014"/>
              <a:ext cx="381" cy="466"/>
            </a:xfrm>
            <a:custGeom>
              <a:avLst/>
              <a:gdLst>
                <a:gd name="T0" fmla="*/ 1351 w 2247"/>
                <a:gd name="T1" fmla="*/ 0 h 2747"/>
                <a:gd name="T2" fmla="*/ 157 w 2247"/>
                <a:gd name="T3" fmla="*/ 0 h 2747"/>
                <a:gd name="T4" fmla="*/ 0 w 2247"/>
                <a:gd name="T5" fmla="*/ 157 h 2747"/>
                <a:gd name="T6" fmla="*/ 0 w 2247"/>
                <a:gd name="T7" fmla="*/ 2590 h 2747"/>
                <a:gd name="T8" fmla="*/ 157 w 2247"/>
                <a:gd name="T9" fmla="*/ 2747 h 2747"/>
                <a:gd name="T10" fmla="*/ 2086 w 2247"/>
                <a:gd name="T11" fmla="*/ 2747 h 2747"/>
                <a:gd name="T12" fmla="*/ 2243 w 2247"/>
                <a:gd name="T13" fmla="*/ 2590 h 2747"/>
                <a:gd name="T14" fmla="*/ 2247 w 2247"/>
                <a:gd name="T15" fmla="*/ 916 h 2747"/>
                <a:gd name="T16" fmla="*/ 1351 w 2247"/>
                <a:gd name="T17" fmla="*/ 0 h 2747"/>
                <a:gd name="T18" fmla="*/ 2113 w 2247"/>
                <a:gd name="T19" fmla="*/ 849 h 2747"/>
                <a:gd name="T20" fmla="*/ 2109 w 2247"/>
                <a:gd name="T21" fmla="*/ 2590 h 2747"/>
                <a:gd name="T22" fmla="*/ 2086 w 2247"/>
                <a:gd name="T23" fmla="*/ 2613 h 2747"/>
                <a:gd name="T24" fmla="*/ 157 w 2247"/>
                <a:gd name="T25" fmla="*/ 2613 h 2747"/>
                <a:gd name="T26" fmla="*/ 134 w 2247"/>
                <a:gd name="T27" fmla="*/ 2590 h 2747"/>
                <a:gd name="T28" fmla="*/ 134 w 2247"/>
                <a:gd name="T29" fmla="*/ 157 h 2747"/>
                <a:gd name="T30" fmla="*/ 157 w 2247"/>
                <a:gd name="T31" fmla="*/ 134 h 2747"/>
                <a:gd name="T32" fmla="*/ 1397 w 2247"/>
                <a:gd name="T33" fmla="*/ 134 h 2747"/>
                <a:gd name="T34" fmla="*/ 2113 w 2247"/>
                <a:gd name="T35" fmla="*/ 849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7" h="2747">
                  <a:moveTo>
                    <a:pt x="1351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1" y="0"/>
                    <a:pt x="0" y="70"/>
                    <a:pt x="0" y="157"/>
                  </a:cubicBezTo>
                  <a:cubicBezTo>
                    <a:pt x="0" y="2590"/>
                    <a:pt x="0" y="2590"/>
                    <a:pt x="0" y="2590"/>
                  </a:cubicBezTo>
                  <a:cubicBezTo>
                    <a:pt x="0" y="2677"/>
                    <a:pt x="71" y="2747"/>
                    <a:pt x="157" y="2747"/>
                  </a:cubicBezTo>
                  <a:cubicBezTo>
                    <a:pt x="2086" y="2747"/>
                    <a:pt x="2086" y="2747"/>
                    <a:pt x="2086" y="2747"/>
                  </a:cubicBezTo>
                  <a:cubicBezTo>
                    <a:pt x="2173" y="2747"/>
                    <a:pt x="2243" y="2677"/>
                    <a:pt x="2243" y="2590"/>
                  </a:cubicBezTo>
                  <a:cubicBezTo>
                    <a:pt x="2247" y="916"/>
                    <a:pt x="2247" y="916"/>
                    <a:pt x="2247" y="916"/>
                  </a:cubicBezTo>
                  <a:lnTo>
                    <a:pt x="1351" y="0"/>
                  </a:lnTo>
                  <a:close/>
                  <a:moveTo>
                    <a:pt x="2113" y="849"/>
                  </a:moveTo>
                  <a:cubicBezTo>
                    <a:pt x="2109" y="2590"/>
                    <a:pt x="2109" y="2590"/>
                    <a:pt x="2109" y="2590"/>
                  </a:cubicBezTo>
                  <a:cubicBezTo>
                    <a:pt x="2109" y="2602"/>
                    <a:pt x="2099" y="2613"/>
                    <a:pt x="2086" y="2613"/>
                  </a:cubicBezTo>
                  <a:cubicBezTo>
                    <a:pt x="157" y="2613"/>
                    <a:pt x="157" y="2613"/>
                    <a:pt x="157" y="2613"/>
                  </a:cubicBezTo>
                  <a:cubicBezTo>
                    <a:pt x="144" y="2613"/>
                    <a:pt x="134" y="2602"/>
                    <a:pt x="134" y="2590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4"/>
                    <a:pt x="144" y="134"/>
                    <a:pt x="157" y="134"/>
                  </a:cubicBezTo>
                  <a:cubicBezTo>
                    <a:pt x="1397" y="134"/>
                    <a:pt x="1397" y="134"/>
                    <a:pt x="1397" y="134"/>
                  </a:cubicBezTo>
                  <a:lnTo>
                    <a:pt x="2113" y="8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" name="Freeform 753"/>
            <p:cNvSpPr>
              <a:spLocks/>
            </p:cNvSpPr>
            <p:nvPr/>
          </p:nvSpPr>
          <p:spPr bwMode="auto">
            <a:xfrm>
              <a:off x="-595" y="1015"/>
              <a:ext cx="152" cy="155"/>
            </a:xfrm>
            <a:custGeom>
              <a:avLst/>
              <a:gdLst>
                <a:gd name="T0" fmla="*/ 0 w 896"/>
                <a:gd name="T1" fmla="*/ 0 h 916"/>
                <a:gd name="T2" fmla="*/ 4 w 896"/>
                <a:gd name="T3" fmla="*/ 760 h 916"/>
                <a:gd name="T4" fmla="*/ 161 w 896"/>
                <a:gd name="T5" fmla="*/ 916 h 916"/>
                <a:gd name="T6" fmla="*/ 896 w 896"/>
                <a:gd name="T7" fmla="*/ 916 h 916"/>
                <a:gd name="T8" fmla="*/ 0 w 896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916">
                  <a:moveTo>
                    <a:pt x="0" y="0"/>
                  </a:moveTo>
                  <a:cubicBezTo>
                    <a:pt x="4" y="760"/>
                    <a:pt x="4" y="760"/>
                    <a:pt x="4" y="760"/>
                  </a:cubicBezTo>
                  <a:cubicBezTo>
                    <a:pt x="4" y="846"/>
                    <a:pt x="74" y="916"/>
                    <a:pt x="161" y="916"/>
                  </a:cubicBezTo>
                  <a:cubicBezTo>
                    <a:pt x="896" y="916"/>
                    <a:pt x="896" y="916"/>
                    <a:pt x="896" y="91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5" name="Group 756"/>
          <p:cNvGrpSpPr>
            <a:grpSpLocks noChangeAspect="1"/>
          </p:cNvGrpSpPr>
          <p:nvPr/>
        </p:nvGrpSpPr>
        <p:grpSpPr bwMode="auto">
          <a:xfrm>
            <a:off x="2679927" y="3040651"/>
            <a:ext cx="345622" cy="247650"/>
            <a:chOff x="-1563" y="1306"/>
            <a:chExt cx="381" cy="273"/>
          </a:xfrm>
          <a:solidFill>
            <a:schemeClr val="bg2"/>
          </a:solidFill>
        </p:grpSpPr>
        <p:sp>
          <p:nvSpPr>
            <p:cNvPr id="2257" name="Freeform 757"/>
            <p:cNvSpPr>
              <a:spLocks/>
            </p:cNvSpPr>
            <p:nvPr/>
          </p:nvSpPr>
          <p:spPr bwMode="auto">
            <a:xfrm>
              <a:off x="-1510" y="1450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" name="Freeform 758"/>
            <p:cNvSpPr>
              <a:spLocks/>
            </p:cNvSpPr>
            <p:nvPr/>
          </p:nvSpPr>
          <p:spPr bwMode="auto">
            <a:xfrm>
              <a:off x="-1510" y="1473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" name="Freeform 759"/>
            <p:cNvSpPr>
              <a:spLocks/>
            </p:cNvSpPr>
            <p:nvPr/>
          </p:nvSpPr>
          <p:spPr bwMode="auto">
            <a:xfrm>
              <a:off x="-1510" y="1496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" name="Freeform 760"/>
            <p:cNvSpPr>
              <a:spLocks/>
            </p:cNvSpPr>
            <p:nvPr/>
          </p:nvSpPr>
          <p:spPr bwMode="auto">
            <a:xfrm>
              <a:off x="-1510" y="1519"/>
              <a:ext cx="93" cy="8"/>
            </a:xfrm>
            <a:custGeom>
              <a:avLst/>
              <a:gdLst>
                <a:gd name="T0" fmla="*/ 516 w 540"/>
                <a:gd name="T1" fmla="*/ 0 h 47"/>
                <a:gd name="T2" fmla="*/ 24 w 540"/>
                <a:gd name="T3" fmla="*/ 0 h 47"/>
                <a:gd name="T4" fmla="*/ 0 w 540"/>
                <a:gd name="T5" fmla="*/ 23 h 47"/>
                <a:gd name="T6" fmla="*/ 24 w 540"/>
                <a:gd name="T7" fmla="*/ 47 h 47"/>
                <a:gd name="T8" fmla="*/ 516 w 540"/>
                <a:gd name="T9" fmla="*/ 47 h 47"/>
                <a:gd name="T10" fmla="*/ 540 w 540"/>
                <a:gd name="T11" fmla="*/ 23 h 47"/>
                <a:gd name="T12" fmla="*/ 516 w 54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7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516" y="47"/>
                    <a:pt x="516" y="47"/>
                    <a:pt x="516" y="47"/>
                  </a:cubicBezTo>
                  <a:cubicBezTo>
                    <a:pt x="529" y="47"/>
                    <a:pt x="540" y="37"/>
                    <a:pt x="540" y="23"/>
                  </a:cubicBezTo>
                  <a:cubicBezTo>
                    <a:pt x="540" y="10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1" name="Freeform 761"/>
            <p:cNvSpPr>
              <a:spLocks/>
            </p:cNvSpPr>
            <p:nvPr/>
          </p:nvSpPr>
          <p:spPr bwMode="auto">
            <a:xfrm>
              <a:off x="-1385" y="1496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2" name="Freeform 762"/>
            <p:cNvSpPr>
              <a:spLocks/>
            </p:cNvSpPr>
            <p:nvPr/>
          </p:nvSpPr>
          <p:spPr bwMode="auto">
            <a:xfrm>
              <a:off x="-1385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" name="Freeform 763"/>
            <p:cNvSpPr>
              <a:spLocks/>
            </p:cNvSpPr>
            <p:nvPr/>
          </p:nvSpPr>
          <p:spPr bwMode="auto">
            <a:xfrm>
              <a:off x="-1385" y="1452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" name="Freeform 764"/>
            <p:cNvSpPr>
              <a:spLocks/>
            </p:cNvSpPr>
            <p:nvPr/>
          </p:nvSpPr>
          <p:spPr bwMode="auto">
            <a:xfrm>
              <a:off x="-1385" y="1474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" name="Freeform 765"/>
            <p:cNvSpPr>
              <a:spLocks/>
            </p:cNvSpPr>
            <p:nvPr/>
          </p:nvSpPr>
          <p:spPr bwMode="auto">
            <a:xfrm>
              <a:off x="-1385" y="140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6" name="Freeform 766"/>
            <p:cNvSpPr>
              <a:spLocks/>
            </p:cNvSpPr>
            <p:nvPr/>
          </p:nvSpPr>
          <p:spPr bwMode="auto">
            <a:xfrm>
              <a:off x="-1385" y="1430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7" name="Freeform 767"/>
            <p:cNvSpPr>
              <a:spLocks/>
            </p:cNvSpPr>
            <p:nvPr/>
          </p:nvSpPr>
          <p:spPr bwMode="auto">
            <a:xfrm>
              <a:off x="-1307" y="1496"/>
              <a:ext cx="57" cy="9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8" name="Freeform 768"/>
            <p:cNvSpPr>
              <a:spLocks/>
            </p:cNvSpPr>
            <p:nvPr/>
          </p:nvSpPr>
          <p:spPr bwMode="auto">
            <a:xfrm>
              <a:off x="-1307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9" name="Freeform 769"/>
            <p:cNvSpPr>
              <a:spLocks/>
            </p:cNvSpPr>
            <p:nvPr/>
          </p:nvSpPr>
          <p:spPr bwMode="auto">
            <a:xfrm>
              <a:off x="-1307" y="140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0" name="Freeform 770"/>
            <p:cNvSpPr>
              <a:spLocks/>
            </p:cNvSpPr>
            <p:nvPr/>
          </p:nvSpPr>
          <p:spPr bwMode="auto">
            <a:xfrm>
              <a:off x="-1307" y="1422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1" name="Freeform 771"/>
            <p:cNvSpPr>
              <a:spLocks/>
            </p:cNvSpPr>
            <p:nvPr/>
          </p:nvSpPr>
          <p:spPr bwMode="auto">
            <a:xfrm>
              <a:off x="-1307" y="1359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5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5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5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772"/>
            <p:cNvSpPr>
              <a:spLocks/>
            </p:cNvSpPr>
            <p:nvPr/>
          </p:nvSpPr>
          <p:spPr bwMode="auto">
            <a:xfrm>
              <a:off x="-1307" y="138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773"/>
            <p:cNvSpPr>
              <a:spLocks/>
            </p:cNvSpPr>
            <p:nvPr/>
          </p:nvSpPr>
          <p:spPr bwMode="auto">
            <a:xfrm>
              <a:off x="-1510" y="1358"/>
              <a:ext cx="112" cy="78"/>
            </a:xfrm>
            <a:custGeom>
              <a:avLst/>
              <a:gdLst>
                <a:gd name="T0" fmla="*/ 643 w 643"/>
                <a:gd name="T1" fmla="*/ 422 h 448"/>
                <a:gd name="T2" fmla="*/ 615 w 643"/>
                <a:gd name="T3" fmla="*/ 448 h 448"/>
                <a:gd name="T4" fmla="*/ 27 w 643"/>
                <a:gd name="T5" fmla="*/ 448 h 448"/>
                <a:gd name="T6" fmla="*/ 0 w 643"/>
                <a:gd name="T7" fmla="*/ 421 h 448"/>
                <a:gd name="T8" fmla="*/ 0 w 643"/>
                <a:gd name="T9" fmla="*/ 26 h 448"/>
                <a:gd name="T10" fmla="*/ 28 w 643"/>
                <a:gd name="T11" fmla="*/ 0 h 448"/>
                <a:gd name="T12" fmla="*/ 615 w 643"/>
                <a:gd name="T13" fmla="*/ 0 h 448"/>
                <a:gd name="T14" fmla="*/ 643 w 643"/>
                <a:gd name="T15" fmla="*/ 27 h 448"/>
                <a:gd name="T16" fmla="*/ 643 w 643"/>
                <a:gd name="T17" fmla="*/ 4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448">
                  <a:moveTo>
                    <a:pt x="643" y="422"/>
                  </a:moveTo>
                  <a:cubicBezTo>
                    <a:pt x="643" y="437"/>
                    <a:pt x="630" y="448"/>
                    <a:pt x="615" y="448"/>
                  </a:cubicBezTo>
                  <a:cubicBezTo>
                    <a:pt x="27" y="448"/>
                    <a:pt x="27" y="448"/>
                    <a:pt x="27" y="448"/>
                  </a:cubicBezTo>
                  <a:cubicBezTo>
                    <a:pt x="12" y="448"/>
                    <a:pt x="0" y="436"/>
                    <a:pt x="0" y="4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3" y="12"/>
                    <a:pt x="643" y="27"/>
                  </a:cubicBezTo>
                  <a:lnTo>
                    <a:pt x="643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774"/>
            <p:cNvSpPr>
              <a:spLocks/>
            </p:cNvSpPr>
            <p:nvPr/>
          </p:nvSpPr>
          <p:spPr bwMode="auto">
            <a:xfrm>
              <a:off x="-1386" y="1357"/>
              <a:ext cx="66" cy="38"/>
            </a:xfrm>
            <a:custGeom>
              <a:avLst/>
              <a:gdLst>
                <a:gd name="T0" fmla="*/ 381 w 381"/>
                <a:gd name="T1" fmla="*/ 205 h 218"/>
                <a:gd name="T2" fmla="*/ 364 w 381"/>
                <a:gd name="T3" fmla="*/ 218 h 218"/>
                <a:gd name="T4" fmla="*/ 16 w 381"/>
                <a:gd name="T5" fmla="*/ 218 h 218"/>
                <a:gd name="T6" fmla="*/ 0 w 381"/>
                <a:gd name="T7" fmla="*/ 205 h 218"/>
                <a:gd name="T8" fmla="*/ 0 w 381"/>
                <a:gd name="T9" fmla="*/ 13 h 218"/>
                <a:gd name="T10" fmla="*/ 16 w 381"/>
                <a:gd name="T11" fmla="*/ 0 h 218"/>
                <a:gd name="T12" fmla="*/ 364 w 381"/>
                <a:gd name="T13" fmla="*/ 0 h 218"/>
                <a:gd name="T14" fmla="*/ 381 w 381"/>
                <a:gd name="T15" fmla="*/ 13 h 218"/>
                <a:gd name="T16" fmla="*/ 381 w 381"/>
                <a:gd name="T17" fmla="*/ 20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18">
                  <a:moveTo>
                    <a:pt x="381" y="205"/>
                  </a:moveTo>
                  <a:cubicBezTo>
                    <a:pt x="381" y="213"/>
                    <a:pt x="373" y="218"/>
                    <a:pt x="364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7" y="218"/>
                    <a:pt x="0" y="213"/>
                    <a:pt x="0" y="20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3" y="0"/>
                    <a:pt x="381" y="6"/>
                    <a:pt x="381" y="13"/>
                  </a:cubicBezTo>
                  <a:lnTo>
                    <a:pt x="38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775"/>
            <p:cNvSpPr>
              <a:spLocks/>
            </p:cNvSpPr>
            <p:nvPr/>
          </p:nvSpPr>
          <p:spPr bwMode="auto">
            <a:xfrm>
              <a:off x="-1307" y="1440"/>
              <a:ext cx="66" cy="43"/>
            </a:xfrm>
            <a:custGeom>
              <a:avLst/>
              <a:gdLst>
                <a:gd name="T0" fmla="*/ 381 w 381"/>
                <a:gd name="T1" fmla="*/ 234 h 249"/>
                <a:gd name="T2" fmla="*/ 365 w 381"/>
                <a:gd name="T3" fmla="*/ 249 h 249"/>
                <a:gd name="T4" fmla="*/ 16 w 381"/>
                <a:gd name="T5" fmla="*/ 249 h 249"/>
                <a:gd name="T6" fmla="*/ 0 w 381"/>
                <a:gd name="T7" fmla="*/ 234 h 249"/>
                <a:gd name="T8" fmla="*/ 0 w 381"/>
                <a:gd name="T9" fmla="*/ 15 h 249"/>
                <a:gd name="T10" fmla="*/ 16 w 381"/>
                <a:gd name="T11" fmla="*/ 0 h 249"/>
                <a:gd name="T12" fmla="*/ 365 w 381"/>
                <a:gd name="T13" fmla="*/ 0 h 249"/>
                <a:gd name="T14" fmla="*/ 381 w 381"/>
                <a:gd name="T15" fmla="*/ 15 h 249"/>
                <a:gd name="T16" fmla="*/ 381 w 381"/>
                <a:gd name="T17" fmla="*/ 2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49">
                  <a:moveTo>
                    <a:pt x="381" y="234"/>
                  </a:moveTo>
                  <a:cubicBezTo>
                    <a:pt x="381" y="242"/>
                    <a:pt x="374" y="249"/>
                    <a:pt x="36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4" y="0"/>
                    <a:pt x="381" y="7"/>
                    <a:pt x="381" y="15"/>
                  </a:cubicBezTo>
                  <a:lnTo>
                    <a:pt x="38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776"/>
            <p:cNvSpPr>
              <a:spLocks noEditPoints="1"/>
            </p:cNvSpPr>
            <p:nvPr/>
          </p:nvSpPr>
          <p:spPr bwMode="auto">
            <a:xfrm>
              <a:off x="-1563" y="1306"/>
              <a:ext cx="381" cy="273"/>
            </a:xfrm>
            <a:custGeom>
              <a:avLst/>
              <a:gdLst>
                <a:gd name="T0" fmla="*/ 2095 w 2200"/>
                <a:gd name="T1" fmla="*/ 1575 h 1575"/>
                <a:gd name="T2" fmla="*/ 105 w 2200"/>
                <a:gd name="T3" fmla="*/ 1575 h 1575"/>
                <a:gd name="T4" fmla="*/ 0 w 2200"/>
                <a:gd name="T5" fmla="*/ 1472 h 1575"/>
                <a:gd name="T6" fmla="*/ 0 w 2200"/>
                <a:gd name="T7" fmla="*/ 104 h 1575"/>
                <a:gd name="T8" fmla="*/ 105 w 2200"/>
                <a:gd name="T9" fmla="*/ 0 h 1575"/>
                <a:gd name="T10" fmla="*/ 2095 w 2200"/>
                <a:gd name="T11" fmla="*/ 0 h 1575"/>
                <a:gd name="T12" fmla="*/ 2200 w 2200"/>
                <a:gd name="T13" fmla="*/ 104 h 1575"/>
                <a:gd name="T14" fmla="*/ 2200 w 2200"/>
                <a:gd name="T15" fmla="*/ 1472 h 1575"/>
                <a:gd name="T16" fmla="*/ 2095 w 2200"/>
                <a:gd name="T17" fmla="*/ 1575 h 1575"/>
                <a:gd name="T18" fmla="*/ 177 w 2200"/>
                <a:gd name="T19" fmla="*/ 1398 h 1575"/>
                <a:gd name="T20" fmla="*/ 2023 w 2200"/>
                <a:gd name="T21" fmla="*/ 1398 h 1575"/>
                <a:gd name="T22" fmla="*/ 2023 w 2200"/>
                <a:gd name="T23" fmla="*/ 178 h 1575"/>
                <a:gd name="T24" fmla="*/ 177 w 2200"/>
                <a:gd name="T25" fmla="*/ 178 h 1575"/>
                <a:gd name="T26" fmla="*/ 177 w 2200"/>
                <a:gd name="T27" fmla="*/ 1398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0" h="1575">
                  <a:moveTo>
                    <a:pt x="2095" y="1575"/>
                  </a:moveTo>
                  <a:cubicBezTo>
                    <a:pt x="105" y="1575"/>
                    <a:pt x="105" y="1575"/>
                    <a:pt x="105" y="1575"/>
                  </a:cubicBezTo>
                  <a:cubicBezTo>
                    <a:pt x="47" y="1575"/>
                    <a:pt x="0" y="1529"/>
                    <a:pt x="0" y="14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2095" y="0"/>
                    <a:pt x="2095" y="0"/>
                    <a:pt x="2095" y="0"/>
                  </a:cubicBezTo>
                  <a:cubicBezTo>
                    <a:pt x="2153" y="0"/>
                    <a:pt x="2200" y="47"/>
                    <a:pt x="2200" y="104"/>
                  </a:cubicBezTo>
                  <a:cubicBezTo>
                    <a:pt x="2200" y="1472"/>
                    <a:pt x="2200" y="1472"/>
                    <a:pt x="2200" y="1472"/>
                  </a:cubicBezTo>
                  <a:cubicBezTo>
                    <a:pt x="2200" y="1529"/>
                    <a:pt x="2153" y="1575"/>
                    <a:pt x="2095" y="1575"/>
                  </a:cubicBezTo>
                  <a:close/>
                  <a:moveTo>
                    <a:pt x="177" y="1398"/>
                  </a:moveTo>
                  <a:cubicBezTo>
                    <a:pt x="2023" y="1398"/>
                    <a:pt x="2023" y="1398"/>
                    <a:pt x="2023" y="1398"/>
                  </a:cubicBezTo>
                  <a:cubicBezTo>
                    <a:pt x="2023" y="178"/>
                    <a:pt x="2023" y="178"/>
                    <a:pt x="202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1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3" name="Freeform 780"/>
          <p:cNvSpPr>
            <a:spLocks noChangeAspect="1" noEditPoints="1"/>
          </p:cNvSpPr>
          <p:nvPr/>
        </p:nvSpPr>
        <p:spPr bwMode="auto">
          <a:xfrm>
            <a:off x="2679292" y="4517820"/>
            <a:ext cx="346892" cy="247650"/>
          </a:xfrm>
          <a:custGeom>
            <a:avLst/>
            <a:gdLst>
              <a:gd name="T0" fmla="*/ 108 w 2234"/>
              <a:gd name="T1" fmla="*/ 0 h 1599"/>
              <a:gd name="T2" fmla="*/ 0 w 2234"/>
              <a:gd name="T3" fmla="*/ 1494 h 1599"/>
              <a:gd name="T4" fmla="*/ 2127 w 2234"/>
              <a:gd name="T5" fmla="*/ 1599 h 1599"/>
              <a:gd name="T6" fmla="*/ 2234 w 2234"/>
              <a:gd name="T7" fmla="*/ 105 h 1599"/>
              <a:gd name="T8" fmla="*/ 857 w 2234"/>
              <a:gd name="T9" fmla="*/ 1126 h 1599"/>
              <a:gd name="T10" fmla="*/ 1343 w 2234"/>
              <a:gd name="T11" fmla="*/ 1014 h 1599"/>
              <a:gd name="T12" fmla="*/ 857 w 2234"/>
              <a:gd name="T13" fmla="*/ 1126 h 1599"/>
              <a:gd name="T14" fmla="*/ 1343 w 2234"/>
              <a:gd name="T15" fmla="*/ 1419 h 1599"/>
              <a:gd name="T16" fmla="*/ 857 w 2234"/>
              <a:gd name="T17" fmla="*/ 1306 h 1599"/>
              <a:gd name="T18" fmla="*/ 857 w 2234"/>
              <a:gd name="T19" fmla="*/ 541 h 1599"/>
              <a:gd name="T20" fmla="*/ 1343 w 2234"/>
              <a:gd name="T21" fmla="*/ 352 h 1599"/>
              <a:gd name="T22" fmla="*/ 857 w 2234"/>
              <a:gd name="T23" fmla="*/ 541 h 1599"/>
              <a:gd name="T24" fmla="*/ 1343 w 2234"/>
              <a:gd name="T25" fmla="*/ 834 h 1599"/>
              <a:gd name="T26" fmla="*/ 857 w 2234"/>
              <a:gd name="T27" fmla="*/ 721 h 1599"/>
              <a:gd name="T28" fmla="*/ 677 w 2234"/>
              <a:gd name="T29" fmla="*/ 352 h 1599"/>
              <a:gd name="T30" fmla="*/ 180 w 2234"/>
              <a:gd name="T31" fmla="*/ 541 h 1599"/>
              <a:gd name="T32" fmla="*/ 677 w 2234"/>
              <a:gd name="T33" fmla="*/ 352 h 1599"/>
              <a:gd name="T34" fmla="*/ 677 w 2234"/>
              <a:gd name="T35" fmla="*/ 834 h 1599"/>
              <a:gd name="T36" fmla="*/ 180 w 2234"/>
              <a:gd name="T37" fmla="*/ 721 h 1599"/>
              <a:gd name="T38" fmla="*/ 677 w 2234"/>
              <a:gd name="T39" fmla="*/ 1014 h 1599"/>
              <a:gd name="T40" fmla="*/ 180 w 2234"/>
              <a:gd name="T41" fmla="*/ 1126 h 1599"/>
              <a:gd name="T42" fmla="*/ 677 w 2234"/>
              <a:gd name="T43" fmla="*/ 1014 h 1599"/>
              <a:gd name="T44" fmla="*/ 2054 w 2234"/>
              <a:gd name="T45" fmla="*/ 1014 h 1599"/>
              <a:gd name="T46" fmla="*/ 1523 w 2234"/>
              <a:gd name="T47" fmla="*/ 1126 h 1599"/>
              <a:gd name="T48" fmla="*/ 1523 w 2234"/>
              <a:gd name="T49" fmla="*/ 834 h 1599"/>
              <a:gd name="T50" fmla="*/ 2054 w 2234"/>
              <a:gd name="T51" fmla="*/ 721 h 1599"/>
              <a:gd name="T52" fmla="*/ 1523 w 2234"/>
              <a:gd name="T53" fmla="*/ 834 h 1599"/>
              <a:gd name="T54" fmla="*/ 1523 w 2234"/>
              <a:gd name="T55" fmla="*/ 352 h 1599"/>
              <a:gd name="T56" fmla="*/ 2054 w 2234"/>
              <a:gd name="T57" fmla="*/ 541 h 1599"/>
              <a:gd name="T58" fmla="*/ 180 w 2234"/>
              <a:gd name="T59" fmla="*/ 1306 h 1599"/>
              <a:gd name="T60" fmla="*/ 677 w 2234"/>
              <a:gd name="T61" fmla="*/ 1419 h 1599"/>
              <a:gd name="T62" fmla="*/ 180 w 2234"/>
              <a:gd name="T63" fmla="*/ 1306 h 1599"/>
              <a:gd name="T64" fmla="*/ 1523 w 2234"/>
              <a:gd name="T65" fmla="*/ 1306 h 1599"/>
              <a:gd name="T66" fmla="*/ 2054 w 2234"/>
              <a:gd name="T67" fmla="*/ 141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34" h="1599">
                <a:moveTo>
                  <a:pt x="2127" y="0"/>
                </a:moveTo>
                <a:cubicBezTo>
                  <a:pt x="108" y="0"/>
                  <a:pt x="108" y="0"/>
                  <a:pt x="108" y="0"/>
                </a:cubicBezTo>
                <a:cubicBezTo>
                  <a:pt x="49" y="0"/>
                  <a:pt x="0" y="47"/>
                  <a:pt x="0" y="105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0" y="1552"/>
                  <a:pt x="49" y="1599"/>
                  <a:pt x="108" y="1599"/>
                </a:cubicBezTo>
                <a:cubicBezTo>
                  <a:pt x="2127" y="1599"/>
                  <a:pt x="2127" y="1599"/>
                  <a:pt x="2127" y="1599"/>
                </a:cubicBezTo>
                <a:cubicBezTo>
                  <a:pt x="2186" y="1599"/>
                  <a:pt x="2234" y="1552"/>
                  <a:pt x="2234" y="1494"/>
                </a:cubicBezTo>
                <a:cubicBezTo>
                  <a:pt x="2234" y="105"/>
                  <a:pt x="2234" y="105"/>
                  <a:pt x="2234" y="105"/>
                </a:cubicBezTo>
                <a:cubicBezTo>
                  <a:pt x="2234" y="47"/>
                  <a:pt x="2186" y="0"/>
                  <a:pt x="2127" y="0"/>
                </a:cubicBezTo>
                <a:close/>
                <a:moveTo>
                  <a:pt x="857" y="1126"/>
                </a:moveTo>
                <a:cubicBezTo>
                  <a:pt x="857" y="1014"/>
                  <a:pt x="857" y="1014"/>
                  <a:pt x="857" y="1014"/>
                </a:cubicBezTo>
                <a:cubicBezTo>
                  <a:pt x="1343" y="1014"/>
                  <a:pt x="1343" y="1014"/>
                  <a:pt x="1343" y="1014"/>
                </a:cubicBezTo>
                <a:cubicBezTo>
                  <a:pt x="1343" y="1126"/>
                  <a:pt x="1343" y="1126"/>
                  <a:pt x="1343" y="1126"/>
                </a:cubicBezTo>
                <a:lnTo>
                  <a:pt x="857" y="1126"/>
                </a:lnTo>
                <a:close/>
                <a:moveTo>
                  <a:pt x="1343" y="1306"/>
                </a:moveTo>
                <a:cubicBezTo>
                  <a:pt x="1343" y="1419"/>
                  <a:pt x="1343" y="1419"/>
                  <a:pt x="1343" y="1419"/>
                </a:cubicBezTo>
                <a:cubicBezTo>
                  <a:pt x="857" y="1419"/>
                  <a:pt x="857" y="1419"/>
                  <a:pt x="857" y="1419"/>
                </a:cubicBezTo>
                <a:cubicBezTo>
                  <a:pt x="857" y="1306"/>
                  <a:pt x="857" y="1306"/>
                  <a:pt x="857" y="1306"/>
                </a:cubicBezTo>
                <a:lnTo>
                  <a:pt x="1343" y="1306"/>
                </a:lnTo>
                <a:close/>
                <a:moveTo>
                  <a:pt x="857" y="541"/>
                </a:moveTo>
                <a:cubicBezTo>
                  <a:pt x="857" y="352"/>
                  <a:pt x="857" y="352"/>
                  <a:pt x="857" y="352"/>
                </a:cubicBezTo>
                <a:cubicBezTo>
                  <a:pt x="1343" y="352"/>
                  <a:pt x="1343" y="352"/>
                  <a:pt x="1343" y="352"/>
                </a:cubicBezTo>
                <a:cubicBezTo>
                  <a:pt x="1343" y="541"/>
                  <a:pt x="1343" y="541"/>
                  <a:pt x="1343" y="541"/>
                </a:cubicBezTo>
                <a:lnTo>
                  <a:pt x="857" y="541"/>
                </a:lnTo>
                <a:close/>
                <a:moveTo>
                  <a:pt x="1343" y="721"/>
                </a:moveTo>
                <a:cubicBezTo>
                  <a:pt x="1343" y="834"/>
                  <a:pt x="1343" y="834"/>
                  <a:pt x="1343" y="834"/>
                </a:cubicBezTo>
                <a:cubicBezTo>
                  <a:pt x="857" y="834"/>
                  <a:pt x="857" y="834"/>
                  <a:pt x="857" y="834"/>
                </a:cubicBezTo>
                <a:cubicBezTo>
                  <a:pt x="857" y="721"/>
                  <a:pt x="857" y="721"/>
                  <a:pt x="857" y="721"/>
                </a:cubicBezTo>
                <a:lnTo>
                  <a:pt x="1343" y="721"/>
                </a:lnTo>
                <a:close/>
                <a:moveTo>
                  <a:pt x="677" y="352"/>
                </a:moveTo>
                <a:cubicBezTo>
                  <a:pt x="677" y="541"/>
                  <a:pt x="677" y="541"/>
                  <a:pt x="677" y="541"/>
                </a:cubicBezTo>
                <a:cubicBezTo>
                  <a:pt x="180" y="541"/>
                  <a:pt x="180" y="541"/>
                  <a:pt x="180" y="541"/>
                </a:cubicBezTo>
                <a:cubicBezTo>
                  <a:pt x="180" y="352"/>
                  <a:pt x="180" y="352"/>
                  <a:pt x="180" y="352"/>
                </a:cubicBezTo>
                <a:lnTo>
                  <a:pt x="677" y="352"/>
                </a:lnTo>
                <a:close/>
                <a:moveTo>
                  <a:pt x="677" y="721"/>
                </a:moveTo>
                <a:cubicBezTo>
                  <a:pt x="677" y="834"/>
                  <a:pt x="677" y="834"/>
                  <a:pt x="677" y="834"/>
                </a:cubicBezTo>
                <a:cubicBezTo>
                  <a:pt x="180" y="834"/>
                  <a:pt x="180" y="834"/>
                  <a:pt x="180" y="834"/>
                </a:cubicBezTo>
                <a:cubicBezTo>
                  <a:pt x="180" y="721"/>
                  <a:pt x="180" y="721"/>
                  <a:pt x="180" y="721"/>
                </a:cubicBezTo>
                <a:lnTo>
                  <a:pt x="677" y="721"/>
                </a:lnTo>
                <a:close/>
                <a:moveTo>
                  <a:pt x="677" y="1014"/>
                </a:moveTo>
                <a:cubicBezTo>
                  <a:pt x="677" y="1126"/>
                  <a:pt x="677" y="1126"/>
                  <a:pt x="677" y="1126"/>
                </a:cubicBezTo>
                <a:cubicBezTo>
                  <a:pt x="180" y="1126"/>
                  <a:pt x="180" y="1126"/>
                  <a:pt x="180" y="1126"/>
                </a:cubicBezTo>
                <a:cubicBezTo>
                  <a:pt x="180" y="1014"/>
                  <a:pt x="180" y="1014"/>
                  <a:pt x="180" y="1014"/>
                </a:cubicBezTo>
                <a:lnTo>
                  <a:pt x="677" y="1014"/>
                </a:lnTo>
                <a:close/>
                <a:moveTo>
                  <a:pt x="1523" y="1014"/>
                </a:moveTo>
                <a:cubicBezTo>
                  <a:pt x="2054" y="1014"/>
                  <a:pt x="2054" y="1014"/>
                  <a:pt x="2054" y="1014"/>
                </a:cubicBezTo>
                <a:cubicBezTo>
                  <a:pt x="2054" y="1126"/>
                  <a:pt x="2054" y="1126"/>
                  <a:pt x="2054" y="1126"/>
                </a:cubicBezTo>
                <a:cubicBezTo>
                  <a:pt x="1523" y="1126"/>
                  <a:pt x="1523" y="1126"/>
                  <a:pt x="1523" y="1126"/>
                </a:cubicBezTo>
                <a:lnTo>
                  <a:pt x="1523" y="1014"/>
                </a:lnTo>
                <a:close/>
                <a:moveTo>
                  <a:pt x="1523" y="834"/>
                </a:moveTo>
                <a:cubicBezTo>
                  <a:pt x="1523" y="721"/>
                  <a:pt x="1523" y="721"/>
                  <a:pt x="1523" y="721"/>
                </a:cubicBezTo>
                <a:cubicBezTo>
                  <a:pt x="2054" y="721"/>
                  <a:pt x="2054" y="721"/>
                  <a:pt x="2054" y="721"/>
                </a:cubicBezTo>
                <a:cubicBezTo>
                  <a:pt x="2054" y="834"/>
                  <a:pt x="2054" y="834"/>
                  <a:pt x="2054" y="834"/>
                </a:cubicBezTo>
                <a:lnTo>
                  <a:pt x="1523" y="834"/>
                </a:lnTo>
                <a:close/>
                <a:moveTo>
                  <a:pt x="1523" y="541"/>
                </a:moveTo>
                <a:cubicBezTo>
                  <a:pt x="1523" y="352"/>
                  <a:pt x="1523" y="352"/>
                  <a:pt x="1523" y="352"/>
                </a:cubicBezTo>
                <a:cubicBezTo>
                  <a:pt x="2054" y="352"/>
                  <a:pt x="2054" y="352"/>
                  <a:pt x="2054" y="352"/>
                </a:cubicBezTo>
                <a:cubicBezTo>
                  <a:pt x="2054" y="541"/>
                  <a:pt x="2054" y="541"/>
                  <a:pt x="2054" y="541"/>
                </a:cubicBezTo>
                <a:lnTo>
                  <a:pt x="1523" y="541"/>
                </a:lnTo>
                <a:close/>
                <a:moveTo>
                  <a:pt x="180" y="1306"/>
                </a:moveTo>
                <a:cubicBezTo>
                  <a:pt x="677" y="1306"/>
                  <a:pt x="677" y="1306"/>
                  <a:pt x="677" y="1306"/>
                </a:cubicBezTo>
                <a:cubicBezTo>
                  <a:pt x="677" y="1419"/>
                  <a:pt x="677" y="1419"/>
                  <a:pt x="677" y="1419"/>
                </a:cubicBezTo>
                <a:cubicBezTo>
                  <a:pt x="180" y="1419"/>
                  <a:pt x="180" y="1419"/>
                  <a:pt x="180" y="1419"/>
                </a:cubicBezTo>
                <a:lnTo>
                  <a:pt x="180" y="1306"/>
                </a:lnTo>
                <a:close/>
                <a:moveTo>
                  <a:pt x="1523" y="1419"/>
                </a:moveTo>
                <a:cubicBezTo>
                  <a:pt x="1523" y="1306"/>
                  <a:pt x="1523" y="1306"/>
                  <a:pt x="1523" y="1306"/>
                </a:cubicBezTo>
                <a:cubicBezTo>
                  <a:pt x="2054" y="1306"/>
                  <a:pt x="2054" y="1306"/>
                  <a:pt x="2054" y="1306"/>
                </a:cubicBezTo>
                <a:cubicBezTo>
                  <a:pt x="2054" y="1419"/>
                  <a:pt x="2054" y="1419"/>
                  <a:pt x="2054" y="1419"/>
                </a:cubicBezTo>
                <a:lnTo>
                  <a:pt x="1523" y="14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" name="Freeform 784"/>
          <p:cNvSpPr>
            <a:spLocks noChangeAspect="1" noEditPoints="1"/>
          </p:cNvSpPr>
          <p:nvPr/>
        </p:nvSpPr>
        <p:spPr bwMode="auto">
          <a:xfrm>
            <a:off x="2681184" y="1553957"/>
            <a:ext cx="343108" cy="247650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" name="Rectangle 368"/>
          <p:cNvSpPr>
            <a:spLocks noChangeArrowheads="1"/>
          </p:cNvSpPr>
          <p:nvPr/>
        </p:nvSpPr>
        <p:spPr bwMode="auto">
          <a:xfrm rot="20400000">
            <a:off x="4857463" y="4412363"/>
            <a:ext cx="2257990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857" name="Rectangle 368"/>
          <p:cNvSpPr>
            <a:spLocks noChangeArrowheads="1"/>
          </p:cNvSpPr>
          <p:nvPr/>
        </p:nvSpPr>
        <p:spPr bwMode="auto">
          <a:xfrm rot="1200000">
            <a:off x="4807711" y="1960298"/>
            <a:ext cx="2357505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grpSp>
        <p:nvGrpSpPr>
          <p:cNvPr id="1381" name="Group 1380"/>
          <p:cNvGrpSpPr/>
          <p:nvPr/>
        </p:nvGrpSpPr>
        <p:grpSpPr>
          <a:xfrm>
            <a:off x="4856585" y="2560231"/>
            <a:ext cx="1134734" cy="1332318"/>
            <a:chOff x="4856585" y="2096726"/>
            <a:chExt cx="1134734" cy="1332318"/>
          </a:xfrm>
        </p:grpSpPr>
        <p:cxnSp>
          <p:nvCxnSpPr>
            <p:cNvPr id="897" name="Straight Connector 896"/>
            <p:cNvCxnSpPr/>
            <p:nvPr/>
          </p:nvCxnSpPr>
          <p:spPr>
            <a:xfrm>
              <a:off x="4940831" y="2574994"/>
              <a:ext cx="3312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Straight Connector 1382"/>
            <p:cNvCxnSpPr/>
            <p:nvPr/>
          </p:nvCxnSpPr>
          <p:spPr>
            <a:xfrm>
              <a:off x="4940831" y="2951231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Connector 1384"/>
            <p:cNvCxnSpPr/>
            <p:nvPr/>
          </p:nvCxnSpPr>
          <p:spPr>
            <a:xfrm>
              <a:off x="4940831" y="3317943"/>
              <a:ext cx="936094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/>
            <p:cNvCxnSpPr/>
            <p:nvPr/>
          </p:nvCxnSpPr>
          <p:spPr>
            <a:xfrm>
              <a:off x="4940831" y="2207786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7" name="Group 1246"/>
            <p:cNvGrpSpPr/>
            <p:nvPr/>
          </p:nvGrpSpPr>
          <p:grpSpPr>
            <a:xfrm>
              <a:off x="4856585" y="2096726"/>
              <a:ext cx="1134734" cy="1332318"/>
              <a:chOff x="14706600" y="2102748"/>
              <a:chExt cx="1094839" cy="1285476"/>
            </a:xfrm>
          </p:grpSpPr>
          <p:sp>
            <p:nvSpPr>
              <p:cNvPr id="1248" name="Oval 1247"/>
              <p:cNvSpPr/>
              <p:nvPr/>
            </p:nvSpPr>
            <p:spPr>
              <a:xfrm>
                <a:off x="15000109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" name="Oval 1248"/>
              <p:cNvSpPr/>
              <p:nvPr/>
            </p:nvSpPr>
            <p:spPr>
              <a:xfrm>
                <a:off x="14706600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0" name="Oval 1249"/>
              <p:cNvSpPr/>
              <p:nvPr/>
            </p:nvSpPr>
            <p:spPr>
              <a:xfrm>
                <a:off x="15293618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1" name="Oval 1250"/>
              <p:cNvSpPr/>
              <p:nvPr/>
            </p:nvSpPr>
            <p:spPr>
              <a:xfrm>
                <a:off x="15587127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2" name="Oval 1251"/>
              <p:cNvSpPr/>
              <p:nvPr/>
            </p:nvSpPr>
            <p:spPr>
              <a:xfrm>
                <a:off x="15287883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3" name="Oval 1252"/>
              <p:cNvSpPr/>
              <p:nvPr/>
            </p:nvSpPr>
            <p:spPr>
              <a:xfrm>
                <a:off x="14706600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4" name="Oval 1253"/>
              <p:cNvSpPr/>
              <p:nvPr/>
            </p:nvSpPr>
            <p:spPr>
              <a:xfrm>
                <a:off x="15000109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5" name="Oval 1254"/>
              <p:cNvSpPr/>
              <p:nvPr/>
            </p:nvSpPr>
            <p:spPr>
              <a:xfrm>
                <a:off x="14708445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6" name="Oval 1255"/>
              <p:cNvSpPr/>
              <p:nvPr/>
            </p:nvSpPr>
            <p:spPr>
              <a:xfrm>
                <a:off x="15000109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7" name="Oval 1256"/>
              <p:cNvSpPr/>
              <p:nvPr/>
            </p:nvSpPr>
            <p:spPr>
              <a:xfrm>
                <a:off x="15000109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8" name="Oval 1257"/>
              <p:cNvSpPr/>
              <p:nvPr/>
            </p:nvSpPr>
            <p:spPr>
              <a:xfrm>
                <a:off x="14706600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9" name="Oval 1258"/>
              <p:cNvSpPr/>
              <p:nvPr/>
            </p:nvSpPr>
            <p:spPr>
              <a:xfrm>
                <a:off x="15293618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60" name="Group 1259"/>
              <p:cNvGrpSpPr/>
              <p:nvPr/>
            </p:nvGrpSpPr>
            <p:grpSpPr>
              <a:xfrm>
                <a:off x="14738365" y="2134616"/>
                <a:ext cx="1033154" cy="1224454"/>
                <a:chOff x="14738365" y="2134616"/>
                <a:chExt cx="1033154" cy="1224454"/>
              </a:xfrm>
            </p:grpSpPr>
            <p:grpSp>
              <p:nvGrpSpPr>
                <p:cNvPr id="1261" name="Group 1260"/>
                <p:cNvGrpSpPr/>
                <p:nvPr/>
              </p:nvGrpSpPr>
              <p:grpSpPr>
                <a:xfrm>
                  <a:off x="15042872" y="3215207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311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2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3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4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62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3205780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309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10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63" name="Freeform 788"/>
                <p:cNvSpPr>
                  <a:spLocks/>
                </p:cNvSpPr>
                <p:nvPr/>
              </p:nvSpPr>
              <p:spPr bwMode="auto">
                <a:xfrm>
                  <a:off x="15335295" y="3208493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264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617047" y="320560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30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65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329232" y="2861093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299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0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1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2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03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66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4747949" y="2501524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294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5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6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7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8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67" name="Group 1266"/>
                <p:cNvGrpSpPr/>
                <p:nvPr/>
              </p:nvGrpSpPr>
              <p:grpSpPr>
                <a:xfrm>
                  <a:off x="15042872" y="2858416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290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2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3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68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4738365" y="2848809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285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6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7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8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9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69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030029" y="248924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280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1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2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3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4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7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041458" y="2146720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275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6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7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8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9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71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2134616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273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4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2" name="Freeform 788"/>
                <p:cNvSpPr>
                  <a:spLocks/>
                </p:cNvSpPr>
                <p:nvPr/>
              </p:nvSpPr>
              <p:spPr bwMode="auto">
                <a:xfrm>
                  <a:off x="15335295" y="2137329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391" name="Straight Connector 1390"/>
          <p:cNvCxnSpPr>
            <a:endCxn id="1225" idx="36"/>
          </p:cNvCxnSpPr>
          <p:nvPr/>
        </p:nvCxnSpPr>
        <p:spPr>
          <a:xfrm>
            <a:off x="3429000" y="1653175"/>
            <a:ext cx="985814" cy="67815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/>
          <p:nvPr/>
        </p:nvCxnSpPr>
        <p:spPr>
          <a:xfrm>
            <a:off x="3428737" y="1647986"/>
            <a:ext cx="787663" cy="30998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Connector 1392"/>
          <p:cNvCxnSpPr/>
          <p:nvPr/>
        </p:nvCxnSpPr>
        <p:spPr>
          <a:xfrm>
            <a:off x="3428737" y="2409984"/>
            <a:ext cx="893008" cy="36899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Connector 1393"/>
          <p:cNvCxnSpPr>
            <a:endCxn id="1229" idx="5"/>
          </p:cNvCxnSpPr>
          <p:nvPr/>
        </p:nvCxnSpPr>
        <p:spPr>
          <a:xfrm>
            <a:off x="3428737" y="2409984"/>
            <a:ext cx="632230" cy="4610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Straight Connector 1394"/>
          <p:cNvCxnSpPr/>
          <p:nvPr/>
        </p:nvCxnSpPr>
        <p:spPr>
          <a:xfrm>
            <a:off x="3428737" y="3148172"/>
            <a:ext cx="955039" cy="10436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>
            <a:endCxn id="1242" idx="35"/>
          </p:cNvCxnSpPr>
          <p:nvPr/>
        </p:nvCxnSpPr>
        <p:spPr>
          <a:xfrm flipV="1">
            <a:off x="3428737" y="2997044"/>
            <a:ext cx="596826" cy="15112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Straight Connector 1396"/>
          <p:cNvCxnSpPr>
            <a:endCxn id="1214" idx="34"/>
          </p:cNvCxnSpPr>
          <p:nvPr/>
        </p:nvCxnSpPr>
        <p:spPr>
          <a:xfrm flipV="1">
            <a:off x="3428737" y="3737219"/>
            <a:ext cx="1021464" cy="15866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Connector 1397"/>
          <p:cNvCxnSpPr/>
          <p:nvPr/>
        </p:nvCxnSpPr>
        <p:spPr>
          <a:xfrm flipV="1">
            <a:off x="3428737" y="3536283"/>
            <a:ext cx="600702" cy="35007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Straight Connector 1398"/>
          <p:cNvCxnSpPr/>
          <p:nvPr/>
        </p:nvCxnSpPr>
        <p:spPr>
          <a:xfrm flipV="1">
            <a:off x="3428737" y="4322806"/>
            <a:ext cx="561170" cy="30650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9" name="Group 1188"/>
          <p:cNvGrpSpPr/>
          <p:nvPr/>
        </p:nvGrpSpPr>
        <p:grpSpPr>
          <a:xfrm>
            <a:off x="3868334" y="4201196"/>
            <a:ext cx="249166" cy="249166"/>
            <a:chOff x="12858749" y="2159895"/>
            <a:chExt cx="240406" cy="240406"/>
          </a:xfrm>
        </p:grpSpPr>
        <p:sp>
          <p:nvSpPr>
            <p:cNvPr id="1195" name="Oval 1194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96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197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01" name="Straight Connector 1400"/>
          <p:cNvCxnSpPr>
            <a:endCxn id="1193" idx="2"/>
          </p:cNvCxnSpPr>
          <p:nvPr/>
        </p:nvCxnSpPr>
        <p:spPr>
          <a:xfrm flipV="1">
            <a:off x="3429000" y="4441256"/>
            <a:ext cx="921376" cy="19006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0" name="Group 1189"/>
          <p:cNvGrpSpPr/>
          <p:nvPr/>
        </p:nvGrpSpPr>
        <p:grpSpPr>
          <a:xfrm>
            <a:off x="4219420" y="4303595"/>
            <a:ext cx="249166" cy="249166"/>
            <a:chOff x="12706350" y="1374082"/>
            <a:chExt cx="240406" cy="240406"/>
          </a:xfrm>
        </p:grpSpPr>
        <p:sp>
          <p:nvSpPr>
            <p:cNvPr id="1191" name="Oval 1190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92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193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05" name="Straight Connector 1404"/>
          <p:cNvCxnSpPr>
            <a:endCxn id="1207" idx="47"/>
          </p:cNvCxnSpPr>
          <p:nvPr/>
        </p:nvCxnSpPr>
        <p:spPr>
          <a:xfrm>
            <a:off x="3428737" y="3886359"/>
            <a:ext cx="828669" cy="17577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4" name="Group 1183"/>
          <p:cNvGrpSpPr/>
          <p:nvPr/>
        </p:nvGrpSpPr>
        <p:grpSpPr>
          <a:xfrm>
            <a:off x="3913369" y="3394094"/>
            <a:ext cx="249166" cy="249166"/>
            <a:chOff x="12615862" y="1936057"/>
            <a:chExt cx="240406" cy="240406"/>
          </a:xfrm>
        </p:grpSpPr>
        <p:sp>
          <p:nvSpPr>
            <p:cNvPr id="1226" name="Oval 1225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7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7" name="Group 1186"/>
          <p:cNvGrpSpPr/>
          <p:nvPr/>
        </p:nvGrpSpPr>
        <p:grpSpPr>
          <a:xfrm>
            <a:off x="4314725" y="3602282"/>
            <a:ext cx="249166" cy="249166"/>
            <a:chOff x="12834937" y="1669357"/>
            <a:chExt cx="240406" cy="240406"/>
          </a:xfrm>
        </p:grpSpPr>
        <p:sp>
          <p:nvSpPr>
            <p:cNvPr id="1208" name="Oval 1207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10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8" name="Group 1187"/>
          <p:cNvGrpSpPr/>
          <p:nvPr/>
        </p:nvGrpSpPr>
        <p:grpSpPr>
          <a:xfrm>
            <a:off x="4120169" y="3939231"/>
            <a:ext cx="249166" cy="249166"/>
            <a:chOff x="12638087" y="2401195"/>
            <a:chExt cx="240406" cy="240406"/>
          </a:xfrm>
        </p:grpSpPr>
        <p:sp>
          <p:nvSpPr>
            <p:cNvPr id="1202" name="Oval 1201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3" name="Group 1202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04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0" name="Group 1179"/>
          <p:cNvGrpSpPr/>
          <p:nvPr/>
        </p:nvGrpSpPr>
        <p:grpSpPr>
          <a:xfrm>
            <a:off x="4265552" y="3128326"/>
            <a:ext cx="249166" cy="249166"/>
            <a:chOff x="12706350" y="1374082"/>
            <a:chExt cx="240406" cy="240406"/>
          </a:xfrm>
        </p:grpSpPr>
        <p:sp>
          <p:nvSpPr>
            <p:cNvPr id="1243" name="Oval 124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4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1" name="Group 1180"/>
          <p:cNvGrpSpPr/>
          <p:nvPr/>
        </p:nvGrpSpPr>
        <p:grpSpPr>
          <a:xfrm>
            <a:off x="3908427" y="2881183"/>
            <a:ext cx="249166" cy="249166"/>
            <a:chOff x="12638087" y="2401195"/>
            <a:chExt cx="240406" cy="240406"/>
          </a:xfrm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2" name="Group 1181"/>
          <p:cNvGrpSpPr/>
          <p:nvPr/>
        </p:nvGrpSpPr>
        <p:grpSpPr>
          <a:xfrm>
            <a:off x="4200861" y="2650487"/>
            <a:ext cx="249166" cy="249166"/>
            <a:chOff x="12858749" y="2159895"/>
            <a:chExt cx="240406" cy="240406"/>
          </a:xfrm>
        </p:grpSpPr>
        <p:sp>
          <p:nvSpPr>
            <p:cNvPr id="1230" name="Oval 1229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1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32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3" name="Group 1182"/>
          <p:cNvGrpSpPr/>
          <p:nvPr/>
        </p:nvGrpSpPr>
        <p:grpSpPr>
          <a:xfrm>
            <a:off x="3945833" y="2315189"/>
            <a:ext cx="249166" cy="249166"/>
            <a:chOff x="12615862" y="1936057"/>
            <a:chExt cx="240406" cy="240406"/>
          </a:xfrm>
        </p:grpSpPr>
        <p:sp>
          <p:nvSpPr>
            <p:cNvPr id="1228" name="Oval 1227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9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5" name="Group 1184"/>
          <p:cNvGrpSpPr/>
          <p:nvPr/>
        </p:nvGrpSpPr>
        <p:grpSpPr>
          <a:xfrm>
            <a:off x="4277966" y="2218080"/>
            <a:ext cx="249166" cy="249166"/>
            <a:chOff x="12834937" y="1669357"/>
            <a:chExt cx="240406" cy="240406"/>
          </a:xfrm>
        </p:grpSpPr>
        <p:sp>
          <p:nvSpPr>
            <p:cNvPr id="1219" name="Oval 1218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0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21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6" name="Group 1185"/>
          <p:cNvGrpSpPr/>
          <p:nvPr/>
        </p:nvGrpSpPr>
        <p:grpSpPr>
          <a:xfrm>
            <a:off x="4091768" y="1835678"/>
            <a:ext cx="249166" cy="249166"/>
            <a:chOff x="12706350" y="1374082"/>
            <a:chExt cx="240406" cy="240406"/>
          </a:xfrm>
        </p:grpSpPr>
        <p:sp>
          <p:nvSpPr>
            <p:cNvPr id="1215" name="Oval 1214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1216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17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84" name="Group 1383"/>
          <p:cNvGrpSpPr/>
          <p:nvPr/>
        </p:nvGrpSpPr>
        <p:grpSpPr>
          <a:xfrm>
            <a:off x="6346934" y="2895909"/>
            <a:ext cx="1001532" cy="722398"/>
            <a:chOff x="6346934" y="2484159"/>
            <a:chExt cx="1001532" cy="722398"/>
          </a:xfrm>
        </p:grpSpPr>
        <p:grpSp>
          <p:nvGrpSpPr>
            <p:cNvPr id="1178" name="Group 117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</p:grpSpPr>
          <p:grpSp>
            <p:nvGrpSpPr>
              <p:cNvPr id="1137" name="Group 1136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</p:grpSpPr>
            <p:cxnSp>
              <p:nvCxnSpPr>
                <p:cNvPr id="1417" name="Straight Connector 141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Straight Connector 1419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2" name="Straight Connector 1421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4" name="Straight Connector 1453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Straight Connector 1464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1" name="Group 1430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6" name="Straight Connector 1435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Straight Connector 1465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8" name="Group 1437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</p:grpSpPr>
            <p:cxnSp>
              <p:nvCxnSpPr>
                <p:cNvPr id="1442" name="Straight Connector 1441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5" name="Group 1314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</p:grpSpPr>
          <p:grpSp>
            <p:nvGrpSpPr>
              <p:cNvPr id="1316" name="Group 1315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72" name="Oval 1371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3" name="Group 1372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7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7" name="Group 1316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</p:grpSpPr>
            <p:sp>
              <p:nvSpPr>
                <p:cNvPr id="1365" name="Oval 1364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66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67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8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9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0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1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8" name="Group 1317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</p:grpSpPr>
            <p:sp>
              <p:nvSpPr>
                <p:cNvPr id="1358" name="Oval 1357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60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1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2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3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4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9" name="Group 1318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</p:grpSpPr>
            <p:sp>
              <p:nvSpPr>
                <p:cNvPr id="1354" name="Oval 1353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56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7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0" name="Group 1319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</p:grpSpPr>
            <p:sp>
              <p:nvSpPr>
                <p:cNvPr id="1352" name="Oval 1351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21" name="Group 1320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46" name="Oval 134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7" name="Group 134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4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2" name="Group 1321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</p:grpSpPr>
            <p:sp>
              <p:nvSpPr>
                <p:cNvPr id="1342" name="Oval 1341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3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44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3" name="Group 1322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</p:grpSpPr>
            <p:sp>
              <p:nvSpPr>
                <p:cNvPr id="1335" name="Oval 1334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36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37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8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9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0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1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4" name="Group 1323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</p:grpSpPr>
            <p:sp>
              <p:nvSpPr>
                <p:cNvPr id="1328" name="Oval 1327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9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30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1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2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3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4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5" name="Group 1324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67" name="Rectangle 368"/>
          <p:cNvSpPr>
            <a:spLocks noChangeArrowheads="1"/>
          </p:cNvSpPr>
          <p:nvPr/>
        </p:nvSpPr>
        <p:spPr bwMode="auto">
          <a:xfrm>
            <a:off x="6629800" y="3707513"/>
            <a:ext cx="40876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Fusion</a:t>
            </a:r>
          </a:p>
        </p:txBody>
      </p:sp>
      <p:sp>
        <p:nvSpPr>
          <p:cNvPr id="1468" name="Rectangle 368"/>
          <p:cNvSpPr>
            <a:spLocks noChangeArrowheads="1"/>
          </p:cNvSpPr>
          <p:nvPr/>
        </p:nvSpPr>
        <p:spPr bwMode="auto">
          <a:xfrm>
            <a:off x="5158048" y="3977388"/>
            <a:ext cx="437619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Linking</a:t>
            </a:r>
          </a:p>
        </p:txBody>
      </p:sp>
      <p:sp>
        <p:nvSpPr>
          <p:cNvPr id="1469" name="Rectangle 368"/>
          <p:cNvSpPr>
            <a:spLocks noChangeArrowheads="1"/>
          </p:cNvSpPr>
          <p:nvPr/>
        </p:nvSpPr>
        <p:spPr bwMode="auto">
          <a:xfrm>
            <a:off x="3803555" y="4625088"/>
            <a:ext cx="51770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Refinery</a:t>
            </a:r>
          </a:p>
        </p:txBody>
      </p:sp>
      <p:sp>
        <p:nvSpPr>
          <p:cNvPr id="1479" name="Freeform 13"/>
          <p:cNvSpPr>
            <a:spLocks/>
          </p:cNvSpPr>
          <p:nvPr/>
        </p:nvSpPr>
        <p:spPr bwMode="auto">
          <a:xfrm>
            <a:off x="8578850" y="4240800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0" name="Freeform 16"/>
          <p:cNvSpPr>
            <a:spLocks/>
          </p:cNvSpPr>
          <p:nvPr/>
        </p:nvSpPr>
        <p:spPr bwMode="auto">
          <a:xfrm>
            <a:off x="8578850" y="2299288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1" name="Freeform 33"/>
          <p:cNvSpPr>
            <a:spLocks/>
          </p:cNvSpPr>
          <p:nvPr/>
        </p:nvSpPr>
        <p:spPr bwMode="auto">
          <a:xfrm>
            <a:off x="8578850" y="1327738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2" name="Freeform 36"/>
          <p:cNvSpPr>
            <a:spLocks/>
          </p:cNvSpPr>
          <p:nvPr/>
        </p:nvSpPr>
        <p:spPr bwMode="auto">
          <a:xfrm>
            <a:off x="8578850" y="3269250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Freeform 19"/>
          <p:cNvSpPr>
            <a:spLocks/>
          </p:cNvSpPr>
          <p:nvPr/>
        </p:nvSpPr>
        <p:spPr bwMode="auto">
          <a:xfrm>
            <a:off x="8888413" y="2632663"/>
            <a:ext cx="36513" cy="150813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Freeform 20"/>
          <p:cNvSpPr>
            <a:spLocks/>
          </p:cNvSpPr>
          <p:nvPr/>
        </p:nvSpPr>
        <p:spPr bwMode="auto">
          <a:xfrm>
            <a:off x="8766175" y="2627900"/>
            <a:ext cx="152400" cy="133350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Freeform 21"/>
          <p:cNvSpPr>
            <a:spLocks/>
          </p:cNvSpPr>
          <p:nvPr/>
        </p:nvSpPr>
        <p:spPr bwMode="auto">
          <a:xfrm>
            <a:off x="8918575" y="2456450"/>
            <a:ext cx="107950" cy="176213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Freeform 22"/>
          <p:cNvSpPr>
            <a:spLocks/>
          </p:cNvSpPr>
          <p:nvPr/>
        </p:nvSpPr>
        <p:spPr bwMode="auto">
          <a:xfrm>
            <a:off x="8921750" y="2594563"/>
            <a:ext cx="165100" cy="38100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7" name="Freeform 23"/>
          <p:cNvSpPr>
            <a:spLocks/>
          </p:cNvSpPr>
          <p:nvPr/>
        </p:nvSpPr>
        <p:spPr bwMode="auto">
          <a:xfrm>
            <a:off x="8910638" y="2635838"/>
            <a:ext cx="133350" cy="112713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24"/>
          <p:cNvSpPr>
            <a:spLocks/>
          </p:cNvSpPr>
          <p:nvPr/>
        </p:nvSpPr>
        <p:spPr bwMode="auto">
          <a:xfrm>
            <a:off x="9029700" y="2740613"/>
            <a:ext cx="26988" cy="133350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25"/>
          <p:cNvSpPr>
            <a:spLocks/>
          </p:cNvSpPr>
          <p:nvPr/>
        </p:nvSpPr>
        <p:spPr bwMode="auto">
          <a:xfrm>
            <a:off x="9031288" y="2740613"/>
            <a:ext cx="111125" cy="80963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Freeform 26"/>
          <p:cNvSpPr>
            <a:spLocks/>
          </p:cNvSpPr>
          <p:nvPr/>
        </p:nvSpPr>
        <p:spPr bwMode="auto">
          <a:xfrm>
            <a:off x="9037638" y="2712038"/>
            <a:ext cx="128588" cy="47625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27"/>
          <p:cNvSpPr>
            <a:spLocks/>
          </p:cNvSpPr>
          <p:nvPr/>
        </p:nvSpPr>
        <p:spPr bwMode="auto">
          <a:xfrm>
            <a:off x="8813800" y="2353263"/>
            <a:ext cx="52388" cy="133350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28"/>
          <p:cNvSpPr>
            <a:spLocks/>
          </p:cNvSpPr>
          <p:nvPr/>
        </p:nvSpPr>
        <p:spPr bwMode="auto">
          <a:xfrm>
            <a:off x="8731250" y="2427875"/>
            <a:ext cx="128588" cy="65088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29"/>
          <p:cNvSpPr>
            <a:spLocks/>
          </p:cNvSpPr>
          <p:nvPr/>
        </p:nvSpPr>
        <p:spPr bwMode="auto">
          <a:xfrm>
            <a:off x="8782050" y="2485025"/>
            <a:ext cx="73025" cy="80963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30"/>
          <p:cNvSpPr>
            <a:spLocks/>
          </p:cNvSpPr>
          <p:nvPr/>
        </p:nvSpPr>
        <p:spPr bwMode="auto">
          <a:xfrm>
            <a:off x="8774113" y="2539000"/>
            <a:ext cx="144463" cy="104775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31"/>
          <p:cNvSpPr>
            <a:spLocks/>
          </p:cNvSpPr>
          <p:nvPr/>
        </p:nvSpPr>
        <p:spPr bwMode="auto">
          <a:xfrm>
            <a:off x="8677275" y="2531063"/>
            <a:ext cx="104775" cy="26988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2"/>
          <p:cNvSpPr>
            <a:spLocks/>
          </p:cNvSpPr>
          <p:nvPr/>
        </p:nvSpPr>
        <p:spPr bwMode="auto">
          <a:xfrm>
            <a:off x="8693150" y="2543763"/>
            <a:ext cx="95250" cy="95250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87" name="Group 1386"/>
          <p:cNvGrpSpPr/>
          <p:nvPr/>
        </p:nvGrpSpPr>
        <p:grpSpPr>
          <a:xfrm>
            <a:off x="8696325" y="1361075"/>
            <a:ext cx="509588" cy="557213"/>
            <a:chOff x="8696325" y="920750"/>
            <a:chExt cx="509588" cy="557213"/>
          </a:xfrm>
        </p:grpSpPr>
        <p:sp>
          <p:nvSpPr>
            <p:cNvPr id="3113" name="Freeform 39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39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9"/>
                    <a:pt x="30" y="39"/>
                  </a:cubicBezTo>
                  <a:cubicBezTo>
                    <a:pt x="29" y="39"/>
                    <a:pt x="27" y="26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Freeform 40"/>
            <p:cNvSpPr>
              <a:spLocks/>
            </p:cNvSpPr>
            <p:nvPr/>
          </p:nvSpPr>
          <p:spPr bwMode="auto">
            <a:xfrm>
              <a:off x="8812213" y="954088"/>
              <a:ext cx="112713" cy="103188"/>
            </a:xfrm>
            <a:custGeom>
              <a:avLst/>
              <a:gdLst>
                <a:gd name="T0" fmla="*/ 44 w 86"/>
                <a:gd name="T1" fmla="*/ 78 h 78"/>
                <a:gd name="T2" fmla="*/ 6 w 86"/>
                <a:gd name="T3" fmla="*/ 67 h 78"/>
                <a:gd name="T4" fmla="*/ 0 w 86"/>
                <a:gd name="T5" fmla="*/ 63 h 78"/>
                <a:gd name="T6" fmla="*/ 0 w 86"/>
                <a:gd name="T7" fmla="*/ 55 h 78"/>
                <a:gd name="T8" fmla="*/ 22 w 86"/>
                <a:gd name="T9" fmla="*/ 8 h 78"/>
                <a:gd name="T10" fmla="*/ 34 w 86"/>
                <a:gd name="T11" fmla="*/ 0 h 78"/>
                <a:gd name="T12" fmla="*/ 42 w 86"/>
                <a:gd name="T13" fmla="*/ 12 h 78"/>
                <a:gd name="T14" fmla="*/ 43 w 86"/>
                <a:gd name="T15" fmla="*/ 12 h 78"/>
                <a:gd name="T16" fmla="*/ 44 w 86"/>
                <a:gd name="T17" fmla="*/ 12 h 78"/>
                <a:gd name="T18" fmla="*/ 46 w 86"/>
                <a:gd name="T19" fmla="*/ 11 h 78"/>
                <a:gd name="T20" fmla="*/ 55 w 86"/>
                <a:gd name="T21" fmla="*/ 1 h 78"/>
                <a:gd name="T22" fmla="*/ 65 w 86"/>
                <a:gd name="T23" fmla="*/ 9 h 78"/>
                <a:gd name="T24" fmla="*/ 86 w 86"/>
                <a:gd name="T25" fmla="*/ 56 h 78"/>
                <a:gd name="T26" fmla="*/ 86 w 86"/>
                <a:gd name="T27" fmla="*/ 64 h 78"/>
                <a:gd name="T28" fmla="*/ 80 w 86"/>
                <a:gd name="T29" fmla="*/ 68 h 78"/>
                <a:gd name="T30" fmla="*/ 44 w 86"/>
                <a:gd name="T3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78">
                  <a:moveTo>
                    <a:pt x="44" y="78"/>
                  </a:moveTo>
                  <a:cubicBezTo>
                    <a:pt x="30" y="78"/>
                    <a:pt x="17" y="74"/>
                    <a:pt x="6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5"/>
                    <a:pt x="9" y="17"/>
                    <a:pt x="22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6" y="12"/>
                    <a:pt x="46" y="1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7"/>
                    <a:pt x="86" y="56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68" y="75"/>
                    <a:pt x="56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5" name="Oval 41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6" name="Freeform 42"/>
            <p:cNvSpPr>
              <a:spLocks noEditPoints="1"/>
            </p:cNvSpPr>
            <p:nvPr/>
          </p:nvSpPr>
          <p:spPr bwMode="auto">
            <a:xfrm>
              <a:off x="8828088" y="920750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2 h 63"/>
                <a:gd name="T4" fmla="*/ 31 w 63"/>
                <a:gd name="T5" fmla="*/ 0 h 63"/>
                <a:gd name="T6" fmla="*/ 63 w 63"/>
                <a:gd name="T7" fmla="*/ 32 h 63"/>
                <a:gd name="T8" fmla="*/ 31 w 63"/>
                <a:gd name="T9" fmla="*/ 63 h 63"/>
                <a:gd name="T10" fmla="*/ 31 w 63"/>
                <a:gd name="T11" fmla="*/ 28 h 63"/>
                <a:gd name="T12" fmla="*/ 27 w 63"/>
                <a:gd name="T13" fmla="*/ 32 h 63"/>
                <a:gd name="T14" fmla="*/ 35 w 63"/>
                <a:gd name="T15" fmla="*/ 32 h 63"/>
                <a:gd name="T16" fmla="*/ 31 w 6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8"/>
                  </a:moveTo>
                  <a:cubicBezTo>
                    <a:pt x="29" y="28"/>
                    <a:pt x="27" y="29"/>
                    <a:pt x="27" y="32"/>
                  </a:cubicBezTo>
                  <a:cubicBezTo>
                    <a:pt x="27" y="36"/>
                    <a:pt x="35" y="36"/>
                    <a:pt x="35" y="32"/>
                  </a:cubicBezTo>
                  <a:cubicBezTo>
                    <a:pt x="35" y="29"/>
                    <a:pt x="34" y="28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7" name="Freeform 43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8" name="Oval 44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9" name="Freeform 45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0" name="Freeform 46"/>
            <p:cNvSpPr>
              <a:spLocks/>
            </p:cNvSpPr>
            <p:nvPr/>
          </p:nvSpPr>
          <p:spPr bwMode="auto">
            <a:xfrm>
              <a:off x="8729663" y="1376363"/>
              <a:ext cx="114300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4 h 77"/>
                <a:gd name="T8" fmla="*/ 22 w 86"/>
                <a:gd name="T9" fmla="*/ 7 h 77"/>
                <a:gd name="T10" fmla="*/ 33 w 86"/>
                <a:gd name="T11" fmla="*/ 0 h 77"/>
                <a:gd name="T12" fmla="*/ 41 w 86"/>
                <a:gd name="T13" fmla="*/ 9 h 77"/>
                <a:gd name="T14" fmla="*/ 43 w 86"/>
                <a:gd name="T15" fmla="*/ 11 h 77"/>
                <a:gd name="T16" fmla="*/ 44 w 86"/>
                <a:gd name="T17" fmla="*/ 11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0 h 77"/>
                <a:gd name="T24" fmla="*/ 65 w 86"/>
                <a:gd name="T25" fmla="*/ 8 h 77"/>
                <a:gd name="T26" fmla="*/ 57 w 86"/>
                <a:gd name="T27" fmla="*/ 19 h 77"/>
                <a:gd name="T28" fmla="*/ 65 w 86"/>
                <a:gd name="T29" fmla="*/ 8 h 77"/>
                <a:gd name="T30" fmla="*/ 86 w 86"/>
                <a:gd name="T31" fmla="*/ 55 h 77"/>
                <a:gd name="T32" fmla="*/ 86 w 86"/>
                <a:gd name="T33" fmla="*/ 62 h 77"/>
                <a:gd name="T34" fmla="*/ 79 w 86"/>
                <a:gd name="T35" fmla="*/ 67 h 77"/>
                <a:gd name="T36" fmla="*/ 44 w 86"/>
                <a:gd name="T3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0" y="77"/>
                    <a:pt x="17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4"/>
                    <a:pt x="9" y="16"/>
                    <a:pt x="22" y="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78" y="18"/>
                    <a:pt x="86" y="35"/>
                    <a:pt x="86" y="55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68" y="73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Oval 47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Freeform 48"/>
            <p:cNvSpPr>
              <a:spLocks noEditPoints="1"/>
            </p:cNvSpPr>
            <p:nvPr/>
          </p:nvSpPr>
          <p:spPr bwMode="auto">
            <a:xfrm>
              <a:off x="8745538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Freeform 49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Oval 50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Freeform 51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6" name="Freeform 52"/>
            <p:cNvSpPr>
              <a:spLocks/>
            </p:cNvSpPr>
            <p:nvPr/>
          </p:nvSpPr>
          <p:spPr bwMode="auto">
            <a:xfrm>
              <a:off x="8888413" y="1376363"/>
              <a:ext cx="117475" cy="101600"/>
            </a:xfrm>
            <a:custGeom>
              <a:avLst/>
              <a:gdLst>
                <a:gd name="T0" fmla="*/ 47 w 89"/>
                <a:gd name="T1" fmla="*/ 77 h 77"/>
                <a:gd name="T2" fmla="*/ 10 w 89"/>
                <a:gd name="T3" fmla="*/ 67 h 77"/>
                <a:gd name="T4" fmla="*/ 0 w 89"/>
                <a:gd name="T5" fmla="*/ 63 h 77"/>
                <a:gd name="T6" fmla="*/ 3 w 89"/>
                <a:gd name="T7" fmla="*/ 52 h 77"/>
                <a:gd name="T8" fmla="*/ 25 w 89"/>
                <a:gd name="T9" fmla="*/ 7 h 77"/>
                <a:gd name="T10" fmla="*/ 36 w 89"/>
                <a:gd name="T11" fmla="*/ 0 h 77"/>
                <a:gd name="T12" fmla="*/ 44 w 89"/>
                <a:gd name="T13" fmla="*/ 9 h 77"/>
                <a:gd name="T14" fmla="*/ 46 w 89"/>
                <a:gd name="T15" fmla="*/ 11 h 77"/>
                <a:gd name="T16" fmla="*/ 47 w 89"/>
                <a:gd name="T17" fmla="*/ 11 h 77"/>
                <a:gd name="T18" fmla="*/ 47 w 89"/>
                <a:gd name="T19" fmla="*/ 11 h 77"/>
                <a:gd name="T20" fmla="*/ 49 w 89"/>
                <a:gd name="T21" fmla="*/ 10 h 77"/>
                <a:gd name="T22" fmla="*/ 58 w 89"/>
                <a:gd name="T23" fmla="*/ 0 h 77"/>
                <a:gd name="T24" fmla="*/ 68 w 89"/>
                <a:gd name="T25" fmla="*/ 8 h 77"/>
                <a:gd name="T26" fmla="*/ 89 w 89"/>
                <a:gd name="T27" fmla="*/ 55 h 77"/>
                <a:gd name="T28" fmla="*/ 89 w 89"/>
                <a:gd name="T29" fmla="*/ 65 h 77"/>
                <a:gd name="T30" fmla="*/ 81 w 89"/>
                <a:gd name="T31" fmla="*/ 68 h 77"/>
                <a:gd name="T32" fmla="*/ 47 w 89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7">
                  <a:moveTo>
                    <a:pt x="47" y="77"/>
                  </a:moveTo>
                  <a:cubicBezTo>
                    <a:pt x="34" y="77"/>
                    <a:pt x="21" y="73"/>
                    <a:pt x="1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33"/>
                    <a:pt x="12" y="16"/>
                    <a:pt x="25" y="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10"/>
                    <a:pt x="45" y="11"/>
                    <a:pt x="46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9" y="10"/>
                    <a:pt x="49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81" y="18"/>
                    <a:pt x="89" y="35"/>
                    <a:pt x="89" y="5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71" y="74"/>
                    <a:pt x="59" y="77"/>
                    <a:pt x="4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7" name="Oval 53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8" name="Freeform 54"/>
            <p:cNvSpPr>
              <a:spLocks noEditPoints="1"/>
            </p:cNvSpPr>
            <p:nvPr/>
          </p:nvSpPr>
          <p:spPr bwMode="auto">
            <a:xfrm>
              <a:off x="8909050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9" name="Freeform 55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Oval 56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Freeform 57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Freeform 58"/>
            <p:cNvSpPr>
              <a:spLocks/>
            </p:cNvSpPr>
            <p:nvPr/>
          </p:nvSpPr>
          <p:spPr bwMode="auto">
            <a:xfrm>
              <a:off x="8696325" y="1171575"/>
              <a:ext cx="114300" cy="103188"/>
            </a:xfrm>
            <a:custGeom>
              <a:avLst/>
              <a:gdLst>
                <a:gd name="T0" fmla="*/ 44 w 87"/>
                <a:gd name="T1" fmla="*/ 78 h 78"/>
                <a:gd name="T2" fmla="*/ 8 w 87"/>
                <a:gd name="T3" fmla="*/ 68 h 78"/>
                <a:gd name="T4" fmla="*/ 0 w 87"/>
                <a:gd name="T5" fmla="*/ 65 h 78"/>
                <a:gd name="T6" fmla="*/ 0 w 87"/>
                <a:gd name="T7" fmla="*/ 56 h 78"/>
                <a:gd name="T8" fmla="*/ 23 w 87"/>
                <a:gd name="T9" fmla="*/ 8 h 78"/>
                <a:gd name="T10" fmla="*/ 33 w 87"/>
                <a:gd name="T11" fmla="*/ 2 h 78"/>
                <a:gd name="T12" fmla="*/ 41 w 87"/>
                <a:gd name="T13" fmla="*/ 10 h 78"/>
                <a:gd name="T14" fmla="*/ 44 w 87"/>
                <a:gd name="T15" fmla="*/ 12 h 78"/>
                <a:gd name="T16" fmla="*/ 44 w 87"/>
                <a:gd name="T17" fmla="*/ 13 h 78"/>
                <a:gd name="T18" fmla="*/ 46 w 87"/>
                <a:gd name="T19" fmla="*/ 12 h 78"/>
                <a:gd name="T20" fmla="*/ 47 w 87"/>
                <a:gd name="T21" fmla="*/ 11 h 78"/>
                <a:gd name="T22" fmla="*/ 57 w 87"/>
                <a:gd name="T23" fmla="*/ 0 h 78"/>
                <a:gd name="T24" fmla="*/ 67 w 87"/>
                <a:gd name="T25" fmla="*/ 11 h 78"/>
                <a:gd name="T26" fmla="*/ 87 w 87"/>
                <a:gd name="T27" fmla="*/ 56 h 78"/>
                <a:gd name="T28" fmla="*/ 87 w 87"/>
                <a:gd name="T29" fmla="*/ 65 h 78"/>
                <a:gd name="T30" fmla="*/ 79 w 87"/>
                <a:gd name="T31" fmla="*/ 69 h 78"/>
                <a:gd name="T32" fmla="*/ 44 w 87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8">
                  <a:moveTo>
                    <a:pt x="44" y="78"/>
                  </a:moveTo>
                  <a:cubicBezTo>
                    <a:pt x="31" y="78"/>
                    <a:pt x="19" y="75"/>
                    <a:pt x="8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35"/>
                    <a:pt x="10" y="18"/>
                    <a:pt x="2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12"/>
                    <a:pt x="43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6" y="12"/>
                    <a:pt x="47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9" y="20"/>
                    <a:pt x="86" y="37"/>
                    <a:pt x="87" y="5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69" y="75"/>
                    <a:pt x="57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" name="Oval 59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4" name="Freeform 60"/>
            <p:cNvSpPr>
              <a:spLocks noEditPoints="1"/>
            </p:cNvSpPr>
            <p:nvPr/>
          </p:nvSpPr>
          <p:spPr bwMode="auto">
            <a:xfrm>
              <a:off x="87137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5" name="Freeform 61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6" name="Oval 62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7" name="Freeform 63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8" name="Freeform 64"/>
            <p:cNvSpPr>
              <a:spLocks/>
            </p:cNvSpPr>
            <p:nvPr/>
          </p:nvSpPr>
          <p:spPr bwMode="auto">
            <a:xfrm>
              <a:off x="8807450" y="1171575"/>
              <a:ext cx="117475" cy="103188"/>
            </a:xfrm>
            <a:custGeom>
              <a:avLst/>
              <a:gdLst>
                <a:gd name="T0" fmla="*/ 46 w 89"/>
                <a:gd name="T1" fmla="*/ 78 h 78"/>
                <a:gd name="T2" fmla="*/ 9 w 89"/>
                <a:gd name="T3" fmla="*/ 67 h 78"/>
                <a:gd name="T4" fmla="*/ 0 w 89"/>
                <a:gd name="T5" fmla="*/ 63 h 78"/>
                <a:gd name="T6" fmla="*/ 2 w 89"/>
                <a:gd name="T7" fmla="*/ 54 h 78"/>
                <a:gd name="T8" fmla="*/ 25 w 89"/>
                <a:gd name="T9" fmla="*/ 8 h 78"/>
                <a:gd name="T10" fmla="*/ 36 w 89"/>
                <a:gd name="T11" fmla="*/ 1 h 78"/>
                <a:gd name="T12" fmla="*/ 44 w 89"/>
                <a:gd name="T13" fmla="*/ 12 h 78"/>
                <a:gd name="T14" fmla="*/ 46 w 89"/>
                <a:gd name="T15" fmla="*/ 12 h 78"/>
                <a:gd name="T16" fmla="*/ 46 w 89"/>
                <a:gd name="T17" fmla="*/ 13 h 78"/>
                <a:gd name="T18" fmla="*/ 47 w 89"/>
                <a:gd name="T19" fmla="*/ 12 h 78"/>
                <a:gd name="T20" fmla="*/ 49 w 89"/>
                <a:gd name="T21" fmla="*/ 11 h 78"/>
                <a:gd name="T22" fmla="*/ 57 w 89"/>
                <a:gd name="T23" fmla="*/ 0 h 78"/>
                <a:gd name="T24" fmla="*/ 68 w 89"/>
                <a:gd name="T25" fmla="*/ 10 h 78"/>
                <a:gd name="T26" fmla="*/ 89 w 89"/>
                <a:gd name="T27" fmla="*/ 56 h 78"/>
                <a:gd name="T28" fmla="*/ 89 w 89"/>
                <a:gd name="T29" fmla="*/ 64 h 78"/>
                <a:gd name="T30" fmla="*/ 82 w 89"/>
                <a:gd name="T31" fmla="*/ 69 h 78"/>
                <a:gd name="T32" fmla="*/ 46 w 89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8">
                  <a:moveTo>
                    <a:pt x="46" y="78"/>
                  </a:moveTo>
                  <a:cubicBezTo>
                    <a:pt x="33" y="78"/>
                    <a:pt x="20" y="75"/>
                    <a:pt x="9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35"/>
                    <a:pt x="12" y="18"/>
                    <a:pt x="25" y="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5" y="12"/>
                    <a:pt x="46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9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19"/>
                    <a:pt x="88" y="37"/>
                    <a:pt x="89" y="56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1" y="75"/>
                    <a:pt x="59" y="78"/>
                    <a:pt x="4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9" name="Oval 65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0" name="Freeform 66"/>
            <p:cNvSpPr>
              <a:spLocks noEditPoints="1"/>
            </p:cNvSpPr>
            <p:nvPr/>
          </p:nvSpPr>
          <p:spPr bwMode="auto">
            <a:xfrm>
              <a:off x="88280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1" name="Freeform 67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2" name="Oval 68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3" name="Freeform 69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38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1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4" name="Freeform 70"/>
            <p:cNvSpPr>
              <a:spLocks/>
            </p:cNvSpPr>
            <p:nvPr/>
          </p:nvSpPr>
          <p:spPr bwMode="auto">
            <a:xfrm>
              <a:off x="8924925" y="1171575"/>
              <a:ext cx="112713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5 h 77"/>
                <a:gd name="T8" fmla="*/ 22 w 86"/>
                <a:gd name="T9" fmla="*/ 7 h 77"/>
                <a:gd name="T10" fmla="*/ 34 w 86"/>
                <a:gd name="T11" fmla="*/ 0 h 77"/>
                <a:gd name="T12" fmla="*/ 42 w 86"/>
                <a:gd name="T13" fmla="*/ 11 h 77"/>
                <a:gd name="T14" fmla="*/ 43 w 86"/>
                <a:gd name="T15" fmla="*/ 11 h 77"/>
                <a:gd name="T16" fmla="*/ 44 w 86"/>
                <a:gd name="T17" fmla="*/ 12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1 h 77"/>
                <a:gd name="T24" fmla="*/ 65 w 86"/>
                <a:gd name="T25" fmla="*/ 9 h 77"/>
                <a:gd name="T26" fmla="*/ 86 w 86"/>
                <a:gd name="T27" fmla="*/ 55 h 77"/>
                <a:gd name="T28" fmla="*/ 86 w 86"/>
                <a:gd name="T29" fmla="*/ 65 h 77"/>
                <a:gd name="T30" fmla="*/ 79 w 86"/>
                <a:gd name="T31" fmla="*/ 68 h 77"/>
                <a:gd name="T32" fmla="*/ 44 w 86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1" y="77"/>
                    <a:pt x="18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4"/>
                    <a:pt x="9" y="17"/>
                    <a:pt x="22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3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1"/>
                    <a:pt x="46" y="1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6"/>
                    <a:pt x="86" y="5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4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5" name="Oval 71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6" name="Freeform 72"/>
            <p:cNvSpPr>
              <a:spLocks noEditPoints="1"/>
            </p:cNvSpPr>
            <p:nvPr/>
          </p:nvSpPr>
          <p:spPr bwMode="auto">
            <a:xfrm>
              <a:off x="8940800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Freeform 73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25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8" name="Oval 74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9" name="Freeform 75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0" name="Freeform 76"/>
            <p:cNvSpPr>
              <a:spLocks/>
            </p:cNvSpPr>
            <p:nvPr/>
          </p:nvSpPr>
          <p:spPr bwMode="auto">
            <a:xfrm>
              <a:off x="9091613" y="1171575"/>
              <a:ext cx="114300" cy="101600"/>
            </a:xfrm>
            <a:custGeom>
              <a:avLst/>
              <a:gdLst>
                <a:gd name="T0" fmla="*/ 45 w 87"/>
                <a:gd name="T1" fmla="*/ 77 h 77"/>
                <a:gd name="T2" fmla="*/ 8 w 87"/>
                <a:gd name="T3" fmla="*/ 67 h 77"/>
                <a:gd name="T4" fmla="*/ 0 w 87"/>
                <a:gd name="T5" fmla="*/ 63 h 77"/>
                <a:gd name="T6" fmla="*/ 1 w 87"/>
                <a:gd name="T7" fmla="*/ 53 h 77"/>
                <a:gd name="T8" fmla="*/ 23 w 87"/>
                <a:gd name="T9" fmla="*/ 7 h 77"/>
                <a:gd name="T10" fmla="*/ 34 w 87"/>
                <a:gd name="T11" fmla="*/ 0 h 77"/>
                <a:gd name="T12" fmla="*/ 42 w 87"/>
                <a:gd name="T13" fmla="*/ 10 h 77"/>
                <a:gd name="T14" fmla="*/ 44 w 87"/>
                <a:gd name="T15" fmla="*/ 11 h 77"/>
                <a:gd name="T16" fmla="*/ 45 w 87"/>
                <a:gd name="T17" fmla="*/ 12 h 77"/>
                <a:gd name="T18" fmla="*/ 45 w 87"/>
                <a:gd name="T19" fmla="*/ 12 h 77"/>
                <a:gd name="T20" fmla="*/ 47 w 87"/>
                <a:gd name="T21" fmla="*/ 10 h 77"/>
                <a:gd name="T22" fmla="*/ 56 w 87"/>
                <a:gd name="T23" fmla="*/ 1 h 77"/>
                <a:gd name="T24" fmla="*/ 66 w 87"/>
                <a:gd name="T25" fmla="*/ 9 h 77"/>
                <a:gd name="T26" fmla="*/ 87 w 87"/>
                <a:gd name="T27" fmla="*/ 55 h 77"/>
                <a:gd name="T28" fmla="*/ 87 w 87"/>
                <a:gd name="T29" fmla="*/ 65 h 77"/>
                <a:gd name="T30" fmla="*/ 79 w 87"/>
                <a:gd name="T31" fmla="*/ 68 h 77"/>
                <a:gd name="T32" fmla="*/ 45 w 87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7">
                  <a:moveTo>
                    <a:pt x="45" y="77"/>
                  </a:moveTo>
                  <a:cubicBezTo>
                    <a:pt x="32" y="77"/>
                    <a:pt x="19" y="74"/>
                    <a:pt x="8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34"/>
                    <a:pt x="10" y="17"/>
                    <a:pt x="23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1"/>
                    <a:pt x="47" y="11"/>
                    <a:pt x="47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19"/>
                    <a:pt x="87" y="36"/>
                    <a:pt x="87" y="5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9" y="74"/>
                    <a:pt x="57" y="77"/>
                    <a:pt x="4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Oval 77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2" name="Freeform 78"/>
            <p:cNvSpPr>
              <a:spLocks noEditPoints="1"/>
            </p:cNvSpPr>
            <p:nvPr/>
          </p:nvSpPr>
          <p:spPr bwMode="auto">
            <a:xfrm>
              <a:off x="9109075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3" name="Freeform 79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4" name="Oval 80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5" name="Freeform 81"/>
            <p:cNvSpPr>
              <a:spLocks/>
            </p:cNvSpPr>
            <p:nvPr/>
          </p:nvSpPr>
          <p:spPr bwMode="auto">
            <a:xfrm>
              <a:off x="8777288" y="1289050"/>
              <a:ext cx="182563" cy="63500"/>
            </a:xfrm>
            <a:custGeom>
              <a:avLst/>
              <a:gdLst>
                <a:gd name="T0" fmla="*/ 139 w 139"/>
                <a:gd name="T1" fmla="*/ 48 h 48"/>
                <a:gd name="T2" fmla="*/ 125 w 139"/>
                <a:gd name="T3" fmla="*/ 48 h 48"/>
                <a:gd name="T4" fmla="*/ 125 w 139"/>
                <a:gd name="T5" fmla="*/ 27 h 48"/>
                <a:gd name="T6" fmla="*/ 112 w 139"/>
                <a:gd name="T7" fmla="*/ 14 h 48"/>
                <a:gd name="T8" fmla="*/ 27 w 139"/>
                <a:gd name="T9" fmla="*/ 14 h 48"/>
                <a:gd name="T10" fmla="*/ 14 w 139"/>
                <a:gd name="T11" fmla="*/ 27 h 48"/>
                <a:gd name="T12" fmla="*/ 14 w 139"/>
                <a:gd name="T13" fmla="*/ 47 h 48"/>
                <a:gd name="T14" fmla="*/ 0 w 139"/>
                <a:gd name="T15" fmla="*/ 47 h 48"/>
                <a:gd name="T16" fmla="*/ 0 w 139"/>
                <a:gd name="T17" fmla="*/ 27 h 48"/>
                <a:gd name="T18" fmla="*/ 27 w 139"/>
                <a:gd name="T19" fmla="*/ 0 h 48"/>
                <a:gd name="T20" fmla="*/ 112 w 139"/>
                <a:gd name="T21" fmla="*/ 0 h 48"/>
                <a:gd name="T22" fmla="*/ 139 w 139"/>
                <a:gd name="T23" fmla="*/ 27 h 48"/>
                <a:gd name="T24" fmla="*/ 139 w 139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19" y="14"/>
                    <a:pt x="11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7" y="0"/>
                    <a:pt x="139" y="12"/>
                    <a:pt x="139" y="27"/>
                  </a:cubicBezTo>
                  <a:lnTo>
                    <a:pt x="139" y="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6" name="Rectangle 82"/>
            <p:cNvSpPr>
              <a:spLocks noChangeArrowheads="1"/>
            </p:cNvSpPr>
            <p:nvPr/>
          </p:nvSpPr>
          <p:spPr bwMode="auto">
            <a:xfrm>
              <a:off x="8859838" y="1268413"/>
              <a:ext cx="17463" cy="25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7" name="Freeform 83"/>
            <p:cNvSpPr>
              <a:spLocks/>
            </p:cNvSpPr>
            <p:nvPr/>
          </p:nvSpPr>
          <p:spPr bwMode="auto">
            <a:xfrm>
              <a:off x="8745538" y="1081088"/>
              <a:ext cx="244475" cy="60325"/>
            </a:xfrm>
            <a:custGeom>
              <a:avLst/>
              <a:gdLst>
                <a:gd name="T0" fmla="*/ 186 w 186"/>
                <a:gd name="T1" fmla="*/ 46 h 46"/>
                <a:gd name="T2" fmla="*/ 172 w 186"/>
                <a:gd name="T3" fmla="*/ 46 h 46"/>
                <a:gd name="T4" fmla="*/ 172 w 186"/>
                <a:gd name="T5" fmla="*/ 27 h 46"/>
                <a:gd name="T6" fmla="*/ 159 w 186"/>
                <a:gd name="T7" fmla="*/ 14 h 46"/>
                <a:gd name="T8" fmla="*/ 27 w 186"/>
                <a:gd name="T9" fmla="*/ 14 h 46"/>
                <a:gd name="T10" fmla="*/ 14 w 186"/>
                <a:gd name="T11" fmla="*/ 27 h 46"/>
                <a:gd name="T12" fmla="*/ 14 w 186"/>
                <a:gd name="T13" fmla="*/ 46 h 46"/>
                <a:gd name="T14" fmla="*/ 0 w 186"/>
                <a:gd name="T15" fmla="*/ 46 h 46"/>
                <a:gd name="T16" fmla="*/ 0 w 186"/>
                <a:gd name="T17" fmla="*/ 27 h 46"/>
                <a:gd name="T18" fmla="*/ 27 w 186"/>
                <a:gd name="T19" fmla="*/ 0 h 46"/>
                <a:gd name="T20" fmla="*/ 159 w 186"/>
                <a:gd name="T21" fmla="*/ 0 h 46"/>
                <a:gd name="T22" fmla="*/ 186 w 186"/>
                <a:gd name="T23" fmla="*/ 27 h 46"/>
                <a:gd name="T24" fmla="*/ 186 w 18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46">
                  <a:moveTo>
                    <a:pt x="186" y="46"/>
                  </a:moveTo>
                  <a:cubicBezTo>
                    <a:pt x="172" y="46"/>
                    <a:pt x="172" y="46"/>
                    <a:pt x="172" y="46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0"/>
                    <a:pt x="166" y="14"/>
                    <a:pt x="159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4" y="0"/>
                    <a:pt x="186" y="12"/>
                    <a:pt x="186" y="27"/>
                  </a:cubicBezTo>
                  <a:lnTo>
                    <a:pt x="186" y="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8" name="Rectangle 84"/>
            <p:cNvSpPr>
              <a:spLocks noChangeArrowheads="1"/>
            </p:cNvSpPr>
            <p:nvPr/>
          </p:nvSpPr>
          <p:spPr bwMode="auto">
            <a:xfrm>
              <a:off x="8858250" y="1058863"/>
              <a:ext cx="19050" cy="76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9" name="Rectangle 85"/>
            <p:cNvSpPr>
              <a:spLocks noChangeArrowheads="1"/>
            </p:cNvSpPr>
            <p:nvPr/>
          </p:nvSpPr>
          <p:spPr bwMode="auto">
            <a:xfrm>
              <a:off x="9031288" y="1201738"/>
              <a:ext cx="65088" cy="158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60" name="Rectangle 86"/>
          <p:cNvSpPr>
            <a:spLocks noChangeArrowheads="1"/>
          </p:cNvSpPr>
          <p:nvPr/>
        </p:nvSpPr>
        <p:spPr bwMode="auto">
          <a:xfrm>
            <a:off x="8910638" y="3321638"/>
            <a:ext cx="17463" cy="546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1" name="Rectangle 87"/>
          <p:cNvSpPr>
            <a:spLocks noChangeArrowheads="1"/>
          </p:cNvSpPr>
          <p:nvPr/>
        </p:nvSpPr>
        <p:spPr bwMode="auto">
          <a:xfrm>
            <a:off x="8647113" y="3585163"/>
            <a:ext cx="544513" cy="1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2" name="Oval 88"/>
          <p:cNvSpPr>
            <a:spLocks noChangeArrowheads="1"/>
          </p:cNvSpPr>
          <p:nvPr/>
        </p:nvSpPr>
        <p:spPr bwMode="auto">
          <a:xfrm>
            <a:off x="8647113" y="3667713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3" name="Freeform 89"/>
          <p:cNvSpPr>
            <a:spLocks noEditPoints="1"/>
          </p:cNvSpPr>
          <p:nvPr/>
        </p:nvSpPr>
        <p:spPr bwMode="auto">
          <a:xfrm>
            <a:off x="8637588" y="3659775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" name="Oval 90"/>
          <p:cNvSpPr>
            <a:spLocks noChangeArrowheads="1"/>
          </p:cNvSpPr>
          <p:nvPr/>
        </p:nvSpPr>
        <p:spPr bwMode="auto">
          <a:xfrm>
            <a:off x="8728075" y="3591513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5" name="Freeform 91"/>
          <p:cNvSpPr>
            <a:spLocks noEditPoints="1"/>
          </p:cNvSpPr>
          <p:nvPr/>
        </p:nvSpPr>
        <p:spPr bwMode="auto">
          <a:xfrm>
            <a:off x="8718550" y="3581988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6" name="Oval 92"/>
          <p:cNvSpPr>
            <a:spLocks noChangeArrowheads="1"/>
          </p:cNvSpPr>
          <p:nvPr/>
        </p:nvSpPr>
        <p:spPr bwMode="auto">
          <a:xfrm>
            <a:off x="8696325" y="3539125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7" name="Freeform 93"/>
          <p:cNvSpPr>
            <a:spLocks noEditPoints="1"/>
          </p:cNvSpPr>
          <p:nvPr/>
        </p:nvSpPr>
        <p:spPr bwMode="auto">
          <a:xfrm>
            <a:off x="8686800" y="3529600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8" name="Oval 94"/>
          <p:cNvSpPr>
            <a:spLocks noChangeArrowheads="1"/>
          </p:cNvSpPr>
          <p:nvPr/>
        </p:nvSpPr>
        <p:spPr bwMode="auto">
          <a:xfrm>
            <a:off x="8767763" y="3653425"/>
            <a:ext cx="60325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9" name="Freeform 95"/>
          <p:cNvSpPr>
            <a:spLocks noEditPoints="1"/>
          </p:cNvSpPr>
          <p:nvPr/>
        </p:nvSpPr>
        <p:spPr bwMode="auto">
          <a:xfrm>
            <a:off x="8758238" y="3645488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0" name="Oval 96"/>
          <p:cNvSpPr>
            <a:spLocks noChangeArrowheads="1"/>
          </p:cNvSpPr>
          <p:nvPr/>
        </p:nvSpPr>
        <p:spPr bwMode="auto">
          <a:xfrm>
            <a:off x="8775700" y="3593100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1" name="Freeform 97"/>
          <p:cNvSpPr>
            <a:spLocks noEditPoints="1"/>
          </p:cNvSpPr>
          <p:nvPr/>
        </p:nvSpPr>
        <p:spPr bwMode="auto">
          <a:xfrm>
            <a:off x="8767763" y="3585163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2" name="Oval 98"/>
          <p:cNvSpPr>
            <a:spLocks noChangeArrowheads="1"/>
          </p:cNvSpPr>
          <p:nvPr/>
        </p:nvSpPr>
        <p:spPr bwMode="auto">
          <a:xfrm>
            <a:off x="9107488" y="3478800"/>
            <a:ext cx="60325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3" name="Freeform 99"/>
          <p:cNvSpPr>
            <a:spLocks noEditPoints="1"/>
          </p:cNvSpPr>
          <p:nvPr/>
        </p:nvSpPr>
        <p:spPr bwMode="auto">
          <a:xfrm>
            <a:off x="9097963" y="3470863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" name="Oval 100"/>
          <p:cNvSpPr>
            <a:spLocks noChangeArrowheads="1"/>
          </p:cNvSpPr>
          <p:nvPr/>
        </p:nvSpPr>
        <p:spPr bwMode="auto">
          <a:xfrm>
            <a:off x="9115425" y="3726450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" name="Freeform 101"/>
          <p:cNvSpPr>
            <a:spLocks noEditPoints="1"/>
          </p:cNvSpPr>
          <p:nvPr/>
        </p:nvSpPr>
        <p:spPr bwMode="auto">
          <a:xfrm>
            <a:off x="9107488" y="3716925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" name="Oval 102"/>
          <p:cNvSpPr>
            <a:spLocks noChangeArrowheads="1"/>
          </p:cNvSpPr>
          <p:nvPr/>
        </p:nvSpPr>
        <p:spPr bwMode="auto">
          <a:xfrm>
            <a:off x="8674100" y="375661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" name="Freeform 103"/>
          <p:cNvSpPr>
            <a:spLocks noEditPoints="1"/>
          </p:cNvSpPr>
          <p:nvPr/>
        </p:nvSpPr>
        <p:spPr bwMode="auto">
          <a:xfrm>
            <a:off x="8664575" y="3747088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" name="Oval 104"/>
          <p:cNvSpPr>
            <a:spLocks noChangeArrowheads="1"/>
          </p:cNvSpPr>
          <p:nvPr/>
        </p:nvSpPr>
        <p:spPr bwMode="auto">
          <a:xfrm>
            <a:off x="8805863" y="3515313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9" name="Freeform 105"/>
          <p:cNvSpPr>
            <a:spLocks noEditPoints="1"/>
          </p:cNvSpPr>
          <p:nvPr/>
        </p:nvSpPr>
        <p:spPr bwMode="auto">
          <a:xfrm>
            <a:off x="8797925" y="3505788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" name="Oval 106"/>
          <p:cNvSpPr>
            <a:spLocks noChangeArrowheads="1"/>
          </p:cNvSpPr>
          <p:nvPr/>
        </p:nvSpPr>
        <p:spPr bwMode="auto">
          <a:xfrm>
            <a:off x="9120188" y="3399425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1" name="Freeform 107"/>
          <p:cNvSpPr>
            <a:spLocks noEditPoints="1"/>
          </p:cNvSpPr>
          <p:nvPr/>
        </p:nvSpPr>
        <p:spPr bwMode="auto">
          <a:xfrm>
            <a:off x="9110663" y="3391488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1" y="13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2" name="Oval 108"/>
          <p:cNvSpPr>
            <a:spLocks noChangeArrowheads="1"/>
          </p:cNvSpPr>
          <p:nvPr/>
        </p:nvSpPr>
        <p:spPr bwMode="auto">
          <a:xfrm>
            <a:off x="9061450" y="3431175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3" name="Freeform 109"/>
          <p:cNvSpPr>
            <a:spLocks noEditPoints="1"/>
          </p:cNvSpPr>
          <p:nvPr/>
        </p:nvSpPr>
        <p:spPr bwMode="auto">
          <a:xfrm>
            <a:off x="9051925" y="3421650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1" y="48"/>
                  <a:pt x="48" y="40"/>
                  <a:pt x="48" y="31"/>
                </a:cubicBezTo>
                <a:cubicBezTo>
                  <a:pt x="48" y="22"/>
                  <a:pt x="41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" name="Oval 110"/>
          <p:cNvSpPr>
            <a:spLocks noChangeArrowheads="1"/>
          </p:cNvSpPr>
          <p:nvPr/>
        </p:nvSpPr>
        <p:spPr bwMode="auto">
          <a:xfrm>
            <a:off x="8847138" y="367088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5" name="Freeform 111"/>
          <p:cNvSpPr>
            <a:spLocks noEditPoints="1"/>
          </p:cNvSpPr>
          <p:nvPr/>
        </p:nvSpPr>
        <p:spPr bwMode="auto">
          <a:xfrm>
            <a:off x="8839200" y="3662950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6" name="Oval 112"/>
          <p:cNvSpPr>
            <a:spLocks noChangeArrowheads="1"/>
          </p:cNvSpPr>
          <p:nvPr/>
        </p:nvSpPr>
        <p:spPr bwMode="auto">
          <a:xfrm>
            <a:off x="8699500" y="3342275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7" name="Freeform 113"/>
          <p:cNvSpPr>
            <a:spLocks noEditPoints="1"/>
          </p:cNvSpPr>
          <p:nvPr/>
        </p:nvSpPr>
        <p:spPr bwMode="auto">
          <a:xfrm>
            <a:off x="8691563" y="3334338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8" name="Oval 114"/>
          <p:cNvSpPr>
            <a:spLocks noChangeArrowheads="1"/>
          </p:cNvSpPr>
          <p:nvPr/>
        </p:nvSpPr>
        <p:spPr bwMode="auto">
          <a:xfrm>
            <a:off x="8704263" y="3642313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9" name="Freeform 115"/>
          <p:cNvSpPr>
            <a:spLocks noEditPoints="1"/>
          </p:cNvSpPr>
          <p:nvPr/>
        </p:nvSpPr>
        <p:spPr bwMode="auto">
          <a:xfrm>
            <a:off x="8694738" y="3632788"/>
            <a:ext cx="80963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0" name="Freeform 116"/>
          <p:cNvSpPr>
            <a:spLocks/>
          </p:cNvSpPr>
          <p:nvPr/>
        </p:nvSpPr>
        <p:spPr bwMode="auto">
          <a:xfrm>
            <a:off x="8850313" y="2480263"/>
            <a:ext cx="74613" cy="152400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1" name="Oval 117"/>
          <p:cNvSpPr>
            <a:spLocks noChangeArrowheads="1"/>
          </p:cNvSpPr>
          <p:nvPr/>
        </p:nvSpPr>
        <p:spPr bwMode="auto">
          <a:xfrm>
            <a:off x="8655050" y="2608850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2" name="Freeform 118"/>
          <p:cNvSpPr>
            <a:spLocks noEditPoints="1"/>
          </p:cNvSpPr>
          <p:nvPr/>
        </p:nvSpPr>
        <p:spPr bwMode="auto">
          <a:xfrm>
            <a:off x="8645525" y="2599325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3" name="Oval 119"/>
          <p:cNvSpPr>
            <a:spLocks noChangeArrowheads="1"/>
          </p:cNvSpPr>
          <p:nvPr/>
        </p:nvSpPr>
        <p:spPr bwMode="auto">
          <a:xfrm>
            <a:off x="8756650" y="253106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4" name="Freeform 120"/>
          <p:cNvSpPr>
            <a:spLocks noEditPoints="1"/>
          </p:cNvSpPr>
          <p:nvPr/>
        </p:nvSpPr>
        <p:spPr bwMode="auto">
          <a:xfrm>
            <a:off x="8747125" y="2521538"/>
            <a:ext cx="80963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" name="Oval 121"/>
          <p:cNvSpPr>
            <a:spLocks noChangeArrowheads="1"/>
          </p:cNvSpPr>
          <p:nvPr/>
        </p:nvSpPr>
        <p:spPr bwMode="auto">
          <a:xfrm>
            <a:off x="8796338" y="2343738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6" name="Freeform 122"/>
          <p:cNvSpPr>
            <a:spLocks noEditPoints="1"/>
          </p:cNvSpPr>
          <p:nvPr/>
        </p:nvSpPr>
        <p:spPr bwMode="auto">
          <a:xfrm>
            <a:off x="8786813" y="2335800"/>
            <a:ext cx="79375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7" name="Oval 123"/>
          <p:cNvSpPr>
            <a:spLocks noChangeArrowheads="1"/>
          </p:cNvSpPr>
          <p:nvPr/>
        </p:nvSpPr>
        <p:spPr bwMode="auto">
          <a:xfrm>
            <a:off x="8696325" y="2412000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8" name="Freeform 124"/>
          <p:cNvSpPr>
            <a:spLocks noEditPoints="1"/>
          </p:cNvSpPr>
          <p:nvPr/>
        </p:nvSpPr>
        <p:spPr bwMode="auto">
          <a:xfrm>
            <a:off x="8686800" y="2402475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9" name="Oval 125"/>
          <p:cNvSpPr>
            <a:spLocks noChangeArrowheads="1"/>
          </p:cNvSpPr>
          <p:nvPr/>
        </p:nvSpPr>
        <p:spPr bwMode="auto">
          <a:xfrm>
            <a:off x="8888413" y="260091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0" name="Freeform 126"/>
          <p:cNvSpPr>
            <a:spLocks noEditPoints="1"/>
          </p:cNvSpPr>
          <p:nvPr/>
        </p:nvSpPr>
        <p:spPr bwMode="auto">
          <a:xfrm>
            <a:off x="8880475" y="2591388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1" name="Oval 127"/>
          <p:cNvSpPr>
            <a:spLocks noChangeArrowheads="1"/>
          </p:cNvSpPr>
          <p:nvPr/>
        </p:nvSpPr>
        <p:spPr bwMode="auto">
          <a:xfrm>
            <a:off x="9010650" y="2719975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2" name="Freeform 128"/>
          <p:cNvSpPr>
            <a:spLocks noEditPoints="1"/>
          </p:cNvSpPr>
          <p:nvPr/>
        </p:nvSpPr>
        <p:spPr bwMode="auto">
          <a:xfrm>
            <a:off x="9001125" y="2710450"/>
            <a:ext cx="82550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3" name="Oval 129"/>
          <p:cNvSpPr>
            <a:spLocks noChangeArrowheads="1"/>
          </p:cNvSpPr>
          <p:nvPr/>
        </p:nvSpPr>
        <p:spPr bwMode="auto">
          <a:xfrm>
            <a:off x="9126538" y="2689813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4" name="Freeform 130"/>
          <p:cNvSpPr>
            <a:spLocks noEditPoints="1"/>
          </p:cNvSpPr>
          <p:nvPr/>
        </p:nvSpPr>
        <p:spPr bwMode="auto">
          <a:xfrm>
            <a:off x="9117013" y="2680288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" name="Oval 131"/>
          <p:cNvSpPr>
            <a:spLocks noChangeArrowheads="1"/>
          </p:cNvSpPr>
          <p:nvPr/>
        </p:nvSpPr>
        <p:spPr bwMode="auto">
          <a:xfrm>
            <a:off x="9109075" y="2783475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6" name="Freeform 132"/>
          <p:cNvSpPr>
            <a:spLocks noEditPoints="1"/>
          </p:cNvSpPr>
          <p:nvPr/>
        </p:nvSpPr>
        <p:spPr bwMode="auto">
          <a:xfrm>
            <a:off x="9099550" y="2775538"/>
            <a:ext cx="82550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2" y="13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7" name="Oval 133"/>
          <p:cNvSpPr>
            <a:spLocks noChangeArrowheads="1"/>
          </p:cNvSpPr>
          <p:nvPr/>
        </p:nvSpPr>
        <p:spPr bwMode="auto">
          <a:xfrm>
            <a:off x="9017000" y="2834275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8" name="Freeform 134"/>
          <p:cNvSpPr>
            <a:spLocks noEditPoints="1"/>
          </p:cNvSpPr>
          <p:nvPr/>
        </p:nvSpPr>
        <p:spPr bwMode="auto">
          <a:xfrm>
            <a:off x="9009063" y="2824750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9" name="Oval 135"/>
          <p:cNvSpPr>
            <a:spLocks noChangeArrowheads="1"/>
          </p:cNvSpPr>
          <p:nvPr/>
        </p:nvSpPr>
        <p:spPr bwMode="auto">
          <a:xfrm>
            <a:off x="8866188" y="276283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0" name="Freeform 136"/>
          <p:cNvSpPr>
            <a:spLocks noEditPoints="1"/>
          </p:cNvSpPr>
          <p:nvPr/>
        </p:nvSpPr>
        <p:spPr bwMode="auto">
          <a:xfrm>
            <a:off x="8856663" y="2753313"/>
            <a:ext cx="79375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1" name="Oval 137"/>
          <p:cNvSpPr>
            <a:spLocks noChangeArrowheads="1"/>
          </p:cNvSpPr>
          <p:nvPr/>
        </p:nvSpPr>
        <p:spPr bwMode="auto">
          <a:xfrm>
            <a:off x="9048750" y="2572338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2" name="Freeform 138"/>
          <p:cNvSpPr>
            <a:spLocks noEditPoints="1"/>
          </p:cNvSpPr>
          <p:nvPr/>
        </p:nvSpPr>
        <p:spPr bwMode="auto">
          <a:xfrm>
            <a:off x="9039225" y="2564400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3" name="Oval 139"/>
          <p:cNvSpPr>
            <a:spLocks noChangeArrowheads="1"/>
          </p:cNvSpPr>
          <p:nvPr/>
        </p:nvSpPr>
        <p:spPr bwMode="auto">
          <a:xfrm>
            <a:off x="8977313" y="2443750"/>
            <a:ext cx="61913" cy="60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4" name="Freeform 140"/>
          <p:cNvSpPr>
            <a:spLocks noEditPoints="1"/>
          </p:cNvSpPr>
          <p:nvPr/>
        </p:nvSpPr>
        <p:spPr bwMode="auto">
          <a:xfrm>
            <a:off x="8967788" y="2434225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5" name="Oval 141"/>
          <p:cNvSpPr>
            <a:spLocks noChangeArrowheads="1"/>
          </p:cNvSpPr>
          <p:nvPr/>
        </p:nvSpPr>
        <p:spPr bwMode="auto">
          <a:xfrm>
            <a:off x="8734425" y="2737438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6" name="Freeform 142"/>
          <p:cNvSpPr>
            <a:spLocks noEditPoints="1"/>
          </p:cNvSpPr>
          <p:nvPr/>
        </p:nvSpPr>
        <p:spPr bwMode="auto">
          <a:xfrm>
            <a:off x="8724900" y="2727913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7" name="Oval 143"/>
          <p:cNvSpPr>
            <a:spLocks noChangeArrowheads="1"/>
          </p:cNvSpPr>
          <p:nvPr/>
        </p:nvSpPr>
        <p:spPr bwMode="auto">
          <a:xfrm>
            <a:off x="8828088" y="2453275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8" name="Freeform 144"/>
          <p:cNvSpPr>
            <a:spLocks noEditPoints="1"/>
          </p:cNvSpPr>
          <p:nvPr/>
        </p:nvSpPr>
        <p:spPr bwMode="auto">
          <a:xfrm>
            <a:off x="8820150" y="2443750"/>
            <a:ext cx="79375" cy="82550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9" name="Oval 145"/>
          <p:cNvSpPr>
            <a:spLocks noChangeArrowheads="1"/>
          </p:cNvSpPr>
          <p:nvPr/>
        </p:nvSpPr>
        <p:spPr bwMode="auto">
          <a:xfrm>
            <a:off x="8648700" y="2504075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0" name="Freeform 146"/>
          <p:cNvSpPr>
            <a:spLocks noEditPoints="1"/>
          </p:cNvSpPr>
          <p:nvPr/>
        </p:nvSpPr>
        <p:spPr bwMode="auto">
          <a:xfrm>
            <a:off x="8639175" y="2496138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1"/>
                  <a:pt x="21" y="48"/>
                  <a:pt x="31" y="48"/>
                </a:cubicBezTo>
                <a:cubicBezTo>
                  <a:pt x="40" y="48"/>
                  <a:pt x="48" y="41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1" name="Oval 147"/>
          <p:cNvSpPr>
            <a:spLocks noChangeArrowheads="1"/>
          </p:cNvSpPr>
          <p:nvPr/>
        </p:nvSpPr>
        <p:spPr bwMode="auto">
          <a:xfrm>
            <a:off x="8677275" y="4337638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2" name="Oval 148"/>
          <p:cNvSpPr>
            <a:spLocks noChangeArrowheads="1"/>
          </p:cNvSpPr>
          <p:nvPr/>
        </p:nvSpPr>
        <p:spPr bwMode="auto">
          <a:xfrm>
            <a:off x="8856663" y="4337638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3" name="Oval 149"/>
          <p:cNvSpPr>
            <a:spLocks noChangeArrowheads="1"/>
          </p:cNvSpPr>
          <p:nvPr/>
        </p:nvSpPr>
        <p:spPr bwMode="auto">
          <a:xfrm>
            <a:off x="8853488" y="4490038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4" name="Oval 150"/>
          <p:cNvSpPr>
            <a:spLocks noChangeArrowheads="1"/>
          </p:cNvSpPr>
          <p:nvPr/>
        </p:nvSpPr>
        <p:spPr bwMode="auto">
          <a:xfrm>
            <a:off x="8685213" y="4490038"/>
            <a:ext cx="301625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5" name="Freeform 151"/>
          <p:cNvSpPr>
            <a:spLocks/>
          </p:cNvSpPr>
          <p:nvPr/>
        </p:nvSpPr>
        <p:spPr bwMode="auto">
          <a:xfrm>
            <a:off x="8875713" y="4515438"/>
            <a:ext cx="84138" cy="90488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" name="TextBox 1483"/>
          <p:cNvSpPr txBox="1"/>
          <p:nvPr/>
        </p:nvSpPr>
        <p:spPr>
          <a:xfrm>
            <a:off x="8144728" y="4865508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Complex Analysis</a:t>
            </a:r>
          </a:p>
        </p:txBody>
      </p:sp>
      <p:sp>
        <p:nvSpPr>
          <p:cNvPr id="1485" name="TextBox 1484"/>
          <p:cNvSpPr txBox="1"/>
          <p:nvPr/>
        </p:nvSpPr>
        <p:spPr>
          <a:xfrm>
            <a:off x="8144728" y="3905388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Clustering Analysis</a:t>
            </a:r>
          </a:p>
        </p:txBody>
      </p:sp>
      <p:sp>
        <p:nvSpPr>
          <p:cNvPr id="1486" name="TextBox 1485"/>
          <p:cNvSpPr txBox="1"/>
          <p:nvPr/>
        </p:nvSpPr>
        <p:spPr>
          <a:xfrm>
            <a:off x="8441532" y="2937648"/>
            <a:ext cx="1070136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Link Analysis</a:t>
            </a:r>
          </a:p>
        </p:txBody>
      </p:sp>
      <p:sp>
        <p:nvSpPr>
          <p:cNvPr id="1487" name="TextBox 1486"/>
          <p:cNvSpPr txBox="1"/>
          <p:nvPr/>
        </p:nvSpPr>
        <p:spPr>
          <a:xfrm>
            <a:off x="8144728" y="1962288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Entity Resolution</a:t>
            </a:r>
          </a:p>
        </p:txBody>
      </p:sp>
      <p:grpSp>
        <p:nvGrpSpPr>
          <p:cNvPr id="1652" name="Group 1651"/>
          <p:cNvGrpSpPr/>
          <p:nvPr/>
        </p:nvGrpSpPr>
        <p:grpSpPr>
          <a:xfrm>
            <a:off x="8213155" y="3142460"/>
            <a:ext cx="179102" cy="171290"/>
            <a:chOff x="13144500" y="-407988"/>
            <a:chExt cx="582613" cy="557213"/>
          </a:xfrm>
          <a:solidFill>
            <a:schemeClr val="bg1"/>
          </a:solidFill>
        </p:grpSpPr>
        <p:sp>
          <p:nvSpPr>
            <p:cNvPr id="1653" name="Freeform 805"/>
            <p:cNvSpPr>
              <a:spLocks/>
            </p:cNvSpPr>
            <p:nvPr/>
          </p:nvSpPr>
          <p:spPr bwMode="auto">
            <a:xfrm>
              <a:off x="13144500" y="-358775"/>
              <a:ext cx="581025" cy="90488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Freeform 806"/>
            <p:cNvSpPr>
              <a:spLocks/>
            </p:cNvSpPr>
            <p:nvPr/>
          </p:nvSpPr>
          <p:spPr bwMode="auto">
            <a:xfrm>
              <a:off x="13601700" y="-407988"/>
              <a:ext cx="25400" cy="92075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Freeform 807"/>
            <p:cNvSpPr>
              <a:spLocks/>
            </p:cNvSpPr>
            <p:nvPr/>
          </p:nvSpPr>
          <p:spPr bwMode="auto">
            <a:xfrm>
              <a:off x="13247688" y="-400050"/>
              <a:ext cx="26988" cy="84138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Freeform 808"/>
            <p:cNvSpPr>
              <a:spLocks noEditPoints="1"/>
            </p:cNvSpPr>
            <p:nvPr/>
          </p:nvSpPr>
          <p:spPr bwMode="auto">
            <a:xfrm>
              <a:off x="13144500" y="-241300"/>
              <a:ext cx="582613" cy="390525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9" name="Group 811"/>
          <p:cNvGrpSpPr>
            <a:grpSpLocks noChangeAspect="1"/>
          </p:cNvGrpSpPr>
          <p:nvPr/>
        </p:nvGrpSpPr>
        <p:grpSpPr bwMode="auto">
          <a:xfrm>
            <a:off x="7678889" y="3132268"/>
            <a:ext cx="217212" cy="182392"/>
            <a:chOff x="8065" y="-446"/>
            <a:chExt cx="418" cy="351"/>
          </a:xfrm>
          <a:solidFill>
            <a:schemeClr val="bg1"/>
          </a:solidFill>
        </p:grpSpPr>
        <p:sp>
          <p:nvSpPr>
            <p:cNvPr id="1660" name="Freeform 812"/>
            <p:cNvSpPr>
              <a:spLocks/>
            </p:cNvSpPr>
            <p:nvPr/>
          </p:nvSpPr>
          <p:spPr bwMode="auto">
            <a:xfrm>
              <a:off x="8065" y="-118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Freeform 813"/>
            <p:cNvSpPr>
              <a:spLocks/>
            </p:cNvSpPr>
            <p:nvPr/>
          </p:nvSpPr>
          <p:spPr bwMode="auto">
            <a:xfrm>
              <a:off x="8065" y="-342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Freeform 814"/>
            <p:cNvSpPr>
              <a:spLocks/>
            </p:cNvSpPr>
            <p:nvPr/>
          </p:nvSpPr>
          <p:spPr bwMode="auto">
            <a:xfrm>
              <a:off x="8138" y="-446"/>
              <a:ext cx="272" cy="96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Freeform 815"/>
            <p:cNvSpPr>
              <a:spLocks/>
            </p:cNvSpPr>
            <p:nvPr/>
          </p:nvSpPr>
          <p:spPr bwMode="auto">
            <a:xfrm>
              <a:off x="8199" y="-403"/>
              <a:ext cx="150" cy="53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816"/>
            <p:cNvSpPr>
              <a:spLocks noEditPoints="1"/>
            </p:cNvSpPr>
            <p:nvPr/>
          </p:nvSpPr>
          <p:spPr bwMode="auto">
            <a:xfrm>
              <a:off x="8081" y="-313"/>
              <a:ext cx="385" cy="188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67" name="Group 796"/>
          <p:cNvGrpSpPr>
            <a:grpSpLocks noChangeAspect="1"/>
          </p:cNvGrpSpPr>
          <p:nvPr/>
        </p:nvGrpSpPr>
        <p:grpSpPr bwMode="auto">
          <a:xfrm>
            <a:off x="8107833" y="3411281"/>
            <a:ext cx="197008" cy="159784"/>
            <a:chOff x="8435" y="-69"/>
            <a:chExt cx="434" cy="352"/>
          </a:xfrm>
          <a:solidFill>
            <a:schemeClr val="bg1"/>
          </a:solidFill>
        </p:grpSpPr>
        <p:sp>
          <p:nvSpPr>
            <p:cNvPr id="1668" name="Freeform 797"/>
            <p:cNvSpPr>
              <a:spLocks/>
            </p:cNvSpPr>
            <p:nvPr/>
          </p:nvSpPr>
          <p:spPr bwMode="auto">
            <a:xfrm>
              <a:off x="8492" y="115"/>
              <a:ext cx="178" cy="16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798"/>
            <p:cNvSpPr>
              <a:spLocks/>
            </p:cNvSpPr>
            <p:nvPr/>
          </p:nvSpPr>
          <p:spPr bwMode="auto">
            <a:xfrm>
              <a:off x="8686" y="115"/>
              <a:ext cx="183" cy="168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799"/>
            <p:cNvSpPr>
              <a:spLocks/>
            </p:cNvSpPr>
            <p:nvPr/>
          </p:nvSpPr>
          <p:spPr bwMode="auto">
            <a:xfrm>
              <a:off x="8602" y="-69"/>
              <a:ext cx="223" cy="131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800"/>
            <p:cNvSpPr>
              <a:spLocks/>
            </p:cNvSpPr>
            <p:nvPr/>
          </p:nvSpPr>
          <p:spPr bwMode="auto">
            <a:xfrm>
              <a:off x="8435" y="-68"/>
              <a:ext cx="174" cy="129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801"/>
            <p:cNvSpPr>
              <a:spLocks/>
            </p:cNvSpPr>
            <p:nvPr/>
          </p:nvSpPr>
          <p:spPr bwMode="auto">
            <a:xfrm>
              <a:off x="8437" y="115"/>
              <a:ext cx="39" cy="168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75" name="Group 791"/>
          <p:cNvGrpSpPr>
            <a:grpSpLocks noChangeAspect="1"/>
          </p:cNvGrpSpPr>
          <p:nvPr/>
        </p:nvGrpSpPr>
        <p:grpSpPr bwMode="auto">
          <a:xfrm>
            <a:off x="7950128" y="2920003"/>
            <a:ext cx="163478" cy="211734"/>
            <a:chOff x="8611" y="26"/>
            <a:chExt cx="271" cy="351"/>
          </a:xfrm>
          <a:solidFill>
            <a:schemeClr val="bg1"/>
          </a:solidFill>
        </p:grpSpPr>
        <p:sp>
          <p:nvSpPr>
            <p:cNvPr id="1676" name="Freeform 792"/>
            <p:cNvSpPr>
              <a:spLocks/>
            </p:cNvSpPr>
            <p:nvPr/>
          </p:nvSpPr>
          <p:spPr bwMode="auto">
            <a:xfrm>
              <a:off x="8611" y="171"/>
              <a:ext cx="271" cy="206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Freeform 793"/>
            <p:cNvSpPr>
              <a:spLocks/>
            </p:cNvSpPr>
            <p:nvPr/>
          </p:nvSpPr>
          <p:spPr bwMode="auto">
            <a:xfrm>
              <a:off x="8668" y="26"/>
              <a:ext cx="162" cy="162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0" name="Freeform 788"/>
          <p:cNvSpPr>
            <a:spLocks/>
          </p:cNvSpPr>
          <p:nvPr/>
        </p:nvSpPr>
        <p:spPr bwMode="auto">
          <a:xfrm>
            <a:off x="7826829" y="3393675"/>
            <a:ext cx="199070" cy="211734"/>
          </a:xfrm>
          <a:custGeom>
            <a:avLst/>
            <a:gdLst>
              <a:gd name="T0" fmla="*/ 969 w 2814"/>
              <a:gd name="T1" fmla="*/ 2992 h 2992"/>
              <a:gd name="T2" fmla="*/ 994 w 2814"/>
              <a:gd name="T3" fmla="*/ 2705 h 2992"/>
              <a:gd name="T4" fmla="*/ 1053 w 2814"/>
              <a:gd name="T5" fmla="*/ 2358 h 2992"/>
              <a:gd name="T6" fmla="*/ 1107 w 2814"/>
              <a:gd name="T7" fmla="*/ 2038 h 2992"/>
              <a:gd name="T8" fmla="*/ 1156 w 2814"/>
              <a:gd name="T9" fmla="*/ 1743 h 2992"/>
              <a:gd name="T10" fmla="*/ 1140 w 2814"/>
              <a:gd name="T11" fmla="*/ 1721 h 2992"/>
              <a:gd name="T12" fmla="*/ 803 w 2814"/>
              <a:gd name="T13" fmla="*/ 1673 h 2992"/>
              <a:gd name="T14" fmla="*/ 543 w 2814"/>
              <a:gd name="T15" fmla="*/ 1634 h 2992"/>
              <a:gd name="T16" fmla="*/ 509 w 2814"/>
              <a:gd name="T17" fmla="*/ 1647 h 2992"/>
              <a:gd name="T18" fmla="*/ 230 w 2814"/>
              <a:gd name="T19" fmla="*/ 1938 h 2992"/>
              <a:gd name="T20" fmla="*/ 81 w 2814"/>
              <a:gd name="T21" fmla="*/ 2091 h 2992"/>
              <a:gd name="T22" fmla="*/ 77 w 2814"/>
              <a:gd name="T23" fmla="*/ 2077 h 2992"/>
              <a:gd name="T24" fmla="*/ 103 w 2814"/>
              <a:gd name="T25" fmla="*/ 1867 h 2992"/>
              <a:gd name="T26" fmla="*/ 130 w 2814"/>
              <a:gd name="T27" fmla="*/ 1662 h 2992"/>
              <a:gd name="T28" fmla="*/ 95 w 2814"/>
              <a:gd name="T29" fmla="*/ 1595 h 2992"/>
              <a:gd name="T30" fmla="*/ 59 w 2814"/>
              <a:gd name="T31" fmla="*/ 1569 h 2992"/>
              <a:gd name="T32" fmla="*/ 66 w 2814"/>
              <a:gd name="T33" fmla="*/ 1399 h 2992"/>
              <a:gd name="T34" fmla="*/ 119 w 2814"/>
              <a:gd name="T35" fmla="*/ 1366 h 2992"/>
              <a:gd name="T36" fmla="*/ 133 w 2814"/>
              <a:gd name="T37" fmla="*/ 1341 h 2992"/>
              <a:gd name="T38" fmla="*/ 108 w 2814"/>
              <a:gd name="T39" fmla="*/ 1139 h 2992"/>
              <a:gd name="T40" fmla="*/ 85 w 2814"/>
              <a:gd name="T41" fmla="*/ 957 h 2992"/>
              <a:gd name="T42" fmla="*/ 80 w 2814"/>
              <a:gd name="T43" fmla="*/ 882 h 2992"/>
              <a:gd name="T44" fmla="*/ 137 w 2814"/>
              <a:gd name="T45" fmla="*/ 940 h 2992"/>
              <a:gd name="T46" fmla="*/ 231 w 2814"/>
              <a:gd name="T47" fmla="*/ 1037 h 2992"/>
              <a:gd name="T48" fmla="*/ 499 w 2814"/>
              <a:gd name="T49" fmla="*/ 1314 h 2992"/>
              <a:gd name="T50" fmla="*/ 567 w 2814"/>
              <a:gd name="T51" fmla="*/ 1337 h 2992"/>
              <a:gd name="T52" fmla="*/ 1057 w 2814"/>
              <a:gd name="T53" fmla="*/ 1260 h 2992"/>
              <a:gd name="T54" fmla="*/ 1143 w 2814"/>
              <a:gd name="T55" fmla="*/ 1241 h 2992"/>
              <a:gd name="T56" fmla="*/ 1155 w 2814"/>
              <a:gd name="T57" fmla="*/ 1220 h 2992"/>
              <a:gd name="T58" fmla="*/ 1085 w 2814"/>
              <a:gd name="T59" fmla="*/ 798 h 2992"/>
              <a:gd name="T60" fmla="*/ 1014 w 2814"/>
              <a:gd name="T61" fmla="*/ 381 h 2992"/>
              <a:gd name="T62" fmla="*/ 975 w 2814"/>
              <a:gd name="T63" fmla="*/ 143 h 2992"/>
              <a:gd name="T64" fmla="*/ 974 w 2814"/>
              <a:gd name="T65" fmla="*/ 0 h 2992"/>
              <a:gd name="T66" fmla="*/ 1099 w 2814"/>
              <a:gd name="T67" fmla="*/ 129 h 2992"/>
              <a:gd name="T68" fmla="*/ 1305 w 2814"/>
              <a:gd name="T69" fmla="*/ 445 h 2992"/>
              <a:gd name="T70" fmla="*/ 1812 w 2814"/>
              <a:gd name="T71" fmla="*/ 1221 h 2992"/>
              <a:gd name="T72" fmla="*/ 1858 w 2814"/>
              <a:gd name="T73" fmla="*/ 1245 h 2992"/>
              <a:gd name="T74" fmla="*/ 2047 w 2814"/>
              <a:gd name="T75" fmla="*/ 1250 h 2992"/>
              <a:gd name="T76" fmla="*/ 2335 w 2814"/>
              <a:gd name="T77" fmla="*/ 1276 h 2992"/>
              <a:gd name="T78" fmla="*/ 2636 w 2814"/>
              <a:gd name="T79" fmla="*/ 1342 h 2992"/>
              <a:gd name="T80" fmla="*/ 2759 w 2814"/>
              <a:gd name="T81" fmla="*/ 1407 h 2992"/>
              <a:gd name="T82" fmla="*/ 2763 w 2814"/>
              <a:gd name="T83" fmla="*/ 1562 h 2992"/>
              <a:gd name="T84" fmla="*/ 2614 w 2814"/>
              <a:gd name="T85" fmla="*/ 1640 h 2992"/>
              <a:gd name="T86" fmla="*/ 2264 w 2814"/>
              <a:gd name="T87" fmla="*/ 1706 h 2992"/>
              <a:gd name="T88" fmla="*/ 1985 w 2814"/>
              <a:gd name="T89" fmla="*/ 1726 h 2992"/>
              <a:gd name="T90" fmla="*/ 1858 w 2814"/>
              <a:gd name="T91" fmla="*/ 1729 h 2992"/>
              <a:gd name="T92" fmla="*/ 1812 w 2814"/>
              <a:gd name="T93" fmla="*/ 1753 h 2992"/>
              <a:gd name="T94" fmla="*/ 1289 w 2814"/>
              <a:gd name="T95" fmla="*/ 2553 h 2992"/>
              <a:gd name="T96" fmla="*/ 1091 w 2814"/>
              <a:gd name="T97" fmla="*/ 2857 h 2992"/>
              <a:gd name="T98" fmla="*/ 1002 w 2814"/>
              <a:gd name="T99" fmla="*/ 2957 h 2992"/>
              <a:gd name="T100" fmla="*/ 969 w 2814"/>
              <a:gd name="T101" fmla="*/ 2992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14" h="2992">
                <a:moveTo>
                  <a:pt x="969" y="2992"/>
                </a:moveTo>
                <a:cubicBezTo>
                  <a:pt x="969" y="2894"/>
                  <a:pt x="977" y="2799"/>
                  <a:pt x="994" y="2705"/>
                </a:cubicBezTo>
                <a:cubicBezTo>
                  <a:pt x="1016" y="2590"/>
                  <a:pt x="1034" y="2474"/>
                  <a:pt x="1053" y="2358"/>
                </a:cubicBezTo>
                <a:cubicBezTo>
                  <a:pt x="1071" y="2251"/>
                  <a:pt x="1089" y="2144"/>
                  <a:pt x="1107" y="2038"/>
                </a:cubicBezTo>
                <a:cubicBezTo>
                  <a:pt x="1123" y="1939"/>
                  <a:pt x="1140" y="1841"/>
                  <a:pt x="1156" y="1743"/>
                </a:cubicBezTo>
                <a:cubicBezTo>
                  <a:pt x="1158" y="1730"/>
                  <a:pt x="1153" y="1723"/>
                  <a:pt x="1140" y="1721"/>
                </a:cubicBezTo>
                <a:cubicBezTo>
                  <a:pt x="1027" y="1705"/>
                  <a:pt x="915" y="1689"/>
                  <a:pt x="803" y="1673"/>
                </a:cubicBezTo>
                <a:cubicBezTo>
                  <a:pt x="716" y="1660"/>
                  <a:pt x="629" y="1648"/>
                  <a:pt x="543" y="1634"/>
                </a:cubicBezTo>
                <a:cubicBezTo>
                  <a:pt x="528" y="1632"/>
                  <a:pt x="519" y="1637"/>
                  <a:pt x="509" y="1647"/>
                </a:cubicBezTo>
                <a:cubicBezTo>
                  <a:pt x="416" y="1744"/>
                  <a:pt x="323" y="1841"/>
                  <a:pt x="230" y="1938"/>
                </a:cubicBezTo>
                <a:cubicBezTo>
                  <a:pt x="180" y="1989"/>
                  <a:pt x="131" y="2040"/>
                  <a:pt x="81" y="2091"/>
                </a:cubicBezTo>
                <a:cubicBezTo>
                  <a:pt x="74" y="2087"/>
                  <a:pt x="77" y="2081"/>
                  <a:pt x="77" y="2077"/>
                </a:cubicBezTo>
                <a:cubicBezTo>
                  <a:pt x="86" y="2007"/>
                  <a:pt x="95" y="1937"/>
                  <a:pt x="103" y="1867"/>
                </a:cubicBezTo>
                <a:cubicBezTo>
                  <a:pt x="112" y="1799"/>
                  <a:pt x="118" y="1730"/>
                  <a:pt x="130" y="1662"/>
                </a:cubicBezTo>
                <a:cubicBezTo>
                  <a:pt x="136" y="1627"/>
                  <a:pt x="128" y="1607"/>
                  <a:pt x="95" y="1595"/>
                </a:cubicBezTo>
                <a:cubicBezTo>
                  <a:pt x="81" y="1590"/>
                  <a:pt x="70" y="1579"/>
                  <a:pt x="59" y="1569"/>
                </a:cubicBezTo>
                <a:cubicBezTo>
                  <a:pt x="0" y="1515"/>
                  <a:pt x="3" y="1448"/>
                  <a:pt x="66" y="1399"/>
                </a:cubicBezTo>
                <a:cubicBezTo>
                  <a:pt x="83" y="1386"/>
                  <a:pt x="100" y="1375"/>
                  <a:pt x="119" y="1366"/>
                </a:cubicBezTo>
                <a:cubicBezTo>
                  <a:pt x="130" y="1361"/>
                  <a:pt x="134" y="1353"/>
                  <a:pt x="133" y="1341"/>
                </a:cubicBezTo>
                <a:cubicBezTo>
                  <a:pt x="124" y="1274"/>
                  <a:pt x="116" y="1206"/>
                  <a:pt x="108" y="1139"/>
                </a:cubicBezTo>
                <a:cubicBezTo>
                  <a:pt x="100" y="1078"/>
                  <a:pt x="92" y="1018"/>
                  <a:pt x="85" y="957"/>
                </a:cubicBezTo>
                <a:cubicBezTo>
                  <a:pt x="82" y="933"/>
                  <a:pt x="79" y="909"/>
                  <a:pt x="80" y="882"/>
                </a:cubicBezTo>
                <a:cubicBezTo>
                  <a:pt x="99" y="901"/>
                  <a:pt x="119" y="919"/>
                  <a:pt x="137" y="940"/>
                </a:cubicBezTo>
                <a:cubicBezTo>
                  <a:pt x="167" y="974"/>
                  <a:pt x="199" y="1005"/>
                  <a:pt x="231" y="1037"/>
                </a:cubicBezTo>
                <a:cubicBezTo>
                  <a:pt x="321" y="1130"/>
                  <a:pt x="411" y="1221"/>
                  <a:pt x="499" y="1314"/>
                </a:cubicBezTo>
                <a:cubicBezTo>
                  <a:pt x="520" y="1336"/>
                  <a:pt x="539" y="1342"/>
                  <a:pt x="567" y="1337"/>
                </a:cubicBezTo>
                <a:cubicBezTo>
                  <a:pt x="730" y="1311"/>
                  <a:pt x="894" y="1286"/>
                  <a:pt x="1057" y="1260"/>
                </a:cubicBezTo>
                <a:cubicBezTo>
                  <a:pt x="1086" y="1256"/>
                  <a:pt x="1114" y="1248"/>
                  <a:pt x="1143" y="1241"/>
                </a:cubicBezTo>
                <a:cubicBezTo>
                  <a:pt x="1155" y="1239"/>
                  <a:pt x="1157" y="1233"/>
                  <a:pt x="1155" y="1220"/>
                </a:cubicBezTo>
                <a:cubicBezTo>
                  <a:pt x="1131" y="1079"/>
                  <a:pt x="1108" y="938"/>
                  <a:pt x="1085" y="798"/>
                </a:cubicBezTo>
                <a:cubicBezTo>
                  <a:pt x="1061" y="659"/>
                  <a:pt x="1037" y="520"/>
                  <a:pt x="1014" y="381"/>
                </a:cubicBezTo>
                <a:cubicBezTo>
                  <a:pt x="1000" y="302"/>
                  <a:pt x="984" y="223"/>
                  <a:pt x="975" y="143"/>
                </a:cubicBezTo>
                <a:cubicBezTo>
                  <a:pt x="969" y="96"/>
                  <a:pt x="974" y="48"/>
                  <a:pt x="974" y="0"/>
                </a:cubicBezTo>
                <a:cubicBezTo>
                  <a:pt x="1019" y="37"/>
                  <a:pt x="1065" y="76"/>
                  <a:pt x="1099" y="129"/>
                </a:cubicBezTo>
                <a:cubicBezTo>
                  <a:pt x="1166" y="235"/>
                  <a:pt x="1236" y="339"/>
                  <a:pt x="1305" y="445"/>
                </a:cubicBezTo>
                <a:cubicBezTo>
                  <a:pt x="1474" y="703"/>
                  <a:pt x="1643" y="962"/>
                  <a:pt x="1812" y="1221"/>
                </a:cubicBezTo>
                <a:cubicBezTo>
                  <a:pt x="1824" y="1239"/>
                  <a:pt x="1837" y="1246"/>
                  <a:pt x="1858" y="1245"/>
                </a:cubicBezTo>
                <a:cubicBezTo>
                  <a:pt x="1921" y="1242"/>
                  <a:pt x="1984" y="1246"/>
                  <a:pt x="2047" y="1250"/>
                </a:cubicBezTo>
                <a:cubicBezTo>
                  <a:pt x="2143" y="1256"/>
                  <a:pt x="2239" y="1263"/>
                  <a:pt x="2335" y="1276"/>
                </a:cubicBezTo>
                <a:cubicBezTo>
                  <a:pt x="2437" y="1290"/>
                  <a:pt x="2538" y="1307"/>
                  <a:pt x="2636" y="1342"/>
                </a:cubicBezTo>
                <a:cubicBezTo>
                  <a:pt x="2680" y="1357"/>
                  <a:pt x="2722" y="1377"/>
                  <a:pt x="2759" y="1407"/>
                </a:cubicBezTo>
                <a:cubicBezTo>
                  <a:pt x="2812" y="1451"/>
                  <a:pt x="2814" y="1515"/>
                  <a:pt x="2763" y="1562"/>
                </a:cubicBezTo>
                <a:cubicBezTo>
                  <a:pt x="2720" y="1602"/>
                  <a:pt x="2667" y="1623"/>
                  <a:pt x="2614" y="1640"/>
                </a:cubicBezTo>
                <a:cubicBezTo>
                  <a:pt x="2500" y="1675"/>
                  <a:pt x="2382" y="1693"/>
                  <a:pt x="2264" y="1706"/>
                </a:cubicBezTo>
                <a:cubicBezTo>
                  <a:pt x="2171" y="1716"/>
                  <a:pt x="2078" y="1722"/>
                  <a:pt x="1985" y="1726"/>
                </a:cubicBezTo>
                <a:cubicBezTo>
                  <a:pt x="1943" y="1728"/>
                  <a:pt x="1900" y="1729"/>
                  <a:pt x="1858" y="1729"/>
                </a:cubicBezTo>
                <a:cubicBezTo>
                  <a:pt x="1837" y="1729"/>
                  <a:pt x="1824" y="1735"/>
                  <a:pt x="1812" y="1753"/>
                </a:cubicBezTo>
                <a:cubicBezTo>
                  <a:pt x="1638" y="2020"/>
                  <a:pt x="1464" y="2286"/>
                  <a:pt x="1289" y="2553"/>
                </a:cubicBezTo>
                <a:cubicBezTo>
                  <a:pt x="1223" y="2654"/>
                  <a:pt x="1156" y="2755"/>
                  <a:pt x="1091" y="2857"/>
                </a:cubicBezTo>
                <a:cubicBezTo>
                  <a:pt x="1066" y="2895"/>
                  <a:pt x="1030" y="2923"/>
                  <a:pt x="1002" y="2957"/>
                </a:cubicBezTo>
                <a:cubicBezTo>
                  <a:pt x="993" y="2969"/>
                  <a:pt x="985" y="2982"/>
                  <a:pt x="969" y="29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7" name="Group 526"/>
          <p:cNvGrpSpPr/>
          <p:nvPr/>
        </p:nvGrpSpPr>
        <p:grpSpPr>
          <a:xfrm>
            <a:off x="9883053" y="2372933"/>
            <a:ext cx="1663743" cy="1603965"/>
            <a:chOff x="9975807" y="1231578"/>
            <a:chExt cx="1663743" cy="1603965"/>
          </a:xfrm>
        </p:grpSpPr>
        <p:sp>
          <p:nvSpPr>
            <p:cNvPr id="528" name="TextBox 527"/>
            <p:cNvSpPr txBox="1"/>
            <p:nvPr/>
          </p:nvSpPr>
          <p:spPr>
            <a:xfrm>
              <a:off x="9975807" y="1231578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Financial Services</a:t>
              </a:r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9975807" y="1662049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Government</a:t>
              </a:r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9975807" y="2092520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Health Care</a:t>
              </a:r>
            </a:p>
          </p:txBody>
        </p:sp>
        <p:sp>
          <p:nvSpPr>
            <p:cNvPr id="531" name="TextBox 530"/>
            <p:cNvSpPr txBox="1"/>
            <p:nvPr/>
          </p:nvSpPr>
          <p:spPr>
            <a:xfrm>
              <a:off x="9975807" y="2522991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Insurance</a:t>
              </a:r>
            </a:p>
          </p:txBody>
        </p:sp>
      </p:grpSp>
      <p:pic>
        <p:nvPicPr>
          <p:cNvPr id="520" name="Picture 519">
            <a:extLst>
              <a:ext uri="{FF2B5EF4-FFF2-40B4-BE49-F238E27FC236}">
                <a16:creationId xmlns:a16="http://schemas.microsoft.com/office/drawing/2014/main" id="{07762AD5-B1FA-5E49-AE30-D83D97AA10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4300" y="-8706"/>
            <a:ext cx="2958547" cy="691602"/>
          </a:xfrm>
          <a:prstGeom prst="rect">
            <a:avLst/>
          </a:prstGeom>
        </p:spPr>
      </p:pic>
      <p:sp>
        <p:nvSpPr>
          <p:cNvPr id="523" name="Title 1">
            <a:extLst>
              <a:ext uri="{FF2B5EF4-FFF2-40B4-BE49-F238E27FC236}">
                <a16:creationId xmlns:a16="http://schemas.microsoft.com/office/drawing/2014/main" id="{D1DE2787-A03D-9C4C-BA05-27A47797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14" y="47269"/>
            <a:ext cx="11513969" cy="591812"/>
          </a:xfrm>
        </p:spPr>
        <p:txBody>
          <a:bodyPr/>
          <a:lstStyle/>
          <a:p>
            <a:r>
              <a:rPr lang="en-US" dirty="0"/>
              <a:t>LexisNexis Risk Solutions, A Company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ABE3C-8BDE-BB4A-8F58-D0B0B3D082E5}"/>
              </a:ext>
            </a:extLst>
          </p:cNvPr>
          <p:cNvSpPr txBox="1"/>
          <p:nvPr/>
        </p:nvSpPr>
        <p:spPr>
          <a:xfrm>
            <a:off x="302896" y="5608669"/>
            <a:ext cx="315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Public Records </a:t>
            </a:r>
            <a:r>
              <a:rPr lang="en-US" sz="1200" dirty="0"/>
              <a:t>(e.g. court  cases, criminal registries)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State Agencies</a:t>
            </a:r>
            <a:r>
              <a:rPr lang="en-US" sz="1200" dirty="0"/>
              <a:t> (e.g. DMV, Police records)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Contributors</a:t>
            </a:r>
            <a:r>
              <a:rPr lang="en-US" sz="1200" dirty="0"/>
              <a:t> (e.g. Insurance policy and claims, Telematics) 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5B11A49-F13F-8645-92D4-B30190B78384}"/>
              </a:ext>
            </a:extLst>
          </p:cNvPr>
          <p:cNvSpPr txBox="1"/>
          <p:nvPr/>
        </p:nvSpPr>
        <p:spPr>
          <a:xfrm>
            <a:off x="4046957" y="5646665"/>
            <a:ext cx="3159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Data Curation </a:t>
            </a:r>
            <a:r>
              <a:rPr lang="en-US" sz="1200" dirty="0"/>
              <a:t>(e.g. profiling, cleaning)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Advanced Analytics  </a:t>
            </a:r>
            <a:r>
              <a:rPr lang="en-US" sz="1200" dirty="0"/>
              <a:t>(e.g. Social Graph Construction)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Superior Technology  </a:t>
            </a:r>
            <a:r>
              <a:rPr lang="en-US" sz="1200" dirty="0"/>
              <a:t>(HPCC Systems)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9D3E90E-2339-4D43-A729-6D3B3D7F74F4}"/>
              </a:ext>
            </a:extLst>
          </p:cNvPr>
          <p:cNvSpPr txBox="1"/>
          <p:nvPr/>
        </p:nvSpPr>
        <p:spPr>
          <a:xfrm>
            <a:off x="8257183" y="5670687"/>
            <a:ext cx="3159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KYC and On Boarding Workflows </a:t>
            </a:r>
            <a:r>
              <a:rPr lang="en-US" sz="1200" dirty="0"/>
              <a:t>(e.g. opening a bank account)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Complex Social Network Fraud </a:t>
            </a:r>
            <a:r>
              <a:rPr lang="en-US" sz="1200" dirty="0"/>
              <a:t>(e.g. Insurance fraud)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Risk Assessment </a:t>
            </a:r>
            <a:r>
              <a:rPr lang="en-US" sz="1200" dirty="0"/>
              <a:t>( e.g. Risk to an insurer, risk to a job hiring company) </a:t>
            </a:r>
          </a:p>
        </p:txBody>
      </p:sp>
    </p:spTree>
    <p:extLst>
      <p:ext uri="{BB962C8B-B14F-4D97-AF65-F5344CB8AC3E}">
        <p14:creationId xmlns:p14="http://schemas.microsoft.com/office/powerpoint/2010/main" val="417656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CCAF-8B68-744B-B871-F87AE9A5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KSU?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2B74-D0FB-5648-9DD5-42DA736B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51CF9-3C18-684F-92FF-B1085CDB48C7}"/>
              </a:ext>
            </a:extLst>
          </p:cNvPr>
          <p:cNvSpPr txBox="1"/>
          <p:nvPr/>
        </p:nvSpPr>
        <p:spPr>
          <a:xfrm>
            <a:off x="336549" y="730801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Fantastic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6AD4E-E244-D24D-ABB7-2A960ABD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0" y="1224042"/>
            <a:ext cx="1936750" cy="1257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69E54-1CC5-0543-B76F-A2646418C0D6}"/>
              </a:ext>
            </a:extLst>
          </p:cNvPr>
          <p:cNvSpPr txBox="1"/>
          <p:nvPr/>
        </p:nvSpPr>
        <p:spPr>
          <a:xfrm>
            <a:off x="5846814" y="251174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Jeff Chastine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420BE-FB9D-D14B-AA4D-70F52D88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070" y="1224042"/>
            <a:ext cx="1855470" cy="1257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DD3E1-4578-1A40-96B3-7591E7A89E62}"/>
              </a:ext>
            </a:extLst>
          </p:cNvPr>
          <p:cNvSpPr txBox="1"/>
          <p:nvPr/>
        </p:nvSpPr>
        <p:spPr>
          <a:xfrm>
            <a:off x="3608070" y="248603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Jon Preston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FF5189-1C3A-4F49-A16E-9810EB30A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850" y="1224042"/>
            <a:ext cx="1678677" cy="1257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536CDD-45AD-704E-875C-89203BFB8CD5}"/>
              </a:ext>
            </a:extLst>
          </p:cNvPr>
          <p:cNvSpPr txBox="1"/>
          <p:nvPr/>
        </p:nvSpPr>
        <p:spPr>
          <a:xfrm>
            <a:off x="1593775" y="248599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Dawn Tatum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D4B8DB-B919-284F-9A86-6C4C70B78498}"/>
              </a:ext>
            </a:extLst>
          </p:cNvPr>
          <p:cNvSpPr txBox="1"/>
          <p:nvPr/>
        </p:nvSpPr>
        <p:spPr>
          <a:xfrm>
            <a:off x="382269" y="365760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Fantastic Students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4B57E3-70F2-8541-9288-D9E4DC46B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790" y="3828018"/>
            <a:ext cx="2120900" cy="15910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BF8971-AEC2-4F40-B108-F399F6A12B9E}"/>
              </a:ext>
            </a:extLst>
          </p:cNvPr>
          <p:cNvSpPr txBox="1"/>
          <p:nvPr/>
        </p:nvSpPr>
        <p:spPr>
          <a:xfrm>
            <a:off x="5937417" y="4361036"/>
            <a:ext cx="410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Vannel</a:t>
            </a:r>
            <a:r>
              <a:rPr lang="en-US" dirty="0"/>
              <a:t> </a:t>
            </a:r>
            <a:r>
              <a:rPr lang="en-US" dirty="0" err="1"/>
              <a:t>Zeufack</a:t>
            </a:r>
            <a:r>
              <a:rPr lang="en-US" dirty="0"/>
              <a:t> – Employed at </a:t>
            </a:r>
            <a:r>
              <a:rPr lang="en-US" dirty="0" err="1"/>
              <a:t>DataSeers</a:t>
            </a:r>
            <a:r>
              <a:rPr lang="en-US" dirty="0"/>
              <a:t> a HPCC Systems partner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E39777-0429-EB4B-BCD4-814959F9D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798" y="1224042"/>
            <a:ext cx="1429682" cy="12575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064A26-A6E9-1E41-BC6A-D505ED79DBCB}"/>
              </a:ext>
            </a:extLst>
          </p:cNvPr>
          <p:cNvSpPr txBox="1"/>
          <p:nvPr/>
        </p:nvSpPr>
        <p:spPr>
          <a:xfrm>
            <a:off x="7959628" y="2538695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Adriana Clark –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7466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08C0-E206-2D4C-9655-E4AC5470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KSU?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E8712-D64A-D447-9B9C-1D73E396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89CA0-1998-5A45-8173-FEFFC2084363}"/>
              </a:ext>
            </a:extLst>
          </p:cNvPr>
          <p:cNvSpPr txBox="1"/>
          <p:nvPr/>
        </p:nvSpPr>
        <p:spPr>
          <a:xfrm>
            <a:off x="1490978" y="98503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Fantastic Alumna</a:t>
            </a:r>
          </a:p>
        </p:txBody>
      </p:sp>
      <p:pic>
        <p:nvPicPr>
          <p:cNvPr id="6" name="Picture 2" descr="Eva Cooper - Alexandria, Virginia | Professional Profile | LinkedIn">
            <a:extLst>
              <a:ext uri="{FF2B5EF4-FFF2-40B4-BE49-F238E27FC236}">
                <a16:creationId xmlns:a16="http://schemas.microsoft.com/office/drawing/2014/main" id="{C2CE9F4A-524D-DB46-AFB9-C07B12A2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84" y="3852977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73774-47AA-2843-87FD-619C6FCB9CFF}"/>
              </a:ext>
            </a:extLst>
          </p:cNvPr>
          <p:cNvSpPr txBox="1"/>
          <p:nvPr/>
        </p:nvSpPr>
        <p:spPr>
          <a:xfrm>
            <a:off x="4199963" y="4026312"/>
            <a:ext cx="326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Bahar Fardanian – HPCC Systems Evangelist, KSU Professor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66DE2-0520-924D-8E65-3AD62E34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11" y="1651406"/>
            <a:ext cx="1525146" cy="13536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B7A1D7-F177-0F4F-AE50-829120FACBC7}"/>
              </a:ext>
            </a:extLst>
          </p:cNvPr>
          <p:cNvSpPr txBox="1"/>
          <p:nvPr/>
        </p:nvSpPr>
        <p:spPr>
          <a:xfrm>
            <a:off x="4199963" y="1755552"/>
            <a:ext cx="326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Trish McCall – HPCC Systems Director of Program, ADAM Program Leader</a:t>
            </a:r>
          </a:p>
        </p:txBody>
      </p:sp>
    </p:spTree>
    <p:extLst>
      <p:ext uri="{BB962C8B-B14F-4D97-AF65-F5344CB8AC3E}">
        <p14:creationId xmlns:p14="http://schemas.microsoft.com/office/powerpoint/2010/main" val="232098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2A and 2B Options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5946" y="4191418"/>
            <a:ext cx="7359649" cy="609848"/>
          </a:xfrm>
        </p:spPr>
        <p:txBody>
          <a:bodyPr/>
          <a:lstStyle/>
          <a:p>
            <a:r>
              <a:rPr lang="en-US" sz="2800" dirty="0"/>
              <a:t>The ADAM Program Introduction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" b="49756"/>
          <a:stretch/>
        </p:blipFill>
        <p:spPr>
          <a:xfrm>
            <a:off x="0" y="0"/>
            <a:ext cx="12188952" cy="386791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95946" y="4621191"/>
            <a:ext cx="6992186" cy="566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" charset="0"/>
                <a:cs typeface="Calibri" charset="0"/>
              </a:rPr>
              <a:t>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charset="0"/>
                <a:cs typeface="Calibri" charset="0"/>
              </a:rPr>
              <a:t>utomated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" charset="0"/>
                <a:cs typeface="Calibri" charset="0"/>
              </a:rPr>
              <a:t>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charset="0"/>
                <a:cs typeface="Calibri" charset="0"/>
              </a:rPr>
              <a:t>elivery of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" charset="0"/>
                <a:cs typeface="Calibri" charset="0"/>
              </a:rPr>
              <a:t>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charset="0"/>
                <a:cs typeface="Calibri" charset="0"/>
              </a:rPr>
              <a:t>lerts on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" charset="0"/>
                <a:cs typeface="Calibri" charset="0"/>
              </a:rPr>
              <a:t>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charset="0"/>
                <a:cs typeface="Calibri" charset="0"/>
              </a:rPr>
              <a:t>issing children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7" y="5444984"/>
            <a:ext cx="1126228" cy="121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946" y="5004562"/>
            <a:ext cx="509347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4008" y="5902184"/>
            <a:ext cx="2958547" cy="8003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5" y="5473317"/>
            <a:ext cx="3133344" cy="13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9"/>
            <a:ext cx="11513969" cy="591812"/>
          </a:xfrm>
        </p:spPr>
        <p:txBody>
          <a:bodyPr/>
          <a:lstStyle/>
          <a:p>
            <a:r>
              <a:rPr lang="en-US" dirty="0"/>
              <a:t>National Center for Missing &amp; Exploited Children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036" y="1106080"/>
            <a:ext cx="6818554" cy="59181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ClrTx/>
            </a:pPr>
            <a:r>
              <a:rPr lang="en-US" sz="2000" dirty="0"/>
              <a:t>In 2020 NCMEC assisted law enforcement and families with more than </a:t>
            </a:r>
            <a:r>
              <a:rPr lang="en-US" sz="2000" b="1" dirty="0"/>
              <a:t>29,800</a:t>
            </a:r>
            <a:r>
              <a:rPr lang="en-US" sz="2000" dirty="0"/>
              <a:t> cases of missing children.</a:t>
            </a:r>
          </a:p>
          <a:p>
            <a:pPr marL="457200" lvl="1" indent="0">
              <a:buNone/>
            </a:pPr>
            <a:endParaRPr lang="en-US" sz="1800" dirty="0">
              <a:solidFill>
                <a:srgbClr val="404041"/>
              </a:solidFill>
              <a:latin typeface="AvenirLTStd-Black"/>
            </a:endParaRPr>
          </a:p>
          <a:p>
            <a:pPr lvl="2">
              <a:spcAft>
                <a:spcPts val="1200"/>
              </a:spcAft>
            </a:pPr>
            <a:endParaRPr lang="en-US" sz="1600" dirty="0"/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752595" y="6304002"/>
            <a:ext cx="42780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*Source: </a:t>
            </a:r>
            <a:r>
              <a:rPr lang="en-US" sz="1000" dirty="0">
                <a:hlinkClick r:id="rId3"/>
              </a:rPr>
              <a:t>http://www.missingkids.org/footer/media/keyfacts</a:t>
            </a:r>
            <a:br>
              <a:rPr lang="en-US" sz="1000" dirty="0"/>
            </a:br>
            <a:r>
              <a:rPr lang="en-US" sz="1000" dirty="0">
                <a:hlinkClick r:id="rId4"/>
              </a:rPr>
              <a:t>https://www.missingkids.org/gethelpnow/search</a:t>
            </a:r>
            <a:r>
              <a:rPr lang="en-US" sz="1000" dirty="0"/>
              <a:t> 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98036" cy="365125"/>
          </a:xfrm>
        </p:spPr>
        <p:txBody>
          <a:bodyPr/>
          <a:lstStyle/>
          <a:p>
            <a:fld id="{6FE306A7-A228-4E07-8D4E-C1DA2C3F3993}" type="slidenum">
              <a:rPr lang="en-US" sz="1000" b="0" smtClean="0">
                <a:latin typeface="+mn-lt"/>
              </a:rPr>
              <a:pPr/>
              <a:t>6</a:t>
            </a:fld>
            <a:endParaRPr lang="en-US" sz="1000" b="0" dirty="0"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E4299C-D454-448A-A1FE-2CD9144C5C60}"/>
              </a:ext>
            </a:extLst>
          </p:cNvPr>
          <p:cNvGrpSpPr/>
          <p:nvPr/>
        </p:nvGrpSpPr>
        <p:grpSpPr>
          <a:xfrm>
            <a:off x="7368988" y="1257580"/>
            <a:ext cx="4661649" cy="4139173"/>
            <a:chOff x="7566206" y="1239650"/>
            <a:chExt cx="4391885" cy="38045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A61C00-9C0E-4719-952D-4C2B67AC1582}"/>
                </a:ext>
              </a:extLst>
            </p:cNvPr>
            <p:cNvSpPr/>
            <p:nvPr/>
          </p:nvSpPr>
          <p:spPr>
            <a:xfrm>
              <a:off x="7566209" y="3902544"/>
              <a:ext cx="4391882" cy="11416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282C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2" descr="NCMEC logo">
              <a:extLst>
                <a:ext uri="{FF2B5EF4-FFF2-40B4-BE49-F238E27FC236}">
                  <a16:creationId xmlns:a16="http://schemas.microsoft.com/office/drawing/2014/main" id="{892289A1-9236-4973-96CA-576614097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04" y="3986867"/>
              <a:ext cx="3650958" cy="10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D53785-3593-4668-809C-285D24125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6207" y="1239650"/>
              <a:ext cx="4391883" cy="158252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3F2053-8046-47AD-9DF9-4AF24AC15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6206" y="2822171"/>
              <a:ext cx="4391884" cy="107735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B7B581-281D-F745-A701-127EED237ED8}"/>
              </a:ext>
            </a:extLst>
          </p:cNvPr>
          <p:cNvSpPr txBox="1"/>
          <p:nvPr/>
        </p:nvSpPr>
        <p:spPr>
          <a:xfrm>
            <a:off x="717534" y="3880521"/>
            <a:ext cx="64193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FF0000"/>
                </a:solidFill>
                <a:effectLst/>
                <a:latin typeface="AvenirLTStd-Black"/>
              </a:rPr>
              <a:t>Of the nearly 26,500 runaways reported to NCMEC in 2020, 1 in 6 were likely victims of child sex trafficking.</a:t>
            </a:r>
            <a:endParaRPr lang="en-US" b="1" i="0" dirty="0">
              <a:solidFill>
                <a:srgbClr val="FF0000"/>
              </a:solidFill>
              <a:effectLst/>
              <a:latin typeface="AvenirLTStd-Black"/>
            </a:endParaRP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A2F0E-44A3-7043-8D8F-7736486AE608}"/>
              </a:ext>
            </a:extLst>
          </p:cNvPr>
          <p:cNvSpPr/>
          <p:nvPr/>
        </p:nvSpPr>
        <p:spPr>
          <a:xfrm>
            <a:off x="1105887" y="2059819"/>
            <a:ext cx="6030970" cy="14427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1"/>
                </a:solidFill>
                <a:effectLst/>
                <a:latin typeface="AvenirLTStd-Black"/>
              </a:rPr>
              <a:t>91 % endangered runaways.</a:t>
            </a:r>
            <a:endParaRPr lang="en-US" b="0" i="0" dirty="0">
              <a:solidFill>
                <a:srgbClr val="626366"/>
              </a:solidFill>
              <a:effectLst/>
              <a:latin typeface="AvenirLTStd-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1"/>
                </a:solidFill>
                <a:effectLst/>
                <a:latin typeface="AvenirLTStd-Black"/>
              </a:rPr>
              <a:t> 5 % family abductions.</a:t>
            </a:r>
            <a:endParaRPr lang="en-US" b="0" i="0" dirty="0">
              <a:solidFill>
                <a:srgbClr val="626366"/>
              </a:solidFill>
              <a:effectLst/>
              <a:latin typeface="AvenirLTStd-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1"/>
                </a:solidFill>
                <a:effectLst/>
                <a:latin typeface="AvenirLTStd-Black"/>
              </a:rPr>
              <a:t> 3 % critically missing young adults, ages 18 to 20.</a:t>
            </a:r>
            <a:endParaRPr lang="en-US" b="0" i="0" dirty="0">
              <a:solidFill>
                <a:srgbClr val="626366"/>
              </a:solidFill>
              <a:effectLst/>
              <a:latin typeface="AvenirLTStd-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1"/>
                </a:solidFill>
                <a:effectLst/>
                <a:latin typeface="AvenirLTStd-Black"/>
              </a:rPr>
              <a:t> Less than 1 % nonfamily abductions.</a:t>
            </a:r>
            <a:endParaRPr lang="en-US" b="0" i="0" dirty="0">
              <a:solidFill>
                <a:srgbClr val="626366"/>
              </a:solidFill>
              <a:effectLst/>
              <a:latin typeface="AvenirLTStd-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1"/>
                </a:solidFill>
                <a:effectLst/>
                <a:latin typeface="AvenirLTStd-Black"/>
              </a:rPr>
              <a:t> 1 % lost, injured or otherwise missing children</a:t>
            </a:r>
          </a:p>
          <a:p>
            <a:pPr marL="457200" lvl="1" indent="0">
              <a:buNone/>
            </a:pPr>
            <a:endParaRPr lang="en-US" sz="1800" b="0" i="0" dirty="0">
              <a:solidFill>
                <a:srgbClr val="626366"/>
              </a:solidFill>
              <a:effectLst/>
              <a:latin typeface="AvenirLTStd-Black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9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8949" y="44500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Missing Children in the U.S.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98036" cy="365125"/>
          </a:xfrm>
        </p:spPr>
        <p:txBody>
          <a:bodyPr vert="horz" lIns="0" tIns="0" rIns="0" bIns="0" rtlCol="0" anchor="ctr"/>
          <a:lstStyle/>
          <a:p>
            <a:pPr algn="ctr"/>
            <a:fld id="{6FE306A7-A228-4E07-8D4E-C1DA2C3F3993}" type="slidenum">
              <a:rPr lang="en-US" sz="1050" b="0">
                <a:latin typeface="+mn-lt"/>
              </a:rPr>
              <a:pPr algn="ctr"/>
              <a:t>7</a:t>
            </a:fld>
            <a:endParaRPr lang="en-US" sz="1050" b="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2081" y="6281132"/>
            <a:ext cx="7676385" cy="32838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/>
              <a:t>As of today, there are over </a:t>
            </a:r>
            <a:r>
              <a:rPr lang="en-US" b="1" dirty="0">
                <a:solidFill>
                  <a:srgbClr val="1299D5"/>
                </a:solidFill>
              </a:rPr>
              <a:t>1,600</a:t>
            </a:r>
            <a:r>
              <a:rPr lang="en-US" sz="1600" dirty="0"/>
              <a:t> active missing child cases in The ADAM Program.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2570" y="975676"/>
            <a:ext cx="9166674" cy="5149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64835" y="986787"/>
            <a:ext cx="9362196" cy="5149852"/>
            <a:chOff x="488949" y="1117599"/>
            <a:chExt cx="8897132" cy="4425071"/>
          </a:xfrm>
        </p:grpSpPr>
        <p:sp>
          <p:nvSpPr>
            <p:cNvPr id="9" name="TextBox 8"/>
            <p:cNvSpPr txBox="1"/>
            <p:nvPr/>
          </p:nvSpPr>
          <p:spPr>
            <a:xfrm>
              <a:off x="488949" y="1117604"/>
              <a:ext cx="8897132" cy="48115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65000"/>
                  <a:alpha val="9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At any given time, The ADAM Program can have a few thousand active cases in the U.S.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949" y="1117599"/>
              <a:ext cx="8897132" cy="4425071"/>
            </a:xfrm>
            <a:prstGeom prst="rect">
              <a:avLst/>
            </a:prstGeom>
            <a:noFill/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5795184A-9DEB-4C54-8D0C-E6DB09373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05" y="1546739"/>
            <a:ext cx="9339435" cy="45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3088862" y="3639976"/>
            <a:ext cx="1306481" cy="1377590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68000">
                <a:schemeClr val="accent6">
                  <a:lumMod val="45000"/>
                  <a:lumOff val="55000"/>
                </a:schemeClr>
              </a:gs>
              <a:gs pos="99000">
                <a:schemeClr val="bg1">
                  <a:lumMod val="8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603623" y="3615024"/>
            <a:ext cx="2542895" cy="2201225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68000">
                <a:schemeClr val="accent6">
                  <a:lumMod val="45000"/>
                  <a:lumOff val="55000"/>
                </a:schemeClr>
              </a:gs>
              <a:gs pos="99000">
                <a:schemeClr val="bg1">
                  <a:lumMod val="8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316313" y="3564891"/>
            <a:ext cx="3189008" cy="2585194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68000">
                <a:schemeClr val="accent6">
                  <a:lumMod val="45000"/>
                  <a:lumOff val="55000"/>
                </a:schemeClr>
              </a:gs>
              <a:gs pos="99000">
                <a:schemeClr val="bg1">
                  <a:lumMod val="8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23813" y="1353787"/>
            <a:ext cx="1731736" cy="235131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68000">
                <a:schemeClr val="accent6">
                  <a:lumMod val="45000"/>
                  <a:lumOff val="55000"/>
                </a:schemeClr>
              </a:gs>
              <a:gs pos="99000">
                <a:schemeClr val="bg1">
                  <a:lumMod val="8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635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Parents or police relay information and photo to NCMEC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707" y="3824555"/>
            <a:ext cx="940566" cy="1011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608" y="3819856"/>
            <a:ext cx="2828397" cy="21094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334473" y="1353787"/>
            <a:ext cx="1755437" cy="235131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68000">
                <a:schemeClr val="accent6">
                  <a:lumMod val="45000"/>
                  <a:lumOff val="55000"/>
                </a:schemeClr>
              </a:gs>
              <a:gs pos="99000">
                <a:schemeClr val="bg1">
                  <a:lumMod val="8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635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Missing child is reported to authorities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4044" y="0"/>
            <a:ext cx="11513969" cy="874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Does it Work?</a:t>
            </a:r>
          </a:p>
        </p:txBody>
      </p:sp>
      <p:sp>
        <p:nvSpPr>
          <p:cNvPr id="13" name="Oval 12"/>
          <p:cNvSpPr/>
          <p:nvPr/>
        </p:nvSpPr>
        <p:spPr>
          <a:xfrm>
            <a:off x="2912547" y="1094549"/>
            <a:ext cx="505326" cy="533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42145" y="1129188"/>
            <a:ext cx="505326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848013" y="1369823"/>
            <a:ext cx="1755437" cy="235131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68000">
                <a:schemeClr val="accent6">
                  <a:lumMod val="45000"/>
                  <a:lumOff val="55000"/>
                </a:schemeClr>
              </a:gs>
              <a:gs pos="99000">
                <a:schemeClr val="bg1">
                  <a:lumMod val="8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635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ADAM examines all possible recipients within target criteria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63065" y="1385404"/>
            <a:ext cx="1755437" cy="235131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68000">
                <a:schemeClr val="accent6">
                  <a:lumMod val="45000"/>
                  <a:lumOff val="55000"/>
                </a:schemeClr>
              </a:gs>
              <a:gs pos="99000">
                <a:schemeClr val="bg1">
                  <a:lumMod val="8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635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NCMEC uploads poster and selects search criteria in ADAM Program</a:t>
            </a:r>
          </a:p>
        </p:txBody>
      </p:sp>
      <p:sp>
        <p:nvSpPr>
          <p:cNvPr id="20" name="Oval 19"/>
          <p:cNvSpPr/>
          <p:nvPr/>
        </p:nvSpPr>
        <p:spPr>
          <a:xfrm>
            <a:off x="8482571" y="1129188"/>
            <a:ext cx="505326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18709" y="1105128"/>
            <a:ext cx="505326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720929" y="1377839"/>
            <a:ext cx="1755437" cy="235131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68000">
                <a:schemeClr val="accent6">
                  <a:lumMod val="45000"/>
                  <a:lumOff val="55000"/>
                </a:schemeClr>
              </a:gs>
              <a:gs pos="99000">
                <a:schemeClr val="bg1">
                  <a:lumMod val="8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635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ADAM instantly broadcasts the missing child poster and information to recipients</a:t>
            </a:r>
          </a:p>
        </p:txBody>
      </p:sp>
      <p:sp>
        <p:nvSpPr>
          <p:cNvPr id="24" name="Oval 23"/>
          <p:cNvSpPr/>
          <p:nvPr/>
        </p:nvSpPr>
        <p:spPr>
          <a:xfrm>
            <a:off x="10345984" y="1129419"/>
            <a:ext cx="505326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6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70084" y="1381851"/>
            <a:ext cx="1755437" cy="235131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68000">
                <a:schemeClr val="accent6">
                  <a:lumMod val="45000"/>
                  <a:lumOff val="55000"/>
                </a:schemeClr>
              </a:gs>
              <a:gs pos="99000">
                <a:schemeClr val="bg1">
                  <a:lumMod val="8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63500" dir="2700000" algn="tl" rotWithShape="0">
              <a:schemeClr val="bg1">
                <a:lumMod val="6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NCMEC assigns case number and creates missing child poster</a:t>
            </a:r>
          </a:p>
        </p:txBody>
      </p:sp>
      <p:sp>
        <p:nvSpPr>
          <p:cNvPr id="16" name="Oval 15"/>
          <p:cNvSpPr/>
          <p:nvPr/>
        </p:nvSpPr>
        <p:spPr>
          <a:xfrm>
            <a:off x="4695139" y="1094549"/>
            <a:ext cx="505326" cy="515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952605" y="2270808"/>
            <a:ext cx="250324" cy="598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095535" y="2270808"/>
            <a:ext cx="250324" cy="598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824394" y="2288277"/>
            <a:ext cx="250324" cy="598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719771" y="2288277"/>
            <a:ext cx="250324" cy="598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06530" y="2254200"/>
            <a:ext cx="250324" cy="598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814027" y="1933173"/>
            <a:ext cx="761561" cy="914400"/>
            <a:chOff x="5637213" y="2878138"/>
            <a:chExt cx="917575" cy="1101725"/>
          </a:xfrm>
        </p:grpSpPr>
        <p:sp>
          <p:nvSpPr>
            <p:cNvPr id="50" name="Freeform 1475"/>
            <p:cNvSpPr>
              <a:spLocks noEditPoints="1"/>
            </p:cNvSpPr>
            <p:nvPr/>
          </p:nvSpPr>
          <p:spPr bwMode="auto">
            <a:xfrm>
              <a:off x="5891213" y="3201988"/>
              <a:ext cx="409575" cy="411163"/>
            </a:xfrm>
            <a:custGeom>
              <a:avLst/>
              <a:gdLst>
                <a:gd name="T0" fmla="*/ 1299 w 1299"/>
                <a:gd name="T1" fmla="*/ 650 h 1300"/>
                <a:gd name="T2" fmla="*/ 650 w 1299"/>
                <a:gd name="T3" fmla="*/ 0 h 1300"/>
                <a:gd name="T4" fmla="*/ 0 w 1299"/>
                <a:gd name="T5" fmla="*/ 650 h 1300"/>
                <a:gd name="T6" fmla="*/ 650 w 1299"/>
                <a:gd name="T7" fmla="*/ 1300 h 1300"/>
                <a:gd name="T8" fmla="*/ 1299 w 1299"/>
                <a:gd name="T9" fmla="*/ 650 h 1300"/>
                <a:gd name="T10" fmla="*/ 650 w 1299"/>
                <a:gd name="T11" fmla="*/ 845 h 1300"/>
                <a:gd name="T12" fmla="*/ 348 w 1299"/>
                <a:gd name="T13" fmla="*/ 1064 h 1300"/>
                <a:gd name="T14" fmla="*/ 463 w 1299"/>
                <a:gd name="T15" fmla="*/ 710 h 1300"/>
                <a:gd name="T16" fmla="*/ 162 w 1299"/>
                <a:gd name="T17" fmla="*/ 491 h 1300"/>
                <a:gd name="T18" fmla="*/ 534 w 1299"/>
                <a:gd name="T19" fmla="*/ 491 h 1300"/>
                <a:gd name="T20" fmla="*/ 650 w 1299"/>
                <a:gd name="T21" fmla="*/ 137 h 1300"/>
                <a:gd name="T22" fmla="*/ 765 w 1299"/>
                <a:gd name="T23" fmla="*/ 491 h 1300"/>
                <a:gd name="T24" fmla="*/ 1137 w 1299"/>
                <a:gd name="T25" fmla="*/ 491 h 1300"/>
                <a:gd name="T26" fmla="*/ 836 w 1299"/>
                <a:gd name="T27" fmla="*/ 710 h 1300"/>
                <a:gd name="T28" fmla="*/ 951 w 1299"/>
                <a:gd name="T29" fmla="*/ 1064 h 1300"/>
                <a:gd name="T30" fmla="*/ 650 w 1299"/>
                <a:gd name="T31" fmla="*/ 845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9" h="1300">
                  <a:moveTo>
                    <a:pt x="1299" y="650"/>
                  </a:moveTo>
                  <a:cubicBezTo>
                    <a:pt x="1299" y="291"/>
                    <a:pt x="1008" y="0"/>
                    <a:pt x="650" y="0"/>
                  </a:cubicBezTo>
                  <a:cubicBezTo>
                    <a:pt x="291" y="0"/>
                    <a:pt x="0" y="291"/>
                    <a:pt x="0" y="650"/>
                  </a:cubicBezTo>
                  <a:cubicBezTo>
                    <a:pt x="0" y="1009"/>
                    <a:pt x="291" y="1300"/>
                    <a:pt x="650" y="1300"/>
                  </a:cubicBezTo>
                  <a:cubicBezTo>
                    <a:pt x="1008" y="1300"/>
                    <a:pt x="1299" y="1009"/>
                    <a:pt x="1299" y="650"/>
                  </a:cubicBezTo>
                  <a:close/>
                  <a:moveTo>
                    <a:pt x="650" y="845"/>
                  </a:moveTo>
                  <a:cubicBezTo>
                    <a:pt x="348" y="1064"/>
                    <a:pt x="348" y="1064"/>
                    <a:pt x="348" y="1064"/>
                  </a:cubicBezTo>
                  <a:cubicBezTo>
                    <a:pt x="463" y="710"/>
                    <a:pt x="463" y="710"/>
                    <a:pt x="463" y="710"/>
                  </a:cubicBezTo>
                  <a:cubicBezTo>
                    <a:pt x="162" y="491"/>
                    <a:pt x="162" y="491"/>
                    <a:pt x="162" y="491"/>
                  </a:cubicBezTo>
                  <a:cubicBezTo>
                    <a:pt x="534" y="491"/>
                    <a:pt x="534" y="491"/>
                    <a:pt x="534" y="491"/>
                  </a:cubicBezTo>
                  <a:cubicBezTo>
                    <a:pt x="650" y="137"/>
                    <a:pt x="650" y="137"/>
                    <a:pt x="650" y="137"/>
                  </a:cubicBezTo>
                  <a:cubicBezTo>
                    <a:pt x="765" y="491"/>
                    <a:pt x="765" y="491"/>
                    <a:pt x="765" y="491"/>
                  </a:cubicBezTo>
                  <a:cubicBezTo>
                    <a:pt x="1137" y="491"/>
                    <a:pt x="1137" y="491"/>
                    <a:pt x="1137" y="491"/>
                  </a:cubicBezTo>
                  <a:cubicBezTo>
                    <a:pt x="836" y="710"/>
                    <a:pt x="836" y="710"/>
                    <a:pt x="836" y="710"/>
                  </a:cubicBezTo>
                  <a:cubicBezTo>
                    <a:pt x="951" y="1064"/>
                    <a:pt x="951" y="1064"/>
                    <a:pt x="951" y="1064"/>
                  </a:cubicBezTo>
                  <a:lnTo>
                    <a:pt x="650" y="8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76"/>
            <p:cNvSpPr>
              <a:spLocks/>
            </p:cNvSpPr>
            <p:nvPr/>
          </p:nvSpPr>
          <p:spPr bwMode="auto">
            <a:xfrm>
              <a:off x="6219825" y="3028950"/>
              <a:ext cx="63500" cy="80963"/>
            </a:xfrm>
            <a:custGeom>
              <a:avLst/>
              <a:gdLst>
                <a:gd name="T0" fmla="*/ 30 w 40"/>
                <a:gd name="T1" fmla="*/ 43 h 51"/>
                <a:gd name="T2" fmla="*/ 12 w 40"/>
                <a:gd name="T3" fmla="*/ 38 h 51"/>
                <a:gd name="T4" fmla="*/ 15 w 40"/>
                <a:gd name="T5" fmla="*/ 27 h 51"/>
                <a:gd name="T6" fmla="*/ 31 w 40"/>
                <a:gd name="T7" fmla="*/ 32 h 51"/>
                <a:gd name="T8" fmla="*/ 34 w 40"/>
                <a:gd name="T9" fmla="*/ 24 h 51"/>
                <a:gd name="T10" fmla="*/ 18 w 40"/>
                <a:gd name="T11" fmla="*/ 19 h 51"/>
                <a:gd name="T12" fmla="*/ 20 w 40"/>
                <a:gd name="T13" fmla="*/ 11 h 51"/>
                <a:gd name="T14" fmla="*/ 37 w 40"/>
                <a:gd name="T15" fmla="*/ 15 h 51"/>
                <a:gd name="T16" fmla="*/ 40 w 40"/>
                <a:gd name="T17" fmla="*/ 7 h 51"/>
                <a:gd name="T18" fmla="*/ 13 w 40"/>
                <a:gd name="T19" fmla="*/ 0 h 51"/>
                <a:gd name="T20" fmla="*/ 0 w 40"/>
                <a:gd name="T21" fmla="*/ 43 h 51"/>
                <a:gd name="T22" fmla="*/ 28 w 40"/>
                <a:gd name="T23" fmla="*/ 51 h 51"/>
                <a:gd name="T24" fmla="*/ 30 w 40"/>
                <a:gd name="T25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1">
                  <a:moveTo>
                    <a:pt x="30" y="43"/>
                  </a:moveTo>
                  <a:lnTo>
                    <a:pt x="12" y="38"/>
                  </a:lnTo>
                  <a:lnTo>
                    <a:pt x="15" y="27"/>
                  </a:lnTo>
                  <a:lnTo>
                    <a:pt x="31" y="32"/>
                  </a:lnTo>
                  <a:lnTo>
                    <a:pt x="34" y="24"/>
                  </a:lnTo>
                  <a:lnTo>
                    <a:pt x="18" y="19"/>
                  </a:lnTo>
                  <a:lnTo>
                    <a:pt x="20" y="11"/>
                  </a:lnTo>
                  <a:lnTo>
                    <a:pt x="37" y="15"/>
                  </a:lnTo>
                  <a:lnTo>
                    <a:pt x="40" y="7"/>
                  </a:lnTo>
                  <a:lnTo>
                    <a:pt x="13" y="0"/>
                  </a:lnTo>
                  <a:lnTo>
                    <a:pt x="0" y="43"/>
                  </a:lnTo>
                  <a:lnTo>
                    <a:pt x="28" y="51"/>
                  </a:lnTo>
                  <a:lnTo>
                    <a:pt x="30" y="4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77"/>
            <p:cNvSpPr>
              <a:spLocks noEditPoints="1"/>
            </p:cNvSpPr>
            <p:nvPr/>
          </p:nvSpPr>
          <p:spPr bwMode="auto">
            <a:xfrm>
              <a:off x="5976938" y="3013075"/>
              <a:ext cx="74613" cy="79375"/>
            </a:xfrm>
            <a:custGeom>
              <a:avLst/>
              <a:gdLst>
                <a:gd name="T0" fmla="*/ 132 w 235"/>
                <a:gd name="T1" fmla="*/ 241 h 251"/>
                <a:gd name="T2" fmla="*/ 224 w 235"/>
                <a:gd name="T3" fmla="*/ 107 h 251"/>
                <a:gd name="T4" fmla="*/ 101 w 235"/>
                <a:gd name="T5" fmla="*/ 10 h 251"/>
                <a:gd name="T6" fmla="*/ 10 w 235"/>
                <a:gd name="T7" fmla="*/ 144 h 251"/>
                <a:gd name="T8" fmla="*/ 132 w 235"/>
                <a:gd name="T9" fmla="*/ 241 h 251"/>
                <a:gd name="T10" fmla="*/ 106 w 235"/>
                <a:gd name="T11" fmla="*/ 51 h 251"/>
                <a:gd name="T12" fmla="*/ 171 w 235"/>
                <a:gd name="T13" fmla="*/ 117 h 251"/>
                <a:gd name="T14" fmla="*/ 129 w 235"/>
                <a:gd name="T15" fmla="*/ 201 h 251"/>
                <a:gd name="T16" fmla="*/ 63 w 235"/>
                <a:gd name="T17" fmla="*/ 135 h 251"/>
                <a:gd name="T18" fmla="*/ 106 w 235"/>
                <a:gd name="T19" fmla="*/ 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51">
                  <a:moveTo>
                    <a:pt x="132" y="241"/>
                  </a:moveTo>
                  <a:cubicBezTo>
                    <a:pt x="197" y="232"/>
                    <a:pt x="235" y="181"/>
                    <a:pt x="224" y="107"/>
                  </a:cubicBezTo>
                  <a:cubicBezTo>
                    <a:pt x="215" y="46"/>
                    <a:pt x="170" y="0"/>
                    <a:pt x="101" y="10"/>
                  </a:cubicBezTo>
                  <a:cubicBezTo>
                    <a:pt x="35" y="20"/>
                    <a:pt x="0" y="77"/>
                    <a:pt x="10" y="144"/>
                  </a:cubicBezTo>
                  <a:cubicBezTo>
                    <a:pt x="20" y="207"/>
                    <a:pt x="66" y="251"/>
                    <a:pt x="132" y="241"/>
                  </a:cubicBezTo>
                  <a:close/>
                  <a:moveTo>
                    <a:pt x="106" y="51"/>
                  </a:moveTo>
                  <a:cubicBezTo>
                    <a:pt x="141" y="45"/>
                    <a:pt x="165" y="77"/>
                    <a:pt x="171" y="117"/>
                  </a:cubicBezTo>
                  <a:cubicBezTo>
                    <a:pt x="178" y="160"/>
                    <a:pt x="163" y="196"/>
                    <a:pt x="129" y="201"/>
                  </a:cubicBezTo>
                  <a:cubicBezTo>
                    <a:pt x="95" y="206"/>
                    <a:pt x="70" y="178"/>
                    <a:pt x="63" y="135"/>
                  </a:cubicBezTo>
                  <a:cubicBezTo>
                    <a:pt x="57" y="91"/>
                    <a:pt x="72" y="56"/>
                    <a:pt x="106" y="5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78"/>
            <p:cNvSpPr>
              <a:spLocks/>
            </p:cNvSpPr>
            <p:nvPr/>
          </p:nvSpPr>
          <p:spPr bwMode="auto">
            <a:xfrm>
              <a:off x="6064250" y="3011488"/>
              <a:ext cx="46038" cy="71438"/>
            </a:xfrm>
            <a:custGeom>
              <a:avLst/>
              <a:gdLst>
                <a:gd name="T0" fmla="*/ 29 w 29"/>
                <a:gd name="T1" fmla="*/ 44 h 45"/>
                <a:gd name="T2" fmla="*/ 29 w 29"/>
                <a:gd name="T3" fmla="*/ 36 h 45"/>
                <a:gd name="T4" fmla="*/ 11 w 29"/>
                <a:gd name="T5" fmla="*/ 36 h 45"/>
                <a:gd name="T6" fmla="*/ 11 w 29"/>
                <a:gd name="T7" fmla="*/ 0 h 45"/>
                <a:gd name="T8" fmla="*/ 0 w 29"/>
                <a:gd name="T9" fmla="*/ 0 h 45"/>
                <a:gd name="T10" fmla="*/ 1 w 29"/>
                <a:gd name="T11" fmla="*/ 45 h 45"/>
                <a:gd name="T12" fmla="*/ 29 w 29"/>
                <a:gd name="T13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9" y="44"/>
                  </a:moveTo>
                  <a:lnTo>
                    <a:pt x="29" y="36"/>
                  </a:lnTo>
                  <a:lnTo>
                    <a:pt x="11" y="36"/>
                  </a:lnTo>
                  <a:lnTo>
                    <a:pt x="11" y="0"/>
                  </a:lnTo>
                  <a:lnTo>
                    <a:pt x="0" y="0"/>
                  </a:lnTo>
                  <a:lnTo>
                    <a:pt x="1" y="4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79"/>
            <p:cNvSpPr>
              <a:spLocks noEditPoints="1"/>
            </p:cNvSpPr>
            <p:nvPr/>
          </p:nvSpPr>
          <p:spPr bwMode="auto">
            <a:xfrm>
              <a:off x="5907088" y="3032125"/>
              <a:ext cx="57150" cy="77788"/>
            </a:xfrm>
            <a:custGeom>
              <a:avLst/>
              <a:gdLst>
                <a:gd name="T0" fmla="*/ 111 w 180"/>
                <a:gd name="T1" fmla="*/ 233 h 247"/>
                <a:gd name="T2" fmla="*/ 89 w 180"/>
                <a:gd name="T3" fmla="*/ 155 h 247"/>
                <a:gd name="T4" fmla="*/ 106 w 180"/>
                <a:gd name="T5" fmla="*/ 151 h 247"/>
                <a:gd name="T6" fmla="*/ 169 w 180"/>
                <a:gd name="T7" fmla="*/ 108 h 247"/>
                <a:gd name="T8" fmla="*/ 174 w 180"/>
                <a:gd name="T9" fmla="*/ 51 h 247"/>
                <a:gd name="T10" fmla="*/ 136 w 180"/>
                <a:gd name="T11" fmla="*/ 7 h 247"/>
                <a:gd name="T12" fmla="*/ 65 w 180"/>
                <a:gd name="T13" fmla="*/ 9 h 247"/>
                <a:gd name="T14" fmla="*/ 0 w 180"/>
                <a:gd name="T15" fmla="*/ 33 h 247"/>
                <a:gd name="T16" fmla="*/ 63 w 180"/>
                <a:gd name="T17" fmla="*/ 247 h 247"/>
                <a:gd name="T18" fmla="*/ 111 w 180"/>
                <a:gd name="T19" fmla="*/ 233 h 247"/>
                <a:gd name="T20" fmla="*/ 78 w 180"/>
                <a:gd name="T21" fmla="*/ 46 h 247"/>
                <a:gd name="T22" fmla="*/ 126 w 180"/>
                <a:gd name="T23" fmla="*/ 66 h 247"/>
                <a:gd name="T24" fmla="*/ 94 w 180"/>
                <a:gd name="T25" fmla="*/ 114 h 247"/>
                <a:gd name="T26" fmla="*/ 78 w 180"/>
                <a:gd name="T27" fmla="*/ 117 h 247"/>
                <a:gd name="T28" fmla="*/ 59 w 180"/>
                <a:gd name="T29" fmla="*/ 53 h 247"/>
                <a:gd name="T30" fmla="*/ 78 w 180"/>
                <a:gd name="T31" fmla="*/ 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247">
                  <a:moveTo>
                    <a:pt x="111" y="233"/>
                  </a:moveTo>
                  <a:cubicBezTo>
                    <a:pt x="89" y="155"/>
                    <a:pt x="89" y="155"/>
                    <a:pt x="89" y="155"/>
                  </a:cubicBezTo>
                  <a:cubicBezTo>
                    <a:pt x="93" y="155"/>
                    <a:pt x="99" y="153"/>
                    <a:pt x="106" y="151"/>
                  </a:cubicBezTo>
                  <a:cubicBezTo>
                    <a:pt x="135" y="143"/>
                    <a:pt x="157" y="128"/>
                    <a:pt x="169" y="108"/>
                  </a:cubicBezTo>
                  <a:cubicBezTo>
                    <a:pt x="179" y="92"/>
                    <a:pt x="180" y="72"/>
                    <a:pt x="174" y="51"/>
                  </a:cubicBezTo>
                  <a:cubicBezTo>
                    <a:pt x="168" y="29"/>
                    <a:pt x="153" y="14"/>
                    <a:pt x="136" y="7"/>
                  </a:cubicBezTo>
                  <a:cubicBezTo>
                    <a:pt x="118" y="0"/>
                    <a:pt x="95" y="0"/>
                    <a:pt x="65" y="9"/>
                  </a:cubicBezTo>
                  <a:cubicBezTo>
                    <a:pt x="35" y="18"/>
                    <a:pt x="15" y="26"/>
                    <a:pt x="0" y="33"/>
                  </a:cubicBezTo>
                  <a:cubicBezTo>
                    <a:pt x="63" y="247"/>
                    <a:pt x="63" y="247"/>
                    <a:pt x="63" y="247"/>
                  </a:cubicBezTo>
                  <a:lnTo>
                    <a:pt x="111" y="233"/>
                  </a:lnTo>
                  <a:close/>
                  <a:moveTo>
                    <a:pt x="78" y="46"/>
                  </a:moveTo>
                  <a:cubicBezTo>
                    <a:pt x="103" y="38"/>
                    <a:pt x="120" y="46"/>
                    <a:pt x="126" y="66"/>
                  </a:cubicBezTo>
                  <a:cubicBezTo>
                    <a:pt x="133" y="88"/>
                    <a:pt x="120" y="106"/>
                    <a:pt x="94" y="114"/>
                  </a:cubicBezTo>
                  <a:cubicBezTo>
                    <a:pt x="87" y="116"/>
                    <a:pt x="82" y="117"/>
                    <a:pt x="78" y="117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62" y="51"/>
                    <a:pt x="68" y="48"/>
                    <a:pt x="78" y="4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80"/>
            <p:cNvSpPr>
              <a:spLocks/>
            </p:cNvSpPr>
            <p:nvPr/>
          </p:nvSpPr>
          <p:spPr bwMode="auto">
            <a:xfrm>
              <a:off x="6122988" y="3011488"/>
              <a:ext cx="20638" cy="73025"/>
            </a:xfrm>
            <a:custGeom>
              <a:avLst/>
              <a:gdLst>
                <a:gd name="T0" fmla="*/ 13 w 13"/>
                <a:gd name="T1" fmla="*/ 1 h 46"/>
                <a:gd name="T2" fmla="*/ 3 w 13"/>
                <a:gd name="T3" fmla="*/ 0 h 46"/>
                <a:gd name="T4" fmla="*/ 0 w 13"/>
                <a:gd name="T5" fmla="*/ 45 h 46"/>
                <a:gd name="T6" fmla="*/ 10 w 13"/>
                <a:gd name="T7" fmla="*/ 46 h 46"/>
                <a:gd name="T8" fmla="*/ 13 w 13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6">
                  <a:moveTo>
                    <a:pt x="13" y="1"/>
                  </a:moveTo>
                  <a:lnTo>
                    <a:pt x="3" y="0"/>
                  </a:lnTo>
                  <a:lnTo>
                    <a:pt x="0" y="45"/>
                  </a:lnTo>
                  <a:lnTo>
                    <a:pt x="10" y="46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81"/>
            <p:cNvSpPr>
              <a:spLocks/>
            </p:cNvSpPr>
            <p:nvPr/>
          </p:nvSpPr>
          <p:spPr bwMode="auto">
            <a:xfrm>
              <a:off x="6154738" y="3016250"/>
              <a:ext cx="65088" cy="76200"/>
            </a:xfrm>
            <a:custGeom>
              <a:avLst/>
              <a:gdLst>
                <a:gd name="T0" fmla="*/ 109 w 205"/>
                <a:gd name="T1" fmla="*/ 240 h 244"/>
                <a:gd name="T2" fmla="*/ 167 w 205"/>
                <a:gd name="T3" fmla="*/ 240 h 244"/>
                <a:gd name="T4" fmla="*/ 166 w 205"/>
                <a:gd name="T5" fmla="*/ 199 h 244"/>
                <a:gd name="T6" fmla="*/ 123 w 205"/>
                <a:gd name="T7" fmla="*/ 199 h 244"/>
                <a:gd name="T8" fmla="*/ 64 w 205"/>
                <a:gd name="T9" fmla="*/ 115 h 244"/>
                <a:gd name="T10" fmla="*/ 147 w 205"/>
                <a:gd name="T11" fmla="*/ 53 h 244"/>
                <a:gd name="T12" fmla="*/ 188 w 205"/>
                <a:gd name="T13" fmla="*/ 68 h 244"/>
                <a:gd name="T14" fmla="*/ 205 w 205"/>
                <a:gd name="T15" fmla="*/ 30 h 244"/>
                <a:gd name="T16" fmla="*/ 152 w 205"/>
                <a:gd name="T17" fmla="*/ 11 h 244"/>
                <a:gd name="T18" fmla="*/ 11 w 205"/>
                <a:gd name="T19" fmla="*/ 109 h 244"/>
                <a:gd name="T20" fmla="*/ 109 w 205"/>
                <a:gd name="T21" fmla="*/ 2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244">
                  <a:moveTo>
                    <a:pt x="109" y="240"/>
                  </a:moveTo>
                  <a:cubicBezTo>
                    <a:pt x="136" y="244"/>
                    <a:pt x="157" y="243"/>
                    <a:pt x="167" y="240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6" y="201"/>
                    <a:pt x="138" y="202"/>
                    <a:pt x="123" y="199"/>
                  </a:cubicBezTo>
                  <a:cubicBezTo>
                    <a:pt x="78" y="192"/>
                    <a:pt x="57" y="159"/>
                    <a:pt x="64" y="115"/>
                  </a:cubicBezTo>
                  <a:cubicBezTo>
                    <a:pt x="72" y="65"/>
                    <a:pt x="107" y="46"/>
                    <a:pt x="147" y="53"/>
                  </a:cubicBezTo>
                  <a:cubicBezTo>
                    <a:pt x="165" y="56"/>
                    <a:pt x="179" y="62"/>
                    <a:pt x="188" y="68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197" y="24"/>
                    <a:pt x="178" y="15"/>
                    <a:pt x="152" y="11"/>
                  </a:cubicBezTo>
                  <a:cubicBezTo>
                    <a:pt x="85" y="0"/>
                    <a:pt x="23" y="33"/>
                    <a:pt x="11" y="109"/>
                  </a:cubicBezTo>
                  <a:cubicBezTo>
                    <a:pt x="0" y="172"/>
                    <a:pt x="32" y="227"/>
                    <a:pt x="109" y="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82"/>
            <p:cNvSpPr>
              <a:spLocks noEditPoints="1"/>
            </p:cNvSpPr>
            <p:nvPr/>
          </p:nvSpPr>
          <p:spPr bwMode="auto">
            <a:xfrm>
              <a:off x="5637213" y="2878138"/>
              <a:ext cx="917575" cy="1101725"/>
            </a:xfrm>
            <a:custGeom>
              <a:avLst/>
              <a:gdLst>
                <a:gd name="T0" fmla="*/ 2497 w 2905"/>
                <a:gd name="T1" fmla="*/ 22 h 3491"/>
                <a:gd name="T2" fmla="*/ 1959 w 2905"/>
                <a:gd name="T3" fmla="*/ 254 h 3491"/>
                <a:gd name="T4" fmla="*/ 1423 w 2905"/>
                <a:gd name="T5" fmla="*/ 20 h 3491"/>
                <a:gd name="T6" fmla="*/ 469 w 2905"/>
                <a:gd name="T7" fmla="*/ 20 h 3491"/>
                <a:gd name="T8" fmla="*/ 12 w 2905"/>
                <a:gd name="T9" fmla="*/ 571 h 3491"/>
                <a:gd name="T10" fmla="*/ 102 w 2905"/>
                <a:gd name="T11" fmla="*/ 2064 h 3491"/>
                <a:gd name="T12" fmla="*/ 1365 w 2905"/>
                <a:gd name="T13" fmla="*/ 3404 h 3491"/>
                <a:gd name="T14" fmla="*/ 1483 w 2905"/>
                <a:gd name="T15" fmla="*/ 3470 h 3491"/>
                <a:gd name="T16" fmla="*/ 2655 w 2905"/>
                <a:gd name="T17" fmla="*/ 2906 h 3491"/>
                <a:gd name="T18" fmla="*/ 2887 w 2905"/>
                <a:gd name="T19" fmla="*/ 622 h 3491"/>
                <a:gd name="T20" fmla="*/ 555 w 2905"/>
                <a:gd name="T21" fmla="*/ 604 h 3491"/>
                <a:gd name="T22" fmla="*/ 2350 w 2905"/>
                <a:gd name="T23" fmla="*/ 604 h 3491"/>
                <a:gd name="T24" fmla="*/ 2221 w 2905"/>
                <a:gd name="T25" fmla="*/ 878 h 3491"/>
                <a:gd name="T26" fmla="*/ 711 w 2905"/>
                <a:gd name="T27" fmla="*/ 886 h 3491"/>
                <a:gd name="T28" fmla="*/ 547 w 2905"/>
                <a:gd name="T29" fmla="*/ 632 h 3491"/>
                <a:gd name="T30" fmla="*/ 1453 w 2905"/>
                <a:gd name="T31" fmla="*/ 810 h 3491"/>
                <a:gd name="T32" fmla="*/ 1453 w 2905"/>
                <a:gd name="T33" fmla="*/ 2551 h 3491"/>
                <a:gd name="T34" fmla="*/ 1453 w 2905"/>
                <a:gd name="T35" fmla="*/ 810 h 3491"/>
                <a:gd name="T36" fmla="*/ 665 w 2905"/>
                <a:gd name="T37" fmla="*/ 888 h 3491"/>
                <a:gd name="T38" fmla="*/ 701 w 2905"/>
                <a:gd name="T39" fmla="*/ 910 h 3491"/>
                <a:gd name="T40" fmla="*/ 865 w 2905"/>
                <a:gd name="T41" fmla="*/ 836 h 3491"/>
                <a:gd name="T42" fmla="*/ 524 w 2905"/>
                <a:gd name="T43" fmla="*/ 933 h 3491"/>
                <a:gd name="T44" fmla="*/ 588 w 2905"/>
                <a:gd name="T45" fmla="*/ 751 h 3491"/>
                <a:gd name="T46" fmla="*/ 472 w 2905"/>
                <a:gd name="T47" fmla="*/ 2057 h 3491"/>
                <a:gd name="T48" fmla="*/ 721 w 2905"/>
                <a:gd name="T49" fmla="*/ 2456 h 3491"/>
                <a:gd name="T50" fmla="*/ 686 w 2905"/>
                <a:gd name="T51" fmla="*/ 2454 h 3491"/>
                <a:gd name="T52" fmla="*/ 588 w 2905"/>
                <a:gd name="T53" fmla="*/ 2610 h 3491"/>
                <a:gd name="T54" fmla="*/ 524 w 2905"/>
                <a:gd name="T55" fmla="*/ 2427 h 3491"/>
                <a:gd name="T56" fmla="*/ 1453 w 2905"/>
                <a:gd name="T57" fmla="*/ 2984 h 3491"/>
                <a:gd name="T58" fmla="*/ 547 w 2905"/>
                <a:gd name="T59" fmla="*/ 2729 h 3491"/>
                <a:gd name="T60" fmla="*/ 711 w 2905"/>
                <a:gd name="T61" fmla="*/ 2475 h 3491"/>
                <a:gd name="T62" fmla="*/ 2221 w 2905"/>
                <a:gd name="T63" fmla="*/ 2483 h 3491"/>
                <a:gd name="T64" fmla="*/ 2350 w 2905"/>
                <a:gd name="T65" fmla="*/ 2756 h 3491"/>
                <a:gd name="T66" fmla="*/ 2240 w 2905"/>
                <a:gd name="T67" fmla="*/ 2472 h 3491"/>
                <a:gd name="T68" fmla="*/ 2204 w 2905"/>
                <a:gd name="T69" fmla="*/ 2451 h 3491"/>
                <a:gd name="T70" fmla="*/ 2040 w 2905"/>
                <a:gd name="T71" fmla="*/ 2524 h 3491"/>
                <a:gd name="T72" fmla="*/ 2381 w 2905"/>
                <a:gd name="T73" fmla="*/ 2427 h 3491"/>
                <a:gd name="T74" fmla="*/ 2317 w 2905"/>
                <a:gd name="T75" fmla="*/ 2610 h 3491"/>
                <a:gd name="T76" fmla="*/ 2433 w 2905"/>
                <a:gd name="T77" fmla="*/ 1303 h 3491"/>
                <a:gd name="T78" fmla="*/ 2184 w 2905"/>
                <a:gd name="T79" fmla="*/ 905 h 3491"/>
                <a:gd name="T80" fmla="*/ 2219 w 2905"/>
                <a:gd name="T81" fmla="*/ 907 h 3491"/>
                <a:gd name="T82" fmla="*/ 2317 w 2905"/>
                <a:gd name="T83" fmla="*/ 751 h 3491"/>
                <a:gd name="T84" fmla="*/ 2381 w 2905"/>
                <a:gd name="T85" fmla="*/ 93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05" h="3491">
                  <a:moveTo>
                    <a:pt x="2893" y="571"/>
                  </a:moveTo>
                  <a:cubicBezTo>
                    <a:pt x="2497" y="22"/>
                    <a:pt x="2497" y="22"/>
                    <a:pt x="2497" y="22"/>
                  </a:cubicBezTo>
                  <a:cubicBezTo>
                    <a:pt x="2482" y="1"/>
                    <a:pt x="2452" y="0"/>
                    <a:pt x="2436" y="20"/>
                  </a:cubicBezTo>
                  <a:cubicBezTo>
                    <a:pt x="2323" y="167"/>
                    <a:pt x="2147" y="254"/>
                    <a:pt x="1959" y="254"/>
                  </a:cubicBezTo>
                  <a:cubicBezTo>
                    <a:pt x="1772" y="254"/>
                    <a:pt x="1596" y="167"/>
                    <a:pt x="1482" y="20"/>
                  </a:cubicBezTo>
                  <a:cubicBezTo>
                    <a:pt x="1467" y="1"/>
                    <a:pt x="1438" y="1"/>
                    <a:pt x="1423" y="20"/>
                  </a:cubicBezTo>
                  <a:cubicBezTo>
                    <a:pt x="1309" y="167"/>
                    <a:pt x="1133" y="254"/>
                    <a:pt x="946" y="254"/>
                  </a:cubicBezTo>
                  <a:cubicBezTo>
                    <a:pt x="758" y="254"/>
                    <a:pt x="582" y="167"/>
                    <a:pt x="469" y="20"/>
                  </a:cubicBezTo>
                  <a:cubicBezTo>
                    <a:pt x="453" y="0"/>
                    <a:pt x="423" y="1"/>
                    <a:pt x="408" y="22"/>
                  </a:cubicBezTo>
                  <a:cubicBezTo>
                    <a:pt x="12" y="571"/>
                    <a:pt x="12" y="571"/>
                    <a:pt x="12" y="571"/>
                  </a:cubicBezTo>
                  <a:cubicBezTo>
                    <a:pt x="0" y="587"/>
                    <a:pt x="3" y="609"/>
                    <a:pt x="18" y="622"/>
                  </a:cubicBezTo>
                  <a:cubicBezTo>
                    <a:pt x="427" y="967"/>
                    <a:pt x="187" y="1628"/>
                    <a:pt x="102" y="2064"/>
                  </a:cubicBezTo>
                  <a:cubicBezTo>
                    <a:pt x="45" y="2354"/>
                    <a:pt x="50" y="2688"/>
                    <a:pt x="250" y="2906"/>
                  </a:cubicBezTo>
                  <a:cubicBezTo>
                    <a:pt x="545" y="3227"/>
                    <a:pt x="1062" y="3098"/>
                    <a:pt x="1365" y="3404"/>
                  </a:cubicBezTo>
                  <a:cubicBezTo>
                    <a:pt x="1386" y="3424"/>
                    <a:pt x="1405" y="3447"/>
                    <a:pt x="1422" y="3470"/>
                  </a:cubicBezTo>
                  <a:cubicBezTo>
                    <a:pt x="1437" y="3491"/>
                    <a:pt x="1468" y="3491"/>
                    <a:pt x="1483" y="3470"/>
                  </a:cubicBezTo>
                  <a:cubicBezTo>
                    <a:pt x="1501" y="3447"/>
                    <a:pt x="1519" y="3424"/>
                    <a:pt x="1540" y="3404"/>
                  </a:cubicBezTo>
                  <a:cubicBezTo>
                    <a:pt x="1843" y="3098"/>
                    <a:pt x="2360" y="3227"/>
                    <a:pt x="2655" y="2906"/>
                  </a:cubicBezTo>
                  <a:cubicBezTo>
                    <a:pt x="2855" y="2688"/>
                    <a:pt x="2860" y="2354"/>
                    <a:pt x="2803" y="2064"/>
                  </a:cubicBezTo>
                  <a:cubicBezTo>
                    <a:pt x="2718" y="1628"/>
                    <a:pt x="2478" y="967"/>
                    <a:pt x="2887" y="622"/>
                  </a:cubicBezTo>
                  <a:cubicBezTo>
                    <a:pt x="2902" y="609"/>
                    <a:pt x="2905" y="587"/>
                    <a:pt x="2893" y="571"/>
                  </a:cubicBezTo>
                  <a:close/>
                  <a:moveTo>
                    <a:pt x="555" y="604"/>
                  </a:moveTo>
                  <a:cubicBezTo>
                    <a:pt x="830" y="455"/>
                    <a:pt x="1140" y="377"/>
                    <a:pt x="1453" y="377"/>
                  </a:cubicBezTo>
                  <a:cubicBezTo>
                    <a:pt x="1765" y="377"/>
                    <a:pt x="2075" y="455"/>
                    <a:pt x="2350" y="604"/>
                  </a:cubicBezTo>
                  <a:cubicBezTo>
                    <a:pt x="2360" y="610"/>
                    <a:pt x="2364" y="622"/>
                    <a:pt x="2358" y="632"/>
                  </a:cubicBezTo>
                  <a:cubicBezTo>
                    <a:pt x="2221" y="878"/>
                    <a:pt x="2221" y="878"/>
                    <a:pt x="2221" y="878"/>
                  </a:cubicBezTo>
                  <a:cubicBezTo>
                    <a:pt x="2216" y="888"/>
                    <a:pt x="2204" y="891"/>
                    <a:pt x="2194" y="886"/>
                  </a:cubicBezTo>
                  <a:cubicBezTo>
                    <a:pt x="1728" y="635"/>
                    <a:pt x="1177" y="635"/>
                    <a:pt x="711" y="886"/>
                  </a:cubicBezTo>
                  <a:cubicBezTo>
                    <a:pt x="701" y="891"/>
                    <a:pt x="689" y="888"/>
                    <a:pt x="684" y="878"/>
                  </a:cubicBezTo>
                  <a:cubicBezTo>
                    <a:pt x="547" y="632"/>
                    <a:pt x="547" y="632"/>
                    <a:pt x="547" y="632"/>
                  </a:cubicBezTo>
                  <a:cubicBezTo>
                    <a:pt x="541" y="622"/>
                    <a:pt x="545" y="610"/>
                    <a:pt x="555" y="604"/>
                  </a:cubicBezTo>
                  <a:close/>
                  <a:moveTo>
                    <a:pt x="1453" y="810"/>
                  </a:moveTo>
                  <a:cubicBezTo>
                    <a:pt x="1933" y="810"/>
                    <a:pt x="2323" y="1199"/>
                    <a:pt x="2323" y="1680"/>
                  </a:cubicBezTo>
                  <a:cubicBezTo>
                    <a:pt x="2323" y="2161"/>
                    <a:pt x="1933" y="2551"/>
                    <a:pt x="1453" y="2551"/>
                  </a:cubicBezTo>
                  <a:cubicBezTo>
                    <a:pt x="972" y="2551"/>
                    <a:pt x="582" y="2161"/>
                    <a:pt x="582" y="1680"/>
                  </a:cubicBezTo>
                  <a:cubicBezTo>
                    <a:pt x="582" y="1199"/>
                    <a:pt x="972" y="810"/>
                    <a:pt x="1453" y="810"/>
                  </a:cubicBezTo>
                  <a:close/>
                  <a:moveTo>
                    <a:pt x="588" y="751"/>
                  </a:moveTo>
                  <a:cubicBezTo>
                    <a:pt x="665" y="888"/>
                    <a:pt x="665" y="888"/>
                    <a:pt x="665" y="888"/>
                  </a:cubicBezTo>
                  <a:cubicBezTo>
                    <a:pt x="670" y="897"/>
                    <a:pt x="677" y="904"/>
                    <a:pt x="686" y="907"/>
                  </a:cubicBezTo>
                  <a:cubicBezTo>
                    <a:pt x="691" y="909"/>
                    <a:pt x="696" y="910"/>
                    <a:pt x="701" y="910"/>
                  </a:cubicBezTo>
                  <a:cubicBezTo>
                    <a:pt x="708" y="910"/>
                    <a:pt x="715" y="908"/>
                    <a:pt x="721" y="905"/>
                  </a:cubicBezTo>
                  <a:cubicBezTo>
                    <a:pt x="768" y="880"/>
                    <a:pt x="816" y="857"/>
                    <a:pt x="865" y="836"/>
                  </a:cubicBezTo>
                  <a:cubicBezTo>
                    <a:pt x="697" y="955"/>
                    <a:pt x="559" y="1117"/>
                    <a:pt x="472" y="1303"/>
                  </a:cubicBezTo>
                  <a:cubicBezTo>
                    <a:pt x="459" y="1178"/>
                    <a:pt x="477" y="1050"/>
                    <a:pt x="524" y="933"/>
                  </a:cubicBezTo>
                  <a:cubicBezTo>
                    <a:pt x="444" y="937"/>
                    <a:pt x="364" y="929"/>
                    <a:pt x="288" y="907"/>
                  </a:cubicBezTo>
                  <a:cubicBezTo>
                    <a:pt x="398" y="879"/>
                    <a:pt x="501" y="824"/>
                    <a:pt x="588" y="751"/>
                  </a:cubicBezTo>
                  <a:close/>
                  <a:moveTo>
                    <a:pt x="524" y="2427"/>
                  </a:moveTo>
                  <a:cubicBezTo>
                    <a:pt x="477" y="2311"/>
                    <a:pt x="459" y="2182"/>
                    <a:pt x="472" y="2057"/>
                  </a:cubicBezTo>
                  <a:cubicBezTo>
                    <a:pt x="559" y="2244"/>
                    <a:pt x="697" y="2406"/>
                    <a:pt x="865" y="2524"/>
                  </a:cubicBezTo>
                  <a:cubicBezTo>
                    <a:pt x="816" y="2504"/>
                    <a:pt x="768" y="2481"/>
                    <a:pt x="721" y="2456"/>
                  </a:cubicBezTo>
                  <a:cubicBezTo>
                    <a:pt x="715" y="2452"/>
                    <a:pt x="708" y="2451"/>
                    <a:pt x="701" y="2451"/>
                  </a:cubicBezTo>
                  <a:cubicBezTo>
                    <a:pt x="696" y="2451"/>
                    <a:pt x="691" y="2452"/>
                    <a:pt x="686" y="2454"/>
                  </a:cubicBezTo>
                  <a:cubicBezTo>
                    <a:pt x="677" y="2457"/>
                    <a:pt x="670" y="2463"/>
                    <a:pt x="665" y="2472"/>
                  </a:cubicBezTo>
                  <a:cubicBezTo>
                    <a:pt x="588" y="2610"/>
                    <a:pt x="588" y="2610"/>
                    <a:pt x="588" y="2610"/>
                  </a:cubicBezTo>
                  <a:cubicBezTo>
                    <a:pt x="501" y="2536"/>
                    <a:pt x="398" y="2482"/>
                    <a:pt x="288" y="2454"/>
                  </a:cubicBezTo>
                  <a:cubicBezTo>
                    <a:pt x="364" y="2432"/>
                    <a:pt x="444" y="2423"/>
                    <a:pt x="524" y="2427"/>
                  </a:cubicBezTo>
                  <a:close/>
                  <a:moveTo>
                    <a:pt x="2350" y="2756"/>
                  </a:moveTo>
                  <a:cubicBezTo>
                    <a:pt x="2075" y="2905"/>
                    <a:pt x="1765" y="2984"/>
                    <a:pt x="1453" y="2984"/>
                  </a:cubicBezTo>
                  <a:cubicBezTo>
                    <a:pt x="1140" y="2984"/>
                    <a:pt x="830" y="2905"/>
                    <a:pt x="555" y="2756"/>
                  </a:cubicBezTo>
                  <a:cubicBezTo>
                    <a:pt x="545" y="2751"/>
                    <a:pt x="541" y="2738"/>
                    <a:pt x="547" y="2729"/>
                  </a:cubicBezTo>
                  <a:cubicBezTo>
                    <a:pt x="684" y="2483"/>
                    <a:pt x="684" y="2483"/>
                    <a:pt x="684" y="2483"/>
                  </a:cubicBezTo>
                  <a:cubicBezTo>
                    <a:pt x="689" y="2473"/>
                    <a:pt x="701" y="2469"/>
                    <a:pt x="711" y="2475"/>
                  </a:cubicBezTo>
                  <a:cubicBezTo>
                    <a:pt x="1177" y="2726"/>
                    <a:pt x="1728" y="2726"/>
                    <a:pt x="2194" y="2475"/>
                  </a:cubicBezTo>
                  <a:cubicBezTo>
                    <a:pt x="2204" y="2469"/>
                    <a:pt x="2216" y="2473"/>
                    <a:pt x="2221" y="2483"/>
                  </a:cubicBezTo>
                  <a:cubicBezTo>
                    <a:pt x="2358" y="2729"/>
                    <a:pt x="2358" y="2729"/>
                    <a:pt x="2358" y="2729"/>
                  </a:cubicBezTo>
                  <a:cubicBezTo>
                    <a:pt x="2364" y="2738"/>
                    <a:pt x="2360" y="2751"/>
                    <a:pt x="2350" y="2756"/>
                  </a:cubicBezTo>
                  <a:close/>
                  <a:moveTo>
                    <a:pt x="2317" y="2610"/>
                  </a:moveTo>
                  <a:cubicBezTo>
                    <a:pt x="2240" y="2472"/>
                    <a:pt x="2240" y="2472"/>
                    <a:pt x="2240" y="2472"/>
                  </a:cubicBezTo>
                  <a:cubicBezTo>
                    <a:pt x="2235" y="2463"/>
                    <a:pt x="2228" y="2457"/>
                    <a:pt x="2219" y="2454"/>
                  </a:cubicBezTo>
                  <a:cubicBezTo>
                    <a:pt x="2214" y="2452"/>
                    <a:pt x="2209" y="2451"/>
                    <a:pt x="2204" y="2451"/>
                  </a:cubicBezTo>
                  <a:cubicBezTo>
                    <a:pt x="2197" y="2451"/>
                    <a:pt x="2190" y="2452"/>
                    <a:pt x="2184" y="2456"/>
                  </a:cubicBezTo>
                  <a:cubicBezTo>
                    <a:pt x="2137" y="2481"/>
                    <a:pt x="2089" y="2504"/>
                    <a:pt x="2040" y="2524"/>
                  </a:cubicBezTo>
                  <a:cubicBezTo>
                    <a:pt x="2208" y="2406"/>
                    <a:pt x="2346" y="2244"/>
                    <a:pt x="2433" y="2057"/>
                  </a:cubicBezTo>
                  <a:cubicBezTo>
                    <a:pt x="2446" y="2182"/>
                    <a:pt x="2428" y="2311"/>
                    <a:pt x="2381" y="2427"/>
                  </a:cubicBezTo>
                  <a:cubicBezTo>
                    <a:pt x="2461" y="2423"/>
                    <a:pt x="2541" y="2432"/>
                    <a:pt x="2617" y="2454"/>
                  </a:cubicBezTo>
                  <a:cubicBezTo>
                    <a:pt x="2507" y="2482"/>
                    <a:pt x="2404" y="2536"/>
                    <a:pt x="2317" y="2610"/>
                  </a:cubicBezTo>
                  <a:close/>
                  <a:moveTo>
                    <a:pt x="2381" y="933"/>
                  </a:moveTo>
                  <a:cubicBezTo>
                    <a:pt x="2428" y="1050"/>
                    <a:pt x="2446" y="1178"/>
                    <a:pt x="2433" y="1303"/>
                  </a:cubicBezTo>
                  <a:cubicBezTo>
                    <a:pt x="2346" y="1117"/>
                    <a:pt x="2208" y="955"/>
                    <a:pt x="2040" y="836"/>
                  </a:cubicBezTo>
                  <a:cubicBezTo>
                    <a:pt x="2089" y="857"/>
                    <a:pt x="2137" y="880"/>
                    <a:pt x="2184" y="905"/>
                  </a:cubicBezTo>
                  <a:cubicBezTo>
                    <a:pt x="2190" y="908"/>
                    <a:pt x="2197" y="910"/>
                    <a:pt x="2204" y="910"/>
                  </a:cubicBezTo>
                  <a:cubicBezTo>
                    <a:pt x="2209" y="910"/>
                    <a:pt x="2214" y="909"/>
                    <a:pt x="2219" y="907"/>
                  </a:cubicBezTo>
                  <a:cubicBezTo>
                    <a:pt x="2228" y="904"/>
                    <a:pt x="2235" y="897"/>
                    <a:pt x="2240" y="888"/>
                  </a:cubicBezTo>
                  <a:cubicBezTo>
                    <a:pt x="2317" y="751"/>
                    <a:pt x="2317" y="751"/>
                    <a:pt x="2317" y="751"/>
                  </a:cubicBezTo>
                  <a:cubicBezTo>
                    <a:pt x="2404" y="824"/>
                    <a:pt x="2507" y="879"/>
                    <a:pt x="2617" y="907"/>
                  </a:cubicBezTo>
                  <a:cubicBezTo>
                    <a:pt x="2541" y="929"/>
                    <a:pt x="2461" y="937"/>
                    <a:pt x="2381" y="9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/>
          <p:cNvGrpSpPr>
            <a:grpSpLocks noChangeAspect="1"/>
          </p:cNvGrpSpPr>
          <p:nvPr/>
        </p:nvGrpSpPr>
        <p:grpSpPr>
          <a:xfrm>
            <a:off x="2411229" y="2201959"/>
            <a:ext cx="625098" cy="727348"/>
            <a:chOff x="5624513" y="2881313"/>
            <a:chExt cx="941388" cy="109537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9" name="Freeform 16"/>
            <p:cNvSpPr>
              <a:spLocks noEditPoints="1"/>
            </p:cNvSpPr>
            <p:nvPr/>
          </p:nvSpPr>
          <p:spPr bwMode="auto">
            <a:xfrm>
              <a:off x="5624513" y="3140076"/>
              <a:ext cx="941388" cy="836613"/>
            </a:xfrm>
            <a:custGeom>
              <a:avLst/>
              <a:gdLst>
                <a:gd name="T0" fmla="*/ 919 w 1838"/>
                <a:gd name="T1" fmla="*/ 648 h 1638"/>
                <a:gd name="T2" fmla="*/ 1307 w 1838"/>
                <a:gd name="T3" fmla="*/ 89 h 1638"/>
                <a:gd name="T4" fmla="*/ 1202 w 1838"/>
                <a:gd name="T5" fmla="*/ 162 h 1638"/>
                <a:gd name="T6" fmla="*/ 634 w 1838"/>
                <a:gd name="T7" fmla="*/ 156 h 1638"/>
                <a:gd name="T8" fmla="*/ 512 w 1838"/>
                <a:gd name="T9" fmla="*/ 0 h 1638"/>
                <a:gd name="T10" fmla="*/ 518 w 1838"/>
                <a:gd name="T11" fmla="*/ 111 h 1638"/>
                <a:gd name="T12" fmla="*/ 1442 w 1838"/>
                <a:gd name="T13" fmla="*/ 675 h 1638"/>
                <a:gd name="T14" fmla="*/ 1085 w 1838"/>
                <a:gd name="T15" fmla="*/ 850 h 1638"/>
                <a:gd name="T16" fmla="*/ 864 w 1838"/>
                <a:gd name="T17" fmla="*/ 714 h 1638"/>
                <a:gd name="T18" fmla="*/ 643 w 1838"/>
                <a:gd name="T19" fmla="*/ 584 h 1638"/>
                <a:gd name="T20" fmla="*/ 396 w 1838"/>
                <a:gd name="T21" fmla="*/ 675 h 1638"/>
                <a:gd name="T22" fmla="*/ 28 w 1838"/>
                <a:gd name="T23" fmla="*/ 1348 h 1638"/>
                <a:gd name="T24" fmla="*/ 343 w 1838"/>
                <a:gd name="T25" fmla="*/ 1484 h 1638"/>
                <a:gd name="T26" fmla="*/ 925 w 1838"/>
                <a:gd name="T27" fmla="*/ 1638 h 1638"/>
                <a:gd name="T28" fmla="*/ 1523 w 1838"/>
                <a:gd name="T29" fmla="*/ 1485 h 1638"/>
                <a:gd name="T30" fmla="*/ 1811 w 1838"/>
                <a:gd name="T31" fmla="*/ 1348 h 1638"/>
                <a:gd name="T32" fmla="*/ 1442 w 1838"/>
                <a:gd name="T33" fmla="*/ 675 h 1638"/>
                <a:gd name="T34" fmla="*/ 1724 w 1838"/>
                <a:gd name="T35" fmla="*/ 1206 h 1638"/>
                <a:gd name="T36" fmla="*/ 1635 w 1838"/>
                <a:gd name="T37" fmla="*/ 1108 h 1638"/>
                <a:gd name="T38" fmla="*/ 1669 w 1838"/>
                <a:gd name="T39" fmla="*/ 1019 h 1638"/>
                <a:gd name="T40" fmla="*/ 1340 w 1838"/>
                <a:gd name="T41" fmla="*/ 687 h 1638"/>
                <a:gd name="T42" fmla="*/ 1295 w 1838"/>
                <a:gd name="T43" fmla="*/ 687 h 1638"/>
                <a:gd name="T44" fmla="*/ 521 w 1838"/>
                <a:gd name="T45" fmla="*/ 665 h 1638"/>
                <a:gd name="T46" fmla="*/ 521 w 1838"/>
                <a:gd name="T47" fmla="*/ 710 h 1638"/>
                <a:gd name="T48" fmla="*/ 521 w 1838"/>
                <a:gd name="T49" fmla="*/ 665 h 1638"/>
                <a:gd name="T50" fmla="*/ 184 w 1838"/>
                <a:gd name="T51" fmla="*/ 1030 h 1638"/>
                <a:gd name="T52" fmla="*/ 137 w 1838"/>
                <a:gd name="T53" fmla="*/ 1190 h 1638"/>
                <a:gd name="T54" fmla="*/ 169 w 1838"/>
                <a:gd name="T55" fmla="*/ 1020 h 1638"/>
                <a:gd name="T56" fmla="*/ 1528 w 1838"/>
                <a:gd name="T57" fmla="*/ 1402 h 1638"/>
                <a:gd name="T58" fmla="*/ 1447 w 1838"/>
                <a:gd name="T59" fmla="*/ 1006 h 1638"/>
                <a:gd name="T60" fmla="*/ 1000 w 1838"/>
                <a:gd name="T61" fmla="*/ 1552 h 1638"/>
                <a:gd name="T62" fmla="*/ 871 w 1838"/>
                <a:gd name="T63" fmla="*/ 951 h 1638"/>
                <a:gd name="T64" fmla="*/ 395 w 1838"/>
                <a:gd name="T65" fmla="*/ 1421 h 1638"/>
                <a:gd name="T66" fmla="*/ 308 w 1838"/>
                <a:gd name="T67" fmla="*/ 1003 h 1638"/>
                <a:gd name="T68" fmla="*/ 110 w 1838"/>
                <a:gd name="T69" fmla="*/ 1329 h 1638"/>
                <a:gd name="T70" fmla="*/ 145 w 1838"/>
                <a:gd name="T71" fmla="*/ 1248 h 1638"/>
                <a:gd name="T72" fmla="*/ 217 w 1838"/>
                <a:gd name="T73" fmla="*/ 1003 h 1638"/>
                <a:gd name="T74" fmla="*/ 311 w 1838"/>
                <a:gd name="T75" fmla="*/ 833 h 1638"/>
                <a:gd name="T76" fmla="*/ 591 w 1838"/>
                <a:gd name="T77" fmla="*/ 737 h 1638"/>
                <a:gd name="T78" fmla="*/ 597 w 1838"/>
                <a:gd name="T79" fmla="*/ 690 h 1638"/>
                <a:gd name="T80" fmla="*/ 840 w 1838"/>
                <a:gd name="T81" fmla="*/ 874 h 1638"/>
                <a:gd name="T82" fmla="*/ 969 w 1838"/>
                <a:gd name="T83" fmla="*/ 914 h 1638"/>
                <a:gd name="T84" fmla="*/ 1109 w 1838"/>
                <a:gd name="T85" fmla="*/ 1010 h 1638"/>
                <a:gd name="T86" fmla="*/ 1256 w 1838"/>
                <a:gd name="T87" fmla="*/ 695 h 1638"/>
                <a:gd name="T88" fmla="*/ 1506 w 1838"/>
                <a:gd name="T89" fmla="*/ 870 h 1638"/>
                <a:gd name="T90" fmla="*/ 1649 w 1838"/>
                <a:gd name="T91" fmla="*/ 982 h 1638"/>
                <a:gd name="T92" fmla="*/ 1592 w 1838"/>
                <a:gd name="T93" fmla="*/ 1123 h 1638"/>
                <a:gd name="T94" fmla="*/ 1729 w 1838"/>
                <a:gd name="T95" fmla="*/ 1272 h 1638"/>
                <a:gd name="T96" fmla="*/ 1063 w 1838"/>
                <a:gd name="T97" fmla="*/ 1260 h 1638"/>
                <a:gd name="T98" fmla="*/ 1400 w 1838"/>
                <a:gd name="T99" fmla="*/ 1260 h 1638"/>
                <a:gd name="T100" fmla="*/ 1063 w 1838"/>
                <a:gd name="T101" fmla="*/ 1169 h 1638"/>
                <a:gd name="T102" fmla="*/ 1234 w 1838"/>
                <a:gd name="T103" fmla="*/ 1251 h 1638"/>
                <a:gd name="T104" fmla="*/ 1234 w 1838"/>
                <a:gd name="T105" fmla="*/ 1299 h 1638"/>
                <a:gd name="T106" fmla="*/ 1234 w 1838"/>
                <a:gd name="T107" fmla="*/ 1251 h 1638"/>
                <a:gd name="T108" fmla="*/ 596 w 1838"/>
                <a:gd name="T109" fmla="*/ 1325 h 1638"/>
                <a:gd name="T110" fmla="*/ 768 w 1838"/>
                <a:gd name="T111" fmla="*/ 1169 h 1638"/>
                <a:gd name="T112" fmla="*/ 431 w 1838"/>
                <a:gd name="T113" fmla="*/ 1260 h 1638"/>
                <a:gd name="T114" fmla="*/ 621 w 1838"/>
                <a:gd name="T115" fmla="*/ 1275 h 1638"/>
                <a:gd name="T116" fmla="*/ 573 w 1838"/>
                <a:gd name="T117" fmla="*/ 1275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8" h="1638">
                  <a:moveTo>
                    <a:pt x="593" y="346"/>
                  </a:moveTo>
                  <a:cubicBezTo>
                    <a:pt x="651" y="518"/>
                    <a:pt x="762" y="648"/>
                    <a:pt x="919" y="648"/>
                  </a:cubicBezTo>
                  <a:cubicBezTo>
                    <a:pt x="1070" y="648"/>
                    <a:pt x="1182" y="519"/>
                    <a:pt x="1242" y="348"/>
                  </a:cubicBezTo>
                  <a:cubicBezTo>
                    <a:pt x="1364" y="225"/>
                    <a:pt x="1336" y="133"/>
                    <a:pt x="1307" y="89"/>
                  </a:cubicBezTo>
                  <a:cubicBezTo>
                    <a:pt x="1313" y="62"/>
                    <a:pt x="1316" y="37"/>
                    <a:pt x="1318" y="12"/>
                  </a:cubicBezTo>
                  <a:cubicBezTo>
                    <a:pt x="1313" y="61"/>
                    <a:pt x="1286" y="121"/>
                    <a:pt x="1202" y="162"/>
                  </a:cubicBezTo>
                  <a:cubicBezTo>
                    <a:pt x="1173" y="373"/>
                    <a:pt x="1070" y="565"/>
                    <a:pt x="919" y="565"/>
                  </a:cubicBezTo>
                  <a:cubicBezTo>
                    <a:pt x="766" y="565"/>
                    <a:pt x="662" y="369"/>
                    <a:pt x="634" y="156"/>
                  </a:cubicBezTo>
                  <a:cubicBezTo>
                    <a:pt x="607" y="142"/>
                    <a:pt x="587" y="127"/>
                    <a:pt x="572" y="113"/>
                  </a:cubicBezTo>
                  <a:cubicBezTo>
                    <a:pt x="522" y="68"/>
                    <a:pt x="513" y="21"/>
                    <a:pt x="512" y="0"/>
                  </a:cubicBezTo>
                  <a:cubicBezTo>
                    <a:pt x="509" y="64"/>
                    <a:pt x="517" y="111"/>
                    <a:pt x="517" y="111"/>
                  </a:cubicBezTo>
                  <a:cubicBezTo>
                    <a:pt x="517" y="111"/>
                    <a:pt x="518" y="111"/>
                    <a:pt x="518" y="111"/>
                  </a:cubicBezTo>
                  <a:cubicBezTo>
                    <a:pt x="497" y="160"/>
                    <a:pt x="490" y="242"/>
                    <a:pt x="593" y="346"/>
                  </a:cubicBezTo>
                  <a:close/>
                  <a:moveTo>
                    <a:pt x="1442" y="675"/>
                  </a:moveTo>
                  <a:cubicBezTo>
                    <a:pt x="1194" y="584"/>
                    <a:pt x="1194" y="584"/>
                    <a:pt x="1194" y="584"/>
                  </a:cubicBezTo>
                  <a:cubicBezTo>
                    <a:pt x="1085" y="850"/>
                    <a:pt x="1085" y="850"/>
                    <a:pt x="1085" y="850"/>
                  </a:cubicBezTo>
                  <a:cubicBezTo>
                    <a:pt x="973" y="714"/>
                    <a:pt x="973" y="714"/>
                    <a:pt x="973" y="714"/>
                  </a:cubicBezTo>
                  <a:cubicBezTo>
                    <a:pt x="864" y="714"/>
                    <a:pt x="864" y="714"/>
                    <a:pt x="864" y="714"/>
                  </a:cubicBezTo>
                  <a:cubicBezTo>
                    <a:pt x="752" y="850"/>
                    <a:pt x="752" y="850"/>
                    <a:pt x="752" y="850"/>
                  </a:cubicBezTo>
                  <a:cubicBezTo>
                    <a:pt x="643" y="584"/>
                    <a:pt x="643" y="584"/>
                    <a:pt x="643" y="584"/>
                  </a:cubicBezTo>
                  <a:cubicBezTo>
                    <a:pt x="399" y="674"/>
                    <a:pt x="399" y="674"/>
                    <a:pt x="399" y="674"/>
                  </a:cubicBezTo>
                  <a:cubicBezTo>
                    <a:pt x="396" y="675"/>
                    <a:pt x="396" y="675"/>
                    <a:pt x="396" y="675"/>
                  </a:cubicBezTo>
                  <a:cubicBezTo>
                    <a:pt x="392" y="677"/>
                    <a:pt x="0" y="863"/>
                    <a:pt x="27" y="1342"/>
                  </a:cubicBezTo>
                  <a:cubicBezTo>
                    <a:pt x="28" y="1348"/>
                    <a:pt x="28" y="1348"/>
                    <a:pt x="28" y="1348"/>
                  </a:cubicBezTo>
                  <a:cubicBezTo>
                    <a:pt x="30" y="1354"/>
                    <a:pt x="30" y="1354"/>
                    <a:pt x="30" y="1354"/>
                  </a:cubicBezTo>
                  <a:cubicBezTo>
                    <a:pt x="32" y="1360"/>
                    <a:pt x="84" y="1494"/>
                    <a:pt x="343" y="1484"/>
                  </a:cubicBezTo>
                  <a:cubicBezTo>
                    <a:pt x="454" y="1581"/>
                    <a:pt x="664" y="1638"/>
                    <a:pt x="913" y="1638"/>
                  </a:cubicBezTo>
                  <a:cubicBezTo>
                    <a:pt x="917" y="1638"/>
                    <a:pt x="921" y="1638"/>
                    <a:pt x="925" y="1638"/>
                  </a:cubicBezTo>
                  <a:cubicBezTo>
                    <a:pt x="1120" y="1637"/>
                    <a:pt x="1368" y="1595"/>
                    <a:pt x="1497" y="1485"/>
                  </a:cubicBezTo>
                  <a:cubicBezTo>
                    <a:pt x="1506" y="1485"/>
                    <a:pt x="1514" y="1485"/>
                    <a:pt x="1523" y="1485"/>
                  </a:cubicBezTo>
                  <a:cubicBezTo>
                    <a:pt x="1758" y="1485"/>
                    <a:pt x="1807" y="1360"/>
                    <a:pt x="1809" y="1354"/>
                  </a:cubicBezTo>
                  <a:cubicBezTo>
                    <a:pt x="1811" y="1348"/>
                    <a:pt x="1811" y="1348"/>
                    <a:pt x="1811" y="1348"/>
                  </a:cubicBezTo>
                  <a:cubicBezTo>
                    <a:pt x="1811" y="1342"/>
                    <a:pt x="1811" y="1342"/>
                    <a:pt x="1811" y="1342"/>
                  </a:cubicBezTo>
                  <a:cubicBezTo>
                    <a:pt x="1838" y="863"/>
                    <a:pt x="1446" y="677"/>
                    <a:pt x="1442" y="675"/>
                  </a:cubicBezTo>
                  <a:close/>
                  <a:moveTo>
                    <a:pt x="1669" y="1019"/>
                  </a:moveTo>
                  <a:cubicBezTo>
                    <a:pt x="1695" y="1072"/>
                    <a:pt x="1715" y="1134"/>
                    <a:pt x="1724" y="1206"/>
                  </a:cubicBezTo>
                  <a:cubicBezTo>
                    <a:pt x="1715" y="1200"/>
                    <a:pt x="1715" y="1201"/>
                    <a:pt x="1699" y="1190"/>
                  </a:cubicBezTo>
                  <a:cubicBezTo>
                    <a:pt x="1635" y="1108"/>
                    <a:pt x="1635" y="1108"/>
                    <a:pt x="1635" y="1108"/>
                  </a:cubicBezTo>
                  <a:cubicBezTo>
                    <a:pt x="1652" y="1030"/>
                    <a:pt x="1652" y="1030"/>
                    <a:pt x="1652" y="1030"/>
                  </a:cubicBezTo>
                  <a:lnTo>
                    <a:pt x="1669" y="1019"/>
                  </a:lnTo>
                  <a:close/>
                  <a:moveTo>
                    <a:pt x="1318" y="665"/>
                  </a:moveTo>
                  <a:cubicBezTo>
                    <a:pt x="1330" y="665"/>
                    <a:pt x="1340" y="675"/>
                    <a:pt x="1340" y="687"/>
                  </a:cubicBezTo>
                  <a:cubicBezTo>
                    <a:pt x="1340" y="700"/>
                    <a:pt x="1330" y="710"/>
                    <a:pt x="1318" y="710"/>
                  </a:cubicBezTo>
                  <a:cubicBezTo>
                    <a:pt x="1305" y="710"/>
                    <a:pt x="1295" y="700"/>
                    <a:pt x="1295" y="687"/>
                  </a:cubicBezTo>
                  <a:cubicBezTo>
                    <a:pt x="1295" y="675"/>
                    <a:pt x="1305" y="665"/>
                    <a:pt x="1318" y="665"/>
                  </a:cubicBezTo>
                  <a:close/>
                  <a:moveTo>
                    <a:pt x="521" y="665"/>
                  </a:moveTo>
                  <a:cubicBezTo>
                    <a:pt x="534" y="665"/>
                    <a:pt x="544" y="675"/>
                    <a:pt x="544" y="687"/>
                  </a:cubicBezTo>
                  <a:cubicBezTo>
                    <a:pt x="544" y="700"/>
                    <a:pt x="534" y="710"/>
                    <a:pt x="521" y="710"/>
                  </a:cubicBezTo>
                  <a:cubicBezTo>
                    <a:pt x="509" y="710"/>
                    <a:pt x="498" y="700"/>
                    <a:pt x="498" y="687"/>
                  </a:cubicBezTo>
                  <a:cubicBezTo>
                    <a:pt x="498" y="675"/>
                    <a:pt x="509" y="665"/>
                    <a:pt x="521" y="665"/>
                  </a:cubicBezTo>
                  <a:close/>
                  <a:moveTo>
                    <a:pt x="169" y="1020"/>
                  </a:moveTo>
                  <a:cubicBezTo>
                    <a:pt x="184" y="1030"/>
                    <a:pt x="184" y="1030"/>
                    <a:pt x="184" y="1030"/>
                  </a:cubicBezTo>
                  <a:cubicBezTo>
                    <a:pt x="201" y="1108"/>
                    <a:pt x="201" y="1108"/>
                    <a:pt x="201" y="1108"/>
                  </a:cubicBezTo>
                  <a:cubicBezTo>
                    <a:pt x="137" y="1190"/>
                    <a:pt x="137" y="1190"/>
                    <a:pt x="137" y="1190"/>
                  </a:cubicBezTo>
                  <a:cubicBezTo>
                    <a:pt x="123" y="1200"/>
                    <a:pt x="121" y="1200"/>
                    <a:pt x="115" y="1204"/>
                  </a:cubicBezTo>
                  <a:cubicBezTo>
                    <a:pt x="124" y="1134"/>
                    <a:pt x="144" y="1073"/>
                    <a:pt x="169" y="1020"/>
                  </a:cubicBezTo>
                  <a:close/>
                  <a:moveTo>
                    <a:pt x="1729" y="1329"/>
                  </a:moveTo>
                  <a:cubicBezTo>
                    <a:pt x="1719" y="1344"/>
                    <a:pt x="1674" y="1401"/>
                    <a:pt x="1528" y="1402"/>
                  </a:cubicBezTo>
                  <a:cubicBezTo>
                    <a:pt x="1532" y="1324"/>
                    <a:pt x="1540" y="1149"/>
                    <a:pt x="1529" y="1000"/>
                  </a:cubicBezTo>
                  <a:cubicBezTo>
                    <a:pt x="1447" y="1006"/>
                    <a:pt x="1447" y="1006"/>
                    <a:pt x="1447" y="1006"/>
                  </a:cubicBezTo>
                  <a:cubicBezTo>
                    <a:pt x="1458" y="1165"/>
                    <a:pt x="1447" y="1363"/>
                    <a:pt x="1444" y="1421"/>
                  </a:cubicBezTo>
                  <a:cubicBezTo>
                    <a:pt x="1362" y="1492"/>
                    <a:pt x="1195" y="1541"/>
                    <a:pt x="1000" y="1552"/>
                  </a:cubicBezTo>
                  <a:cubicBezTo>
                    <a:pt x="966" y="951"/>
                    <a:pt x="966" y="951"/>
                    <a:pt x="966" y="951"/>
                  </a:cubicBezTo>
                  <a:cubicBezTo>
                    <a:pt x="871" y="951"/>
                    <a:pt x="871" y="951"/>
                    <a:pt x="871" y="951"/>
                  </a:cubicBezTo>
                  <a:cubicBezTo>
                    <a:pt x="837" y="1553"/>
                    <a:pt x="837" y="1553"/>
                    <a:pt x="837" y="1553"/>
                  </a:cubicBezTo>
                  <a:cubicBezTo>
                    <a:pt x="642" y="1543"/>
                    <a:pt x="479" y="1495"/>
                    <a:pt x="395" y="1421"/>
                  </a:cubicBezTo>
                  <a:cubicBezTo>
                    <a:pt x="391" y="1362"/>
                    <a:pt x="380" y="1170"/>
                    <a:pt x="391" y="1008"/>
                  </a:cubicBezTo>
                  <a:cubicBezTo>
                    <a:pt x="308" y="1003"/>
                    <a:pt x="308" y="1003"/>
                    <a:pt x="308" y="1003"/>
                  </a:cubicBezTo>
                  <a:cubicBezTo>
                    <a:pt x="299" y="1151"/>
                    <a:pt x="306" y="1324"/>
                    <a:pt x="311" y="1402"/>
                  </a:cubicBezTo>
                  <a:cubicBezTo>
                    <a:pt x="165" y="1401"/>
                    <a:pt x="119" y="1344"/>
                    <a:pt x="110" y="1329"/>
                  </a:cubicBezTo>
                  <a:cubicBezTo>
                    <a:pt x="109" y="1309"/>
                    <a:pt x="109" y="1289"/>
                    <a:pt x="109" y="1270"/>
                  </a:cubicBezTo>
                  <a:cubicBezTo>
                    <a:pt x="120" y="1264"/>
                    <a:pt x="124" y="1263"/>
                    <a:pt x="145" y="1248"/>
                  </a:cubicBezTo>
                  <a:cubicBezTo>
                    <a:pt x="244" y="1123"/>
                    <a:pt x="244" y="1123"/>
                    <a:pt x="244" y="1123"/>
                  </a:cubicBezTo>
                  <a:cubicBezTo>
                    <a:pt x="217" y="1003"/>
                    <a:pt x="217" y="1003"/>
                    <a:pt x="217" y="1003"/>
                  </a:cubicBezTo>
                  <a:cubicBezTo>
                    <a:pt x="189" y="983"/>
                    <a:pt x="189" y="983"/>
                    <a:pt x="189" y="983"/>
                  </a:cubicBezTo>
                  <a:cubicBezTo>
                    <a:pt x="226" y="919"/>
                    <a:pt x="270" y="869"/>
                    <a:pt x="311" y="833"/>
                  </a:cubicBezTo>
                  <a:cubicBezTo>
                    <a:pt x="322" y="844"/>
                    <a:pt x="330" y="856"/>
                    <a:pt x="333" y="870"/>
                  </a:cubicBezTo>
                  <a:cubicBezTo>
                    <a:pt x="333" y="870"/>
                    <a:pt x="481" y="764"/>
                    <a:pt x="591" y="737"/>
                  </a:cubicBezTo>
                  <a:cubicBezTo>
                    <a:pt x="591" y="737"/>
                    <a:pt x="591" y="717"/>
                    <a:pt x="582" y="695"/>
                  </a:cubicBezTo>
                  <a:cubicBezTo>
                    <a:pt x="597" y="690"/>
                    <a:pt x="597" y="690"/>
                    <a:pt x="597" y="690"/>
                  </a:cubicBezTo>
                  <a:cubicBezTo>
                    <a:pt x="728" y="1010"/>
                    <a:pt x="728" y="1010"/>
                    <a:pt x="728" y="1010"/>
                  </a:cubicBezTo>
                  <a:cubicBezTo>
                    <a:pt x="840" y="874"/>
                    <a:pt x="840" y="874"/>
                    <a:pt x="840" y="874"/>
                  </a:cubicBezTo>
                  <a:cubicBezTo>
                    <a:pt x="868" y="914"/>
                    <a:pt x="868" y="914"/>
                    <a:pt x="868" y="914"/>
                  </a:cubicBezTo>
                  <a:cubicBezTo>
                    <a:pt x="969" y="914"/>
                    <a:pt x="969" y="914"/>
                    <a:pt x="969" y="914"/>
                  </a:cubicBezTo>
                  <a:cubicBezTo>
                    <a:pt x="997" y="874"/>
                    <a:pt x="997" y="874"/>
                    <a:pt x="997" y="874"/>
                  </a:cubicBezTo>
                  <a:cubicBezTo>
                    <a:pt x="1109" y="1010"/>
                    <a:pt x="1109" y="1010"/>
                    <a:pt x="1109" y="1010"/>
                  </a:cubicBezTo>
                  <a:cubicBezTo>
                    <a:pt x="1240" y="689"/>
                    <a:pt x="1240" y="689"/>
                    <a:pt x="1240" y="689"/>
                  </a:cubicBezTo>
                  <a:cubicBezTo>
                    <a:pt x="1256" y="695"/>
                    <a:pt x="1256" y="695"/>
                    <a:pt x="1256" y="695"/>
                  </a:cubicBezTo>
                  <a:cubicBezTo>
                    <a:pt x="1248" y="717"/>
                    <a:pt x="1248" y="737"/>
                    <a:pt x="1248" y="737"/>
                  </a:cubicBezTo>
                  <a:cubicBezTo>
                    <a:pt x="1358" y="764"/>
                    <a:pt x="1506" y="870"/>
                    <a:pt x="1506" y="870"/>
                  </a:cubicBezTo>
                  <a:cubicBezTo>
                    <a:pt x="1509" y="856"/>
                    <a:pt x="1517" y="844"/>
                    <a:pt x="1527" y="833"/>
                  </a:cubicBezTo>
                  <a:cubicBezTo>
                    <a:pt x="1568" y="869"/>
                    <a:pt x="1612" y="918"/>
                    <a:pt x="1649" y="982"/>
                  </a:cubicBezTo>
                  <a:cubicBezTo>
                    <a:pt x="1619" y="1003"/>
                    <a:pt x="1619" y="1003"/>
                    <a:pt x="1619" y="1003"/>
                  </a:cubicBezTo>
                  <a:cubicBezTo>
                    <a:pt x="1592" y="1123"/>
                    <a:pt x="1592" y="1123"/>
                    <a:pt x="1592" y="1123"/>
                  </a:cubicBezTo>
                  <a:cubicBezTo>
                    <a:pt x="1691" y="1248"/>
                    <a:pt x="1691" y="1248"/>
                    <a:pt x="1691" y="1248"/>
                  </a:cubicBezTo>
                  <a:cubicBezTo>
                    <a:pt x="1714" y="1264"/>
                    <a:pt x="1716" y="1264"/>
                    <a:pt x="1729" y="1272"/>
                  </a:cubicBezTo>
                  <a:cubicBezTo>
                    <a:pt x="1730" y="1290"/>
                    <a:pt x="1730" y="1309"/>
                    <a:pt x="1729" y="1329"/>
                  </a:cubicBezTo>
                  <a:close/>
                  <a:moveTo>
                    <a:pt x="1063" y="1260"/>
                  </a:moveTo>
                  <a:cubicBezTo>
                    <a:pt x="1235" y="1325"/>
                    <a:pt x="1235" y="1325"/>
                    <a:pt x="1235" y="1325"/>
                  </a:cubicBezTo>
                  <a:cubicBezTo>
                    <a:pt x="1400" y="1260"/>
                    <a:pt x="1400" y="1260"/>
                    <a:pt x="1400" y="1260"/>
                  </a:cubicBezTo>
                  <a:cubicBezTo>
                    <a:pt x="1400" y="1169"/>
                    <a:pt x="1400" y="1169"/>
                    <a:pt x="1400" y="1169"/>
                  </a:cubicBezTo>
                  <a:cubicBezTo>
                    <a:pt x="1063" y="1169"/>
                    <a:pt x="1063" y="1169"/>
                    <a:pt x="1063" y="1169"/>
                  </a:cubicBezTo>
                  <a:lnTo>
                    <a:pt x="1063" y="1260"/>
                  </a:lnTo>
                  <a:close/>
                  <a:moveTo>
                    <a:pt x="1234" y="1251"/>
                  </a:moveTo>
                  <a:cubicBezTo>
                    <a:pt x="1247" y="1251"/>
                    <a:pt x="1258" y="1262"/>
                    <a:pt x="1258" y="1275"/>
                  </a:cubicBezTo>
                  <a:cubicBezTo>
                    <a:pt x="1258" y="1288"/>
                    <a:pt x="1247" y="1299"/>
                    <a:pt x="1234" y="1299"/>
                  </a:cubicBezTo>
                  <a:cubicBezTo>
                    <a:pt x="1221" y="1299"/>
                    <a:pt x="1210" y="1288"/>
                    <a:pt x="1210" y="1275"/>
                  </a:cubicBezTo>
                  <a:cubicBezTo>
                    <a:pt x="1210" y="1262"/>
                    <a:pt x="1221" y="1251"/>
                    <a:pt x="1234" y="1251"/>
                  </a:cubicBezTo>
                  <a:close/>
                  <a:moveTo>
                    <a:pt x="431" y="1260"/>
                  </a:moveTo>
                  <a:cubicBezTo>
                    <a:pt x="596" y="1325"/>
                    <a:pt x="596" y="1325"/>
                    <a:pt x="596" y="1325"/>
                  </a:cubicBezTo>
                  <a:cubicBezTo>
                    <a:pt x="768" y="1260"/>
                    <a:pt x="768" y="1260"/>
                    <a:pt x="768" y="1260"/>
                  </a:cubicBezTo>
                  <a:cubicBezTo>
                    <a:pt x="768" y="1169"/>
                    <a:pt x="768" y="1169"/>
                    <a:pt x="768" y="1169"/>
                  </a:cubicBezTo>
                  <a:cubicBezTo>
                    <a:pt x="431" y="1169"/>
                    <a:pt x="431" y="1169"/>
                    <a:pt x="431" y="1169"/>
                  </a:cubicBezTo>
                  <a:lnTo>
                    <a:pt x="431" y="1260"/>
                  </a:lnTo>
                  <a:close/>
                  <a:moveTo>
                    <a:pt x="597" y="1251"/>
                  </a:moveTo>
                  <a:cubicBezTo>
                    <a:pt x="610" y="1251"/>
                    <a:pt x="621" y="1262"/>
                    <a:pt x="621" y="1275"/>
                  </a:cubicBezTo>
                  <a:cubicBezTo>
                    <a:pt x="621" y="1288"/>
                    <a:pt x="610" y="1299"/>
                    <a:pt x="597" y="1299"/>
                  </a:cubicBezTo>
                  <a:cubicBezTo>
                    <a:pt x="584" y="1299"/>
                    <a:pt x="573" y="1288"/>
                    <a:pt x="573" y="1275"/>
                  </a:cubicBezTo>
                  <a:cubicBezTo>
                    <a:pt x="573" y="1262"/>
                    <a:pt x="584" y="1251"/>
                    <a:pt x="597" y="1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/>
            <p:cNvSpPr>
              <a:spLocks/>
            </p:cNvSpPr>
            <p:nvPr/>
          </p:nvSpPr>
          <p:spPr bwMode="auto">
            <a:xfrm>
              <a:off x="6035675" y="2935288"/>
              <a:ext cx="119063" cy="130175"/>
            </a:xfrm>
            <a:custGeom>
              <a:avLst/>
              <a:gdLst>
                <a:gd name="T0" fmla="*/ 0 w 232"/>
                <a:gd name="T1" fmla="*/ 153 h 256"/>
                <a:gd name="T2" fmla="*/ 36 w 232"/>
                <a:gd name="T3" fmla="*/ 222 h 256"/>
                <a:gd name="T4" fmla="*/ 119 w 232"/>
                <a:gd name="T5" fmla="*/ 256 h 256"/>
                <a:gd name="T6" fmla="*/ 195 w 232"/>
                <a:gd name="T7" fmla="*/ 222 h 256"/>
                <a:gd name="T8" fmla="*/ 232 w 232"/>
                <a:gd name="T9" fmla="*/ 153 h 256"/>
                <a:gd name="T10" fmla="*/ 221 w 232"/>
                <a:gd name="T11" fmla="*/ 102 h 256"/>
                <a:gd name="T12" fmla="*/ 219 w 232"/>
                <a:gd name="T13" fmla="*/ 90 h 256"/>
                <a:gd name="T14" fmla="*/ 227 w 232"/>
                <a:gd name="T15" fmla="*/ 42 h 256"/>
                <a:gd name="T16" fmla="*/ 186 w 232"/>
                <a:gd name="T17" fmla="*/ 9 h 256"/>
                <a:gd name="T18" fmla="*/ 155 w 232"/>
                <a:gd name="T19" fmla="*/ 17 h 256"/>
                <a:gd name="T20" fmla="*/ 151 w 232"/>
                <a:gd name="T21" fmla="*/ 16 h 256"/>
                <a:gd name="T22" fmla="*/ 135 w 232"/>
                <a:gd name="T23" fmla="*/ 0 h 256"/>
                <a:gd name="T24" fmla="*/ 119 w 232"/>
                <a:gd name="T25" fmla="*/ 11 h 256"/>
                <a:gd name="T26" fmla="*/ 116 w 232"/>
                <a:gd name="T27" fmla="*/ 12 h 256"/>
                <a:gd name="T28" fmla="*/ 116 w 232"/>
                <a:gd name="T29" fmla="*/ 12 h 256"/>
                <a:gd name="T30" fmla="*/ 112 w 232"/>
                <a:gd name="T31" fmla="*/ 11 h 256"/>
                <a:gd name="T32" fmla="*/ 97 w 232"/>
                <a:gd name="T33" fmla="*/ 0 h 256"/>
                <a:gd name="T34" fmla="*/ 81 w 232"/>
                <a:gd name="T35" fmla="*/ 16 h 256"/>
                <a:gd name="T36" fmla="*/ 76 w 232"/>
                <a:gd name="T37" fmla="*/ 17 h 256"/>
                <a:gd name="T38" fmla="*/ 46 w 232"/>
                <a:gd name="T39" fmla="*/ 9 h 256"/>
                <a:gd name="T40" fmla="*/ 4 w 232"/>
                <a:gd name="T41" fmla="*/ 42 h 256"/>
                <a:gd name="T42" fmla="*/ 12 w 232"/>
                <a:gd name="T43" fmla="*/ 90 h 256"/>
                <a:gd name="T44" fmla="*/ 11 w 232"/>
                <a:gd name="T45" fmla="*/ 102 h 256"/>
                <a:gd name="T46" fmla="*/ 0 w 232"/>
                <a:gd name="T47" fmla="*/ 15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2" h="256">
                  <a:moveTo>
                    <a:pt x="0" y="153"/>
                  </a:moveTo>
                  <a:cubicBezTo>
                    <a:pt x="0" y="177"/>
                    <a:pt x="8" y="203"/>
                    <a:pt x="36" y="222"/>
                  </a:cubicBezTo>
                  <a:cubicBezTo>
                    <a:pt x="119" y="256"/>
                    <a:pt x="119" y="256"/>
                    <a:pt x="119" y="256"/>
                  </a:cubicBezTo>
                  <a:cubicBezTo>
                    <a:pt x="195" y="222"/>
                    <a:pt x="195" y="222"/>
                    <a:pt x="195" y="222"/>
                  </a:cubicBezTo>
                  <a:cubicBezTo>
                    <a:pt x="224" y="203"/>
                    <a:pt x="232" y="177"/>
                    <a:pt x="232" y="153"/>
                  </a:cubicBezTo>
                  <a:cubicBezTo>
                    <a:pt x="232" y="125"/>
                    <a:pt x="221" y="102"/>
                    <a:pt x="221" y="102"/>
                  </a:cubicBezTo>
                  <a:cubicBezTo>
                    <a:pt x="220" y="98"/>
                    <a:pt x="219" y="94"/>
                    <a:pt x="219" y="90"/>
                  </a:cubicBezTo>
                  <a:cubicBezTo>
                    <a:pt x="219" y="74"/>
                    <a:pt x="225" y="50"/>
                    <a:pt x="227" y="42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8"/>
                    <a:pt x="152" y="17"/>
                    <a:pt x="151" y="16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8" y="11"/>
                    <a:pt x="117" y="12"/>
                    <a:pt x="116" y="1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5" y="12"/>
                    <a:pt x="113" y="11"/>
                    <a:pt x="112" y="1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7"/>
                    <a:pt x="78" y="18"/>
                    <a:pt x="76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7" y="50"/>
                    <a:pt x="12" y="74"/>
                    <a:pt x="12" y="90"/>
                  </a:cubicBezTo>
                  <a:cubicBezTo>
                    <a:pt x="12" y="94"/>
                    <a:pt x="12" y="98"/>
                    <a:pt x="11" y="102"/>
                  </a:cubicBezTo>
                  <a:cubicBezTo>
                    <a:pt x="11" y="102"/>
                    <a:pt x="0" y="125"/>
                    <a:pt x="0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5900738" y="3132138"/>
              <a:ext cx="385763" cy="101600"/>
            </a:xfrm>
            <a:custGeom>
              <a:avLst/>
              <a:gdLst>
                <a:gd name="T0" fmla="*/ 0 w 753"/>
                <a:gd name="T1" fmla="*/ 6 h 197"/>
                <a:gd name="T2" fmla="*/ 52 w 753"/>
                <a:gd name="T3" fmla="*/ 106 h 197"/>
                <a:gd name="T4" fmla="*/ 386 w 753"/>
                <a:gd name="T5" fmla="*/ 197 h 197"/>
                <a:gd name="T6" fmla="*/ 753 w 753"/>
                <a:gd name="T7" fmla="*/ 4 h 197"/>
                <a:gd name="T8" fmla="*/ 753 w 753"/>
                <a:gd name="T9" fmla="*/ 1 h 197"/>
                <a:gd name="T10" fmla="*/ 400 w 753"/>
                <a:gd name="T11" fmla="*/ 69 h 197"/>
                <a:gd name="T12" fmla="*/ 1 w 753"/>
                <a:gd name="T13" fmla="*/ 0 h 197"/>
                <a:gd name="T14" fmla="*/ 0 w 753"/>
                <a:gd name="T1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3" h="197">
                  <a:moveTo>
                    <a:pt x="0" y="6"/>
                  </a:moveTo>
                  <a:cubicBezTo>
                    <a:pt x="0" y="18"/>
                    <a:pt x="4" y="62"/>
                    <a:pt x="52" y="106"/>
                  </a:cubicBezTo>
                  <a:cubicBezTo>
                    <a:pt x="97" y="148"/>
                    <a:pt x="191" y="197"/>
                    <a:pt x="386" y="197"/>
                  </a:cubicBezTo>
                  <a:cubicBezTo>
                    <a:pt x="705" y="197"/>
                    <a:pt x="753" y="76"/>
                    <a:pt x="753" y="4"/>
                  </a:cubicBezTo>
                  <a:cubicBezTo>
                    <a:pt x="753" y="1"/>
                    <a:pt x="753" y="1"/>
                    <a:pt x="753" y="1"/>
                  </a:cubicBezTo>
                  <a:cubicBezTo>
                    <a:pt x="633" y="51"/>
                    <a:pt x="511" y="69"/>
                    <a:pt x="400" y="69"/>
                  </a:cubicBezTo>
                  <a:cubicBezTo>
                    <a:pt x="217" y="68"/>
                    <a:pt x="63" y="22"/>
                    <a:pt x="1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6259513" y="3108326"/>
              <a:ext cx="28575" cy="26988"/>
            </a:xfrm>
            <a:custGeom>
              <a:avLst/>
              <a:gdLst>
                <a:gd name="T0" fmla="*/ 47 w 54"/>
                <a:gd name="T1" fmla="*/ 36 h 54"/>
                <a:gd name="T2" fmla="*/ 40 w 54"/>
                <a:gd name="T3" fmla="*/ 5 h 54"/>
                <a:gd name="T4" fmla="*/ 7 w 54"/>
                <a:gd name="T5" fmla="*/ 18 h 54"/>
                <a:gd name="T6" fmla="*/ 15 w 54"/>
                <a:gd name="T7" fmla="*/ 49 h 54"/>
                <a:gd name="T8" fmla="*/ 47 w 54"/>
                <a:gd name="T9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47" y="36"/>
                  </a:moveTo>
                  <a:cubicBezTo>
                    <a:pt x="54" y="24"/>
                    <a:pt x="51" y="10"/>
                    <a:pt x="40" y="5"/>
                  </a:cubicBezTo>
                  <a:cubicBezTo>
                    <a:pt x="29" y="0"/>
                    <a:pt x="15" y="6"/>
                    <a:pt x="7" y="18"/>
                  </a:cubicBezTo>
                  <a:cubicBezTo>
                    <a:pt x="0" y="30"/>
                    <a:pt x="4" y="44"/>
                    <a:pt x="15" y="49"/>
                  </a:cubicBezTo>
                  <a:cubicBezTo>
                    <a:pt x="26" y="54"/>
                    <a:pt x="40" y="49"/>
                    <a:pt x="4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5903913" y="3108326"/>
              <a:ext cx="26988" cy="26988"/>
            </a:xfrm>
            <a:custGeom>
              <a:avLst/>
              <a:gdLst>
                <a:gd name="T0" fmla="*/ 40 w 54"/>
                <a:gd name="T1" fmla="*/ 49 h 54"/>
                <a:gd name="T2" fmla="*/ 47 w 54"/>
                <a:gd name="T3" fmla="*/ 18 h 54"/>
                <a:gd name="T4" fmla="*/ 14 w 54"/>
                <a:gd name="T5" fmla="*/ 5 h 54"/>
                <a:gd name="T6" fmla="*/ 7 w 54"/>
                <a:gd name="T7" fmla="*/ 36 h 54"/>
                <a:gd name="T8" fmla="*/ 40 w 54"/>
                <a:gd name="T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40" y="49"/>
                  </a:moveTo>
                  <a:cubicBezTo>
                    <a:pt x="51" y="44"/>
                    <a:pt x="54" y="30"/>
                    <a:pt x="47" y="18"/>
                  </a:cubicBezTo>
                  <a:cubicBezTo>
                    <a:pt x="40" y="6"/>
                    <a:pt x="25" y="0"/>
                    <a:pt x="14" y="5"/>
                  </a:cubicBezTo>
                  <a:cubicBezTo>
                    <a:pt x="3" y="10"/>
                    <a:pt x="0" y="24"/>
                    <a:pt x="7" y="36"/>
                  </a:cubicBezTo>
                  <a:cubicBezTo>
                    <a:pt x="14" y="49"/>
                    <a:pt x="29" y="54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"/>
            <p:cNvSpPr>
              <a:spLocks noEditPoints="1"/>
            </p:cNvSpPr>
            <p:nvPr/>
          </p:nvSpPr>
          <p:spPr bwMode="auto">
            <a:xfrm>
              <a:off x="5815013" y="2881313"/>
              <a:ext cx="566738" cy="292100"/>
            </a:xfrm>
            <a:custGeom>
              <a:avLst/>
              <a:gdLst>
                <a:gd name="T0" fmla="*/ 1105 w 1105"/>
                <a:gd name="T1" fmla="*/ 287 h 570"/>
                <a:gd name="T2" fmla="*/ 963 w 1105"/>
                <a:gd name="T3" fmla="*/ 135 h 570"/>
                <a:gd name="T4" fmla="*/ 540 w 1105"/>
                <a:gd name="T5" fmla="*/ 0 h 570"/>
                <a:gd name="T6" fmla="*/ 539 w 1105"/>
                <a:gd name="T7" fmla="*/ 0 h 570"/>
                <a:gd name="T8" fmla="*/ 141 w 1105"/>
                <a:gd name="T9" fmla="*/ 108 h 570"/>
                <a:gd name="T10" fmla="*/ 0 w 1105"/>
                <a:gd name="T11" fmla="*/ 287 h 570"/>
                <a:gd name="T12" fmla="*/ 0 w 1105"/>
                <a:gd name="T13" fmla="*/ 287 h 570"/>
                <a:gd name="T14" fmla="*/ 0 w 1105"/>
                <a:gd name="T15" fmla="*/ 288 h 570"/>
                <a:gd name="T16" fmla="*/ 134 w 1105"/>
                <a:gd name="T17" fmla="*/ 432 h 570"/>
                <a:gd name="T18" fmla="*/ 159 w 1105"/>
                <a:gd name="T19" fmla="*/ 429 h 570"/>
                <a:gd name="T20" fmla="*/ 190 w 1105"/>
                <a:gd name="T21" fmla="*/ 441 h 570"/>
                <a:gd name="T22" fmla="*/ 277 w 1105"/>
                <a:gd name="T23" fmla="*/ 467 h 570"/>
                <a:gd name="T24" fmla="*/ 567 w 1105"/>
                <a:gd name="T25" fmla="*/ 505 h 570"/>
                <a:gd name="T26" fmla="*/ 926 w 1105"/>
                <a:gd name="T27" fmla="*/ 430 h 570"/>
                <a:gd name="T28" fmla="*/ 950 w 1105"/>
                <a:gd name="T29" fmla="*/ 430 h 570"/>
                <a:gd name="T30" fmla="*/ 979 w 1105"/>
                <a:gd name="T31" fmla="*/ 416 h 570"/>
                <a:gd name="T32" fmla="*/ 1105 w 1105"/>
                <a:gd name="T33" fmla="*/ 289 h 570"/>
                <a:gd name="T34" fmla="*/ 1105 w 1105"/>
                <a:gd name="T35" fmla="*/ 288 h 570"/>
                <a:gd name="T36" fmla="*/ 1105 w 1105"/>
                <a:gd name="T37" fmla="*/ 287 h 570"/>
                <a:gd name="T38" fmla="*/ 467 w 1105"/>
                <a:gd name="T39" fmla="*/ 70 h 570"/>
                <a:gd name="T40" fmla="*/ 497 w 1105"/>
                <a:gd name="T41" fmla="*/ 78 h 570"/>
                <a:gd name="T42" fmla="*/ 521 w 1105"/>
                <a:gd name="T43" fmla="*/ 54 h 570"/>
                <a:gd name="T44" fmla="*/ 546 w 1105"/>
                <a:gd name="T45" fmla="*/ 70 h 570"/>
                <a:gd name="T46" fmla="*/ 571 w 1105"/>
                <a:gd name="T47" fmla="*/ 54 h 570"/>
                <a:gd name="T48" fmla="*/ 594 w 1105"/>
                <a:gd name="T49" fmla="*/ 78 h 570"/>
                <a:gd name="T50" fmla="*/ 625 w 1105"/>
                <a:gd name="T51" fmla="*/ 70 h 570"/>
                <a:gd name="T52" fmla="*/ 702 w 1105"/>
                <a:gd name="T53" fmla="*/ 131 h 570"/>
                <a:gd name="T54" fmla="*/ 695 w 1105"/>
                <a:gd name="T55" fmla="*/ 156 h 570"/>
                <a:gd name="T56" fmla="*/ 689 w 1105"/>
                <a:gd name="T57" fmla="*/ 194 h 570"/>
                <a:gd name="T58" fmla="*/ 701 w 1105"/>
                <a:gd name="T59" fmla="*/ 257 h 570"/>
                <a:gd name="T60" fmla="*/ 647 w 1105"/>
                <a:gd name="T61" fmla="*/ 359 h 570"/>
                <a:gd name="T62" fmla="*/ 644 w 1105"/>
                <a:gd name="T63" fmla="*/ 361 h 570"/>
                <a:gd name="T64" fmla="*/ 549 w 1105"/>
                <a:gd name="T65" fmla="*/ 403 h 570"/>
                <a:gd name="T66" fmla="*/ 447 w 1105"/>
                <a:gd name="T67" fmla="*/ 361 h 570"/>
                <a:gd name="T68" fmla="*/ 444 w 1105"/>
                <a:gd name="T69" fmla="*/ 359 h 570"/>
                <a:gd name="T70" fmla="*/ 391 w 1105"/>
                <a:gd name="T71" fmla="*/ 257 h 570"/>
                <a:gd name="T72" fmla="*/ 397 w 1105"/>
                <a:gd name="T73" fmla="*/ 214 h 570"/>
                <a:gd name="T74" fmla="*/ 396 w 1105"/>
                <a:gd name="T75" fmla="*/ 214 h 570"/>
                <a:gd name="T76" fmla="*/ 400 w 1105"/>
                <a:gd name="T77" fmla="*/ 203 h 570"/>
                <a:gd name="T78" fmla="*/ 403 w 1105"/>
                <a:gd name="T79" fmla="*/ 194 h 570"/>
                <a:gd name="T80" fmla="*/ 403 w 1105"/>
                <a:gd name="T81" fmla="*/ 194 h 570"/>
                <a:gd name="T82" fmla="*/ 396 w 1105"/>
                <a:gd name="T83" fmla="*/ 156 h 570"/>
                <a:gd name="T84" fmla="*/ 390 w 1105"/>
                <a:gd name="T85" fmla="*/ 131 h 570"/>
                <a:gd name="T86" fmla="*/ 467 w 1105"/>
                <a:gd name="T87" fmla="*/ 70 h 570"/>
                <a:gd name="T88" fmla="*/ 183 w 1105"/>
                <a:gd name="T89" fmla="*/ 394 h 570"/>
                <a:gd name="T90" fmla="*/ 917 w 1105"/>
                <a:gd name="T91" fmla="*/ 394 h 570"/>
                <a:gd name="T92" fmla="*/ 183 w 1105"/>
                <a:gd name="T93" fmla="*/ 39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5" h="570">
                  <a:moveTo>
                    <a:pt x="1105" y="287"/>
                  </a:moveTo>
                  <a:cubicBezTo>
                    <a:pt x="1101" y="264"/>
                    <a:pt x="1012" y="162"/>
                    <a:pt x="963" y="135"/>
                  </a:cubicBezTo>
                  <a:cubicBezTo>
                    <a:pt x="921" y="112"/>
                    <a:pt x="622" y="1"/>
                    <a:pt x="540" y="0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455" y="0"/>
                    <a:pt x="192" y="87"/>
                    <a:pt x="141" y="108"/>
                  </a:cubicBezTo>
                  <a:cubicBezTo>
                    <a:pt x="87" y="132"/>
                    <a:pt x="4" y="265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2"/>
                    <a:pt x="8" y="382"/>
                    <a:pt x="134" y="432"/>
                  </a:cubicBezTo>
                  <a:cubicBezTo>
                    <a:pt x="141" y="427"/>
                    <a:pt x="150" y="426"/>
                    <a:pt x="159" y="429"/>
                  </a:cubicBezTo>
                  <a:cubicBezTo>
                    <a:pt x="159" y="429"/>
                    <a:pt x="170" y="434"/>
                    <a:pt x="190" y="441"/>
                  </a:cubicBezTo>
                  <a:cubicBezTo>
                    <a:pt x="210" y="448"/>
                    <a:pt x="240" y="458"/>
                    <a:pt x="277" y="467"/>
                  </a:cubicBezTo>
                  <a:cubicBezTo>
                    <a:pt x="351" y="486"/>
                    <a:pt x="454" y="505"/>
                    <a:pt x="567" y="505"/>
                  </a:cubicBezTo>
                  <a:cubicBezTo>
                    <a:pt x="681" y="505"/>
                    <a:pt x="806" y="486"/>
                    <a:pt x="926" y="430"/>
                  </a:cubicBezTo>
                  <a:cubicBezTo>
                    <a:pt x="934" y="426"/>
                    <a:pt x="942" y="427"/>
                    <a:pt x="950" y="430"/>
                  </a:cubicBezTo>
                  <a:cubicBezTo>
                    <a:pt x="963" y="423"/>
                    <a:pt x="979" y="416"/>
                    <a:pt x="979" y="416"/>
                  </a:cubicBezTo>
                  <a:cubicBezTo>
                    <a:pt x="1066" y="371"/>
                    <a:pt x="1102" y="301"/>
                    <a:pt x="1105" y="289"/>
                  </a:cubicBezTo>
                  <a:cubicBezTo>
                    <a:pt x="1105" y="288"/>
                    <a:pt x="1105" y="288"/>
                    <a:pt x="1105" y="288"/>
                  </a:cubicBezTo>
                  <a:lnTo>
                    <a:pt x="1105" y="287"/>
                  </a:lnTo>
                  <a:close/>
                  <a:moveTo>
                    <a:pt x="467" y="70"/>
                  </a:moveTo>
                  <a:cubicBezTo>
                    <a:pt x="497" y="78"/>
                    <a:pt x="497" y="78"/>
                    <a:pt x="497" y="78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46" y="70"/>
                    <a:pt x="546" y="70"/>
                    <a:pt x="546" y="70"/>
                  </a:cubicBezTo>
                  <a:cubicBezTo>
                    <a:pt x="571" y="54"/>
                    <a:pt x="571" y="54"/>
                    <a:pt x="571" y="54"/>
                  </a:cubicBezTo>
                  <a:cubicBezTo>
                    <a:pt x="594" y="78"/>
                    <a:pt x="594" y="78"/>
                    <a:pt x="594" y="78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702" y="131"/>
                    <a:pt x="702" y="131"/>
                    <a:pt x="702" y="131"/>
                  </a:cubicBezTo>
                  <a:cubicBezTo>
                    <a:pt x="695" y="156"/>
                    <a:pt x="695" y="156"/>
                    <a:pt x="695" y="156"/>
                  </a:cubicBezTo>
                  <a:cubicBezTo>
                    <a:pt x="691" y="171"/>
                    <a:pt x="689" y="186"/>
                    <a:pt x="689" y="194"/>
                  </a:cubicBezTo>
                  <a:cubicBezTo>
                    <a:pt x="693" y="205"/>
                    <a:pt x="701" y="229"/>
                    <a:pt x="701" y="257"/>
                  </a:cubicBezTo>
                  <a:cubicBezTo>
                    <a:pt x="701" y="300"/>
                    <a:pt x="682" y="336"/>
                    <a:pt x="647" y="359"/>
                  </a:cubicBezTo>
                  <a:cubicBezTo>
                    <a:pt x="644" y="361"/>
                    <a:pt x="644" y="361"/>
                    <a:pt x="644" y="361"/>
                  </a:cubicBezTo>
                  <a:cubicBezTo>
                    <a:pt x="549" y="403"/>
                    <a:pt x="549" y="403"/>
                    <a:pt x="549" y="403"/>
                  </a:cubicBezTo>
                  <a:cubicBezTo>
                    <a:pt x="447" y="361"/>
                    <a:pt x="447" y="361"/>
                    <a:pt x="447" y="361"/>
                  </a:cubicBezTo>
                  <a:cubicBezTo>
                    <a:pt x="444" y="359"/>
                    <a:pt x="444" y="359"/>
                    <a:pt x="444" y="359"/>
                  </a:cubicBezTo>
                  <a:cubicBezTo>
                    <a:pt x="409" y="335"/>
                    <a:pt x="391" y="300"/>
                    <a:pt x="391" y="257"/>
                  </a:cubicBezTo>
                  <a:cubicBezTo>
                    <a:pt x="391" y="241"/>
                    <a:pt x="393" y="226"/>
                    <a:pt x="397" y="21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400" y="203"/>
                    <a:pt x="400" y="203"/>
                    <a:pt x="400" y="203"/>
                  </a:cubicBezTo>
                  <a:cubicBezTo>
                    <a:pt x="401" y="200"/>
                    <a:pt x="402" y="197"/>
                    <a:pt x="403" y="194"/>
                  </a:cubicBezTo>
                  <a:cubicBezTo>
                    <a:pt x="403" y="194"/>
                    <a:pt x="403" y="194"/>
                    <a:pt x="403" y="194"/>
                  </a:cubicBezTo>
                  <a:cubicBezTo>
                    <a:pt x="403" y="186"/>
                    <a:pt x="401" y="172"/>
                    <a:pt x="396" y="156"/>
                  </a:cubicBezTo>
                  <a:cubicBezTo>
                    <a:pt x="390" y="131"/>
                    <a:pt x="390" y="131"/>
                    <a:pt x="390" y="131"/>
                  </a:cubicBezTo>
                  <a:lnTo>
                    <a:pt x="467" y="70"/>
                  </a:lnTo>
                  <a:close/>
                  <a:moveTo>
                    <a:pt x="183" y="394"/>
                  </a:moveTo>
                  <a:cubicBezTo>
                    <a:pt x="183" y="394"/>
                    <a:pt x="564" y="512"/>
                    <a:pt x="917" y="394"/>
                  </a:cubicBezTo>
                  <a:cubicBezTo>
                    <a:pt x="917" y="394"/>
                    <a:pt x="590" y="570"/>
                    <a:pt x="183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3086204" y="1607193"/>
            <a:ext cx="757624" cy="822490"/>
            <a:chOff x="5632450" y="2925763"/>
            <a:chExt cx="927100" cy="1006476"/>
          </a:xfrm>
        </p:grpSpPr>
        <p:sp>
          <p:nvSpPr>
            <p:cNvPr id="76" name="Freeform 123"/>
            <p:cNvSpPr>
              <a:spLocks/>
            </p:cNvSpPr>
            <p:nvPr/>
          </p:nvSpPr>
          <p:spPr bwMode="auto">
            <a:xfrm>
              <a:off x="5843588" y="3562351"/>
              <a:ext cx="506413" cy="322263"/>
            </a:xfrm>
            <a:custGeom>
              <a:avLst/>
              <a:gdLst>
                <a:gd name="T0" fmla="*/ 1084 w 1165"/>
                <a:gd name="T1" fmla="*/ 705 h 740"/>
                <a:gd name="T2" fmla="*/ 1041 w 1165"/>
                <a:gd name="T3" fmla="*/ 740 h 740"/>
                <a:gd name="T4" fmla="*/ 124 w 1165"/>
                <a:gd name="T5" fmla="*/ 740 h 740"/>
                <a:gd name="T6" fmla="*/ 80 w 1165"/>
                <a:gd name="T7" fmla="*/ 705 h 740"/>
                <a:gd name="T8" fmla="*/ 2 w 1165"/>
                <a:gd name="T9" fmla="*/ 36 h 740"/>
                <a:gd name="T10" fmla="*/ 44 w 1165"/>
                <a:gd name="T11" fmla="*/ 0 h 740"/>
                <a:gd name="T12" fmla="*/ 1121 w 1165"/>
                <a:gd name="T13" fmla="*/ 0 h 740"/>
                <a:gd name="T14" fmla="*/ 1163 w 1165"/>
                <a:gd name="T15" fmla="*/ 36 h 740"/>
                <a:gd name="T16" fmla="*/ 1084 w 1165"/>
                <a:gd name="T17" fmla="*/ 705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5" h="740">
                  <a:moveTo>
                    <a:pt x="1084" y="705"/>
                  </a:moveTo>
                  <a:cubicBezTo>
                    <a:pt x="1082" y="724"/>
                    <a:pt x="1063" y="740"/>
                    <a:pt x="1041" y="740"/>
                  </a:cubicBezTo>
                  <a:cubicBezTo>
                    <a:pt x="735" y="740"/>
                    <a:pt x="430" y="740"/>
                    <a:pt x="124" y="740"/>
                  </a:cubicBezTo>
                  <a:cubicBezTo>
                    <a:pt x="102" y="740"/>
                    <a:pt x="83" y="724"/>
                    <a:pt x="80" y="705"/>
                  </a:cubicBezTo>
                  <a:cubicBezTo>
                    <a:pt x="54" y="482"/>
                    <a:pt x="28" y="259"/>
                    <a:pt x="2" y="36"/>
                  </a:cubicBezTo>
                  <a:cubicBezTo>
                    <a:pt x="0" y="16"/>
                    <a:pt x="19" y="0"/>
                    <a:pt x="44" y="0"/>
                  </a:cubicBezTo>
                  <a:cubicBezTo>
                    <a:pt x="403" y="0"/>
                    <a:pt x="762" y="0"/>
                    <a:pt x="1121" y="0"/>
                  </a:cubicBezTo>
                  <a:cubicBezTo>
                    <a:pt x="1146" y="0"/>
                    <a:pt x="1165" y="16"/>
                    <a:pt x="1163" y="36"/>
                  </a:cubicBezTo>
                  <a:cubicBezTo>
                    <a:pt x="1137" y="259"/>
                    <a:pt x="1111" y="482"/>
                    <a:pt x="1084" y="70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4"/>
            <p:cNvSpPr>
              <a:spLocks/>
            </p:cNvSpPr>
            <p:nvPr/>
          </p:nvSpPr>
          <p:spPr bwMode="auto">
            <a:xfrm>
              <a:off x="5888038" y="3892551"/>
              <a:ext cx="415925" cy="39688"/>
            </a:xfrm>
            <a:custGeom>
              <a:avLst/>
              <a:gdLst>
                <a:gd name="T0" fmla="*/ 957 w 957"/>
                <a:gd name="T1" fmla="*/ 78 h 89"/>
                <a:gd name="T2" fmla="*/ 946 w 957"/>
                <a:gd name="T3" fmla="*/ 89 h 89"/>
                <a:gd name="T4" fmla="*/ 11 w 957"/>
                <a:gd name="T5" fmla="*/ 89 h 89"/>
                <a:gd name="T6" fmla="*/ 0 w 957"/>
                <a:gd name="T7" fmla="*/ 78 h 89"/>
                <a:gd name="T8" fmla="*/ 0 w 957"/>
                <a:gd name="T9" fmla="*/ 11 h 89"/>
                <a:gd name="T10" fmla="*/ 11 w 957"/>
                <a:gd name="T11" fmla="*/ 0 h 89"/>
                <a:gd name="T12" fmla="*/ 946 w 957"/>
                <a:gd name="T13" fmla="*/ 0 h 89"/>
                <a:gd name="T14" fmla="*/ 957 w 957"/>
                <a:gd name="T15" fmla="*/ 11 h 89"/>
                <a:gd name="T16" fmla="*/ 957 w 957"/>
                <a:gd name="T17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7" h="89">
                  <a:moveTo>
                    <a:pt x="957" y="78"/>
                  </a:moveTo>
                  <a:cubicBezTo>
                    <a:pt x="957" y="84"/>
                    <a:pt x="952" y="89"/>
                    <a:pt x="946" y="8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5" y="89"/>
                    <a:pt x="0" y="84"/>
                    <a:pt x="0" y="7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52" y="0"/>
                    <a:pt x="957" y="5"/>
                    <a:pt x="957" y="11"/>
                  </a:cubicBezTo>
                  <a:lnTo>
                    <a:pt x="957" y="7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5"/>
            <p:cNvSpPr>
              <a:spLocks/>
            </p:cNvSpPr>
            <p:nvPr/>
          </p:nvSpPr>
          <p:spPr bwMode="auto">
            <a:xfrm>
              <a:off x="5632450" y="3422651"/>
              <a:ext cx="454025" cy="403225"/>
            </a:xfrm>
            <a:custGeom>
              <a:avLst/>
              <a:gdLst>
                <a:gd name="T0" fmla="*/ 439 w 1044"/>
                <a:gd name="T1" fmla="*/ 287 h 926"/>
                <a:gd name="T2" fmla="*/ 527 w 1044"/>
                <a:gd name="T3" fmla="*/ 250 h 926"/>
                <a:gd name="T4" fmla="*/ 1013 w 1044"/>
                <a:gd name="T5" fmla="*/ 250 h 926"/>
                <a:gd name="T6" fmla="*/ 1044 w 1044"/>
                <a:gd name="T7" fmla="*/ 165 h 926"/>
                <a:gd name="T8" fmla="*/ 851 w 1044"/>
                <a:gd name="T9" fmla="*/ 1 h 926"/>
                <a:gd name="T10" fmla="*/ 567 w 1044"/>
                <a:gd name="T11" fmla="*/ 1 h 926"/>
                <a:gd name="T12" fmla="*/ 567 w 1044"/>
                <a:gd name="T13" fmla="*/ 1 h 926"/>
                <a:gd name="T14" fmla="*/ 407 w 1044"/>
                <a:gd name="T15" fmla="*/ 79 h 926"/>
                <a:gd name="T16" fmla="*/ 46 w 1044"/>
                <a:gd name="T17" fmla="*/ 578 h 926"/>
                <a:gd name="T18" fmla="*/ 76 w 1044"/>
                <a:gd name="T19" fmla="*/ 805 h 926"/>
                <a:gd name="T20" fmla="*/ 480 w 1044"/>
                <a:gd name="T21" fmla="*/ 926 h 926"/>
                <a:gd name="T22" fmla="*/ 414 w 1044"/>
                <a:gd name="T23" fmla="*/ 365 h 926"/>
                <a:gd name="T24" fmla="*/ 439 w 1044"/>
                <a:gd name="T25" fmla="*/ 287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4" h="926">
                  <a:moveTo>
                    <a:pt x="439" y="287"/>
                  </a:moveTo>
                  <a:cubicBezTo>
                    <a:pt x="460" y="263"/>
                    <a:pt x="492" y="250"/>
                    <a:pt x="527" y="250"/>
                  </a:cubicBezTo>
                  <a:cubicBezTo>
                    <a:pt x="1013" y="250"/>
                    <a:pt x="1013" y="250"/>
                    <a:pt x="1013" y="250"/>
                  </a:cubicBezTo>
                  <a:cubicBezTo>
                    <a:pt x="1044" y="165"/>
                    <a:pt x="1044" y="165"/>
                    <a:pt x="1044" y="165"/>
                  </a:cubicBezTo>
                  <a:cubicBezTo>
                    <a:pt x="994" y="121"/>
                    <a:pt x="874" y="15"/>
                    <a:pt x="851" y="1"/>
                  </a:cubicBezTo>
                  <a:cubicBezTo>
                    <a:pt x="567" y="1"/>
                    <a:pt x="567" y="1"/>
                    <a:pt x="567" y="1"/>
                  </a:cubicBezTo>
                  <a:cubicBezTo>
                    <a:pt x="567" y="1"/>
                    <a:pt x="567" y="1"/>
                    <a:pt x="567" y="1"/>
                  </a:cubicBezTo>
                  <a:cubicBezTo>
                    <a:pt x="506" y="0"/>
                    <a:pt x="445" y="28"/>
                    <a:pt x="407" y="79"/>
                  </a:cubicBezTo>
                  <a:cubicBezTo>
                    <a:pt x="407" y="79"/>
                    <a:pt x="128" y="448"/>
                    <a:pt x="46" y="578"/>
                  </a:cubicBezTo>
                  <a:cubicBezTo>
                    <a:pt x="0" y="651"/>
                    <a:pt x="0" y="772"/>
                    <a:pt x="76" y="805"/>
                  </a:cubicBezTo>
                  <a:cubicBezTo>
                    <a:pt x="180" y="850"/>
                    <a:pt x="325" y="892"/>
                    <a:pt x="480" y="926"/>
                  </a:cubicBezTo>
                  <a:cubicBezTo>
                    <a:pt x="414" y="365"/>
                    <a:pt x="414" y="365"/>
                    <a:pt x="414" y="365"/>
                  </a:cubicBezTo>
                  <a:cubicBezTo>
                    <a:pt x="411" y="337"/>
                    <a:pt x="419" y="309"/>
                    <a:pt x="439" y="2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6"/>
            <p:cNvSpPr>
              <a:spLocks/>
            </p:cNvSpPr>
            <p:nvPr/>
          </p:nvSpPr>
          <p:spPr bwMode="auto">
            <a:xfrm>
              <a:off x="6105525" y="3422651"/>
              <a:ext cx="454025" cy="403225"/>
            </a:xfrm>
            <a:custGeom>
              <a:avLst/>
              <a:gdLst>
                <a:gd name="T0" fmla="*/ 998 w 1044"/>
                <a:gd name="T1" fmla="*/ 578 h 926"/>
                <a:gd name="T2" fmla="*/ 637 w 1044"/>
                <a:gd name="T3" fmla="*/ 79 h 926"/>
                <a:gd name="T4" fmla="*/ 477 w 1044"/>
                <a:gd name="T5" fmla="*/ 1 h 926"/>
                <a:gd name="T6" fmla="*/ 477 w 1044"/>
                <a:gd name="T7" fmla="*/ 1 h 926"/>
                <a:gd name="T8" fmla="*/ 193 w 1044"/>
                <a:gd name="T9" fmla="*/ 1 h 926"/>
                <a:gd name="T10" fmla="*/ 0 w 1044"/>
                <a:gd name="T11" fmla="*/ 165 h 926"/>
                <a:gd name="T12" fmla="*/ 30 w 1044"/>
                <a:gd name="T13" fmla="*/ 250 h 926"/>
                <a:gd name="T14" fmla="*/ 517 w 1044"/>
                <a:gd name="T15" fmla="*/ 250 h 926"/>
                <a:gd name="T16" fmla="*/ 605 w 1044"/>
                <a:gd name="T17" fmla="*/ 287 h 926"/>
                <a:gd name="T18" fmla="*/ 630 w 1044"/>
                <a:gd name="T19" fmla="*/ 365 h 926"/>
                <a:gd name="T20" fmla="*/ 564 w 1044"/>
                <a:gd name="T21" fmla="*/ 926 h 926"/>
                <a:gd name="T22" fmla="*/ 968 w 1044"/>
                <a:gd name="T23" fmla="*/ 805 h 926"/>
                <a:gd name="T24" fmla="*/ 998 w 1044"/>
                <a:gd name="T25" fmla="*/ 578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4" h="926">
                  <a:moveTo>
                    <a:pt x="998" y="578"/>
                  </a:moveTo>
                  <a:cubicBezTo>
                    <a:pt x="916" y="448"/>
                    <a:pt x="637" y="79"/>
                    <a:pt x="637" y="79"/>
                  </a:cubicBezTo>
                  <a:cubicBezTo>
                    <a:pt x="599" y="28"/>
                    <a:pt x="538" y="0"/>
                    <a:pt x="477" y="1"/>
                  </a:cubicBezTo>
                  <a:cubicBezTo>
                    <a:pt x="477" y="1"/>
                    <a:pt x="477" y="1"/>
                    <a:pt x="477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70" y="15"/>
                    <a:pt x="50" y="121"/>
                    <a:pt x="0" y="165"/>
                  </a:cubicBezTo>
                  <a:cubicBezTo>
                    <a:pt x="30" y="250"/>
                    <a:pt x="30" y="250"/>
                    <a:pt x="30" y="250"/>
                  </a:cubicBezTo>
                  <a:cubicBezTo>
                    <a:pt x="517" y="250"/>
                    <a:pt x="517" y="250"/>
                    <a:pt x="517" y="250"/>
                  </a:cubicBezTo>
                  <a:cubicBezTo>
                    <a:pt x="552" y="250"/>
                    <a:pt x="584" y="263"/>
                    <a:pt x="605" y="287"/>
                  </a:cubicBezTo>
                  <a:cubicBezTo>
                    <a:pt x="624" y="309"/>
                    <a:pt x="633" y="337"/>
                    <a:pt x="630" y="365"/>
                  </a:cubicBezTo>
                  <a:cubicBezTo>
                    <a:pt x="564" y="926"/>
                    <a:pt x="564" y="926"/>
                    <a:pt x="564" y="926"/>
                  </a:cubicBezTo>
                  <a:cubicBezTo>
                    <a:pt x="719" y="892"/>
                    <a:pt x="864" y="850"/>
                    <a:pt x="968" y="805"/>
                  </a:cubicBezTo>
                  <a:cubicBezTo>
                    <a:pt x="1044" y="772"/>
                    <a:pt x="1044" y="651"/>
                    <a:pt x="998" y="57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7"/>
            <p:cNvSpPr>
              <a:spLocks noEditPoints="1"/>
            </p:cNvSpPr>
            <p:nvPr/>
          </p:nvSpPr>
          <p:spPr bwMode="auto">
            <a:xfrm>
              <a:off x="6348413" y="3043238"/>
              <a:ext cx="182563" cy="349250"/>
            </a:xfrm>
            <a:custGeom>
              <a:avLst/>
              <a:gdLst>
                <a:gd name="T0" fmla="*/ 267 w 420"/>
                <a:gd name="T1" fmla="*/ 0 h 800"/>
                <a:gd name="T2" fmla="*/ 261 w 420"/>
                <a:gd name="T3" fmla="*/ 800 h 800"/>
                <a:gd name="T4" fmla="*/ 172 w 420"/>
                <a:gd name="T5" fmla="*/ 747 h 800"/>
                <a:gd name="T6" fmla="*/ 177 w 420"/>
                <a:gd name="T7" fmla="*/ 52 h 800"/>
                <a:gd name="T8" fmla="*/ 267 w 420"/>
                <a:gd name="T9" fmla="*/ 0 h 800"/>
                <a:gd name="T10" fmla="*/ 94 w 420"/>
                <a:gd name="T11" fmla="*/ 99 h 800"/>
                <a:gd name="T12" fmla="*/ 90 w 420"/>
                <a:gd name="T13" fmla="*/ 699 h 800"/>
                <a:gd name="T14" fmla="*/ 0 w 420"/>
                <a:gd name="T15" fmla="*/ 646 h 800"/>
                <a:gd name="T16" fmla="*/ 3 w 420"/>
                <a:gd name="T17" fmla="*/ 150 h 800"/>
                <a:gd name="T18" fmla="*/ 94 w 420"/>
                <a:gd name="T19" fmla="*/ 99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" h="800">
                  <a:moveTo>
                    <a:pt x="267" y="0"/>
                  </a:moveTo>
                  <a:cubicBezTo>
                    <a:pt x="420" y="243"/>
                    <a:pt x="418" y="559"/>
                    <a:pt x="261" y="800"/>
                  </a:cubicBezTo>
                  <a:cubicBezTo>
                    <a:pt x="172" y="747"/>
                    <a:pt x="172" y="747"/>
                    <a:pt x="172" y="747"/>
                  </a:cubicBezTo>
                  <a:cubicBezTo>
                    <a:pt x="309" y="538"/>
                    <a:pt x="311" y="262"/>
                    <a:pt x="177" y="52"/>
                  </a:cubicBezTo>
                  <a:cubicBezTo>
                    <a:pt x="267" y="0"/>
                    <a:pt x="267" y="0"/>
                    <a:pt x="267" y="0"/>
                  </a:cubicBezTo>
                  <a:close/>
                  <a:moveTo>
                    <a:pt x="94" y="99"/>
                  </a:moveTo>
                  <a:cubicBezTo>
                    <a:pt x="212" y="280"/>
                    <a:pt x="210" y="519"/>
                    <a:pt x="90" y="699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02" y="498"/>
                    <a:pt x="104" y="299"/>
                    <a:pt x="3" y="150"/>
                  </a:cubicBezTo>
                  <a:cubicBezTo>
                    <a:pt x="94" y="99"/>
                    <a:pt x="94" y="99"/>
                    <a:pt x="94" y="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8"/>
            <p:cNvSpPr>
              <a:spLocks noEditPoints="1"/>
            </p:cNvSpPr>
            <p:nvPr/>
          </p:nvSpPr>
          <p:spPr bwMode="auto">
            <a:xfrm>
              <a:off x="5845175" y="2925763"/>
              <a:ext cx="504825" cy="509588"/>
            </a:xfrm>
            <a:custGeom>
              <a:avLst/>
              <a:gdLst>
                <a:gd name="T0" fmla="*/ 579 w 1158"/>
                <a:gd name="T1" fmla="*/ 106 h 1172"/>
                <a:gd name="T2" fmla="*/ 950 w 1158"/>
                <a:gd name="T3" fmla="*/ 554 h 1172"/>
                <a:gd name="T4" fmla="*/ 940 w 1158"/>
                <a:gd name="T5" fmla="*/ 771 h 1172"/>
                <a:gd name="T6" fmla="*/ 703 w 1158"/>
                <a:gd name="T7" fmla="*/ 882 h 1172"/>
                <a:gd name="T8" fmla="*/ 651 w 1158"/>
                <a:gd name="T9" fmla="*/ 850 h 1172"/>
                <a:gd name="T10" fmla="*/ 521 w 1158"/>
                <a:gd name="T11" fmla="*/ 850 h 1172"/>
                <a:gd name="T12" fmla="*/ 521 w 1158"/>
                <a:gd name="T13" fmla="*/ 1034 h 1172"/>
                <a:gd name="T14" fmla="*/ 651 w 1158"/>
                <a:gd name="T15" fmla="*/ 1034 h 1172"/>
                <a:gd name="T16" fmla="*/ 714 w 1158"/>
                <a:gd name="T17" fmla="*/ 990 h 1172"/>
                <a:gd name="T18" fmla="*/ 872 w 1158"/>
                <a:gd name="T19" fmla="*/ 936 h 1172"/>
                <a:gd name="T20" fmla="*/ 579 w 1158"/>
                <a:gd name="T21" fmla="*/ 1172 h 1172"/>
                <a:gd name="T22" fmla="*/ 256 w 1158"/>
                <a:gd name="T23" fmla="*/ 856 h 1172"/>
                <a:gd name="T24" fmla="*/ 208 w 1158"/>
                <a:gd name="T25" fmla="*/ 554 h 1172"/>
                <a:gd name="T26" fmla="*/ 579 w 1158"/>
                <a:gd name="T27" fmla="*/ 106 h 1172"/>
                <a:gd name="T28" fmla="*/ 161 w 1158"/>
                <a:gd name="T29" fmla="*/ 898 h 1172"/>
                <a:gd name="T30" fmla="*/ 89 w 1158"/>
                <a:gd name="T31" fmla="*/ 881 h 1172"/>
                <a:gd name="T32" fmla="*/ 32 w 1158"/>
                <a:gd name="T33" fmla="*/ 805 h 1172"/>
                <a:gd name="T34" fmla="*/ 7 w 1158"/>
                <a:gd name="T35" fmla="*/ 654 h 1172"/>
                <a:gd name="T36" fmla="*/ 28 w 1158"/>
                <a:gd name="T37" fmla="*/ 544 h 1172"/>
                <a:gd name="T38" fmla="*/ 101 w 1158"/>
                <a:gd name="T39" fmla="*/ 485 h 1172"/>
                <a:gd name="T40" fmla="*/ 235 w 1158"/>
                <a:gd name="T41" fmla="*/ 139 h 1172"/>
                <a:gd name="T42" fmla="*/ 579 w 1158"/>
                <a:gd name="T43" fmla="*/ 0 h 1172"/>
                <a:gd name="T44" fmla="*/ 923 w 1158"/>
                <a:gd name="T45" fmla="*/ 139 h 1172"/>
                <a:gd name="T46" fmla="*/ 1057 w 1158"/>
                <a:gd name="T47" fmla="*/ 485 h 1172"/>
                <a:gd name="T48" fmla="*/ 1130 w 1158"/>
                <a:gd name="T49" fmla="*/ 544 h 1172"/>
                <a:gd name="T50" fmla="*/ 1151 w 1158"/>
                <a:gd name="T51" fmla="*/ 654 h 1172"/>
                <a:gd name="T52" fmla="*/ 1126 w 1158"/>
                <a:gd name="T53" fmla="*/ 805 h 1172"/>
                <a:gd name="T54" fmla="*/ 1066 w 1158"/>
                <a:gd name="T55" fmla="*/ 880 h 1172"/>
                <a:gd name="T56" fmla="*/ 977 w 1158"/>
                <a:gd name="T57" fmla="*/ 896 h 1172"/>
                <a:gd name="T58" fmla="*/ 914 w 1158"/>
                <a:gd name="T59" fmla="*/ 886 h 1172"/>
                <a:gd name="T60" fmla="*/ 875 w 1158"/>
                <a:gd name="T61" fmla="*/ 899 h 1172"/>
                <a:gd name="T62" fmla="*/ 688 w 1158"/>
                <a:gd name="T63" fmla="*/ 962 h 1172"/>
                <a:gd name="T64" fmla="*/ 645 w 1158"/>
                <a:gd name="T65" fmla="*/ 991 h 1172"/>
                <a:gd name="T66" fmla="*/ 521 w 1158"/>
                <a:gd name="T67" fmla="*/ 991 h 1172"/>
                <a:gd name="T68" fmla="*/ 521 w 1158"/>
                <a:gd name="T69" fmla="*/ 892 h 1172"/>
                <a:gd name="T70" fmla="*/ 645 w 1158"/>
                <a:gd name="T71" fmla="*/ 892 h 1172"/>
                <a:gd name="T72" fmla="*/ 683 w 1158"/>
                <a:gd name="T73" fmla="*/ 917 h 1172"/>
                <a:gd name="T74" fmla="*/ 958 w 1158"/>
                <a:gd name="T75" fmla="*/ 797 h 1172"/>
                <a:gd name="T76" fmla="*/ 972 w 1158"/>
                <a:gd name="T77" fmla="*/ 773 h 1172"/>
                <a:gd name="T78" fmla="*/ 994 w 1158"/>
                <a:gd name="T79" fmla="*/ 658 h 1172"/>
                <a:gd name="T80" fmla="*/ 982 w 1158"/>
                <a:gd name="T81" fmla="*/ 544 h 1172"/>
                <a:gd name="T82" fmla="*/ 579 w 1158"/>
                <a:gd name="T83" fmla="*/ 75 h 1172"/>
                <a:gd name="T84" fmla="*/ 175 w 1158"/>
                <a:gd name="T85" fmla="*/ 544 h 1172"/>
                <a:gd name="T86" fmla="*/ 163 w 1158"/>
                <a:gd name="T87" fmla="*/ 658 h 1172"/>
                <a:gd name="T88" fmla="*/ 209 w 1158"/>
                <a:gd name="T89" fmla="*/ 834 h 1172"/>
                <a:gd name="T90" fmla="*/ 221 w 1158"/>
                <a:gd name="T91" fmla="*/ 859 h 1172"/>
                <a:gd name="T92" fmla="*/ 222 w 1158"/>
                <a:gd name="T93" fmla="*/ 887 h 1172"/>
                <a:gd name="T94" fmla="*/ 161 w 1158"/>
                <a:gd name="T95" fmla="*/ 898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8" h="1172">
                  <a:moveTo>
                    <a:pt x="579" y="106"/>
                  </a:moveTo>
                  <a:cubicBezTo>
                    <a:pt x="838" y="106"/>
                    <a:pt x="965" y="303"/>
                    <a:pt x="950" y="554"/>
                  </a:cubicBezTo>
                  <a:cubicBezTo>
                    <a:pt x="969" y="565"/>
                    <a:pt x="973" y="669"/>
                    <a:pt x="940" y="771"/>
                  </a:cubicBezTo>
                  <a:cubicBezTo>
                    <a:pt x="874" y="821"/>
                    <a:pt x="785" y="866"/>
                    <a:pt x="703" y="882"/>
                  </a:cubicBezTo>
                  <a:cubicBezTo>
                    <a:pt x="689" y="869"/>
                    <a:pt x="672" y="850"/>
                    <a:pt x="651" y="850"/>
                  </a:cubicBezTo>
                  <a:cubicBezTo>
                    <a:pt x="521" y="850"/>
                    <a:pt x="521" y="850"/>
                    <a:pt x="521" y="850"/>
                  </a:cubicBezTo>
                  <a:cubicBezTo>
                    <a:pt x="411" y="850"/>
                    <a:pt x="411" y="1034"/>
                    <a:pt x="521" y="1034"/>
                  </a:cubicBezTo>
                  <a:cubicBezTo>
                    <a:pt x="651" y="1034"/>
                    <a:pt x="651" y="1034"/>
                    <a:pt x="651" y="1034"/>
                  </a:cubicBezTo>
                  <a:cubicBezTo>
                    <a:pt x="677" y="1034"/>
                    <a:pt x="700" y="1010"/>
                    <a:pt x="714" y="990"/>
                  </a:cubicBezTo>
                  <a:cubicBezTo>
                    <a:pt x="768" y="981"/>
                    <a:pt x="819" y="961"/>
                    <a:pt x="872" y="936"/>
                  </a:cubicBezTo>
                  <a:cubicBezTo>
                    <a:pt x="811" y="1061"/>
                    <a:pt x="687" y="1172"/>
                    <a:pt x="579" y="1172"/>
                  </a:cubicBezTo>
                  <a:cubicBezTo>
                    <a:pt x="447" y="1172"/>
                    <a:pt x="294" y="1009"/>
                    <a:pt x="256" y="856"/>
                  </a:cubicBezTo>
                  <a:cubicBezTo>
                    <a:pt x="184" y="736"/>
                    <a:pt x="184" y="568"/>
                    <a:pt x="208" y="554"/>
                  </a:cubicBezTo>
                  <a:cubicBezTo>
                    <a:pt x="192" y="303"/>
                    <a:pt x="320" y="106"/>
                    <a:pt x="579" y="106"/>
                  </a:cubicBezTo>
                  <a:close/>
                  <a:moveTo>
                    <a:pt x="161" y="898"/>
                  </a:moveTo>
                  <a:cubicBezTo>
                    <a:pt x="135" y="899"/>
                    <a:pt x="110" y="893"/>
                    <a:pt x="89" y="881"/>
                  </a:cubicBezTo>
                  <a:cubicBezTo>
                    <a:pt x="61" y="865"/>
                    <a:pt x="40" y="839"/>
                    <a:pt x="32" y="805"/>
                  </a:cubicBezTo>
                  <a:cubicBezTo>
                    <a:pt x="21" y="760"/>
                    <a:pt x="15" y="701"/>
                    <a:pt x="7" y="654"/>
                  </a:cubicBezTo>
                  <a:cubicBezTo>
                    <a:pt x="0" y="609"/>
                    <a:pt x="8" y="573"/>
                    <a:pt x="28" y="544"/>
                  </a:cubicBezTo>
                  <a:cubicBezTo>
                    <a:pt x="45" y="519"/>
                    <a:pt x="70" y="500"/>
                    <a:pt x="101" y="485"/>
                  </a:cubicBezTo>
                  <a:cubicBezTo>
                    <a:pt x="107" y="348"/>
                    <a:pt x="153" y="226"/>
                    <a:pt x="235" y="139"/>
                  </a:cubicBezTo>
                  <a:cubicBezTo>
                    <a:pt x="316" y="53"/>
                    <a:pt x="432" y="0"/>
                    <a:pt x="579" y="0"/>
                  </a:cubicBezTo>
                  <a:cubicBezTo>
                    <a:pt x="726" y="0"/>
                    <a:pt x="842" y="53"/>
                    <a:pt x="923" y="139"/>
                  </a:cubicBezTo>
                  <a:cubicBezTo>
                    <a:pt x="1005" y="226"/>
                    <a:pt x="1051" y="348"/>
                    <a:pt x="1057" y="485"/>
                  </a:cubicBezTo>
                  <a:cubicBezTo>
                    <a:pt x="1088" y="500"/>
                    <a:pt x="1113" y="519"/>
                    <a:pt x="1130" y="544"/>
                  </a:cubicBezTo>
                  <a:cubicBezTo>
                    <a:pt x="1150" y="574"/>
                    <a:pt x="1158" y="609"/>
                    <a:pt x="1151" y="654"/>
                  </a:cubicBezTo>
                  <a:cubicBezTo>
                    <a:pt x="1143" y="700"/>
                    <a:pt x="1137" y="760"/>
                    <a:pt x="1126" y="805"/>
                  </a:cubicBezTo>
                  <a:cubicBezTo>
                    <a:pt x="1117" y="839"/>
                    <a:pt x="1095" y="865"/>
                    <a:pt x="1066" y="880"/>
                  </a:cubicBezTo>
                  <a:cubicBezTo>
                    <a:pt x="1038" y="895"/>
                    <a:pt x="1007" y="901"/>
                    <a:pt x="977" y="896"/>
                  </a:cubicBezTo>
                  <a:cubicBezTo>
                    <a:pt x="958" y="893"/>
                    <a:pt x="931" y="883"/>
                    <a:pt x="914" y="886"/>
                  </a:cubicBezTo>
                  <a:cubicBezTo>
                    <a:pt x="900" y="888"/>
                    <a:pt x="888" y="893"/>
                    <a:pt x="875" y="899"/>
                  </a:cubicBezTo>
                  <a:cubicBezTo>
                    <a:pt x="815" y="929"/>
                    <a:pt x="747" y="953"/>
                    <a:pt x="688" y="962"/>
                  </a:cubicBezTo>
                  <a:cubicBezTo>
                    <a:pt x="681" y="978"/>
                    <a:pt x="665" y="991"/>
                    <a:pt x="645" y="991"/>
                  </a:cubicBezTo>
                  <a:cubicBezTo>
                    <a:pt x="521" y="991"/>
                    <a:pt x="521" y="991"/>
                    <a:pt x="521" y="991"/>
                  </a:cubicBezTo>
                  <a:cubicBezTo>
                    <a:pt x="459" y="991"/>
                    <a:pt x="459" y="892"/>
                    <a:pt x="521" y="892"/>
                  </a:cubicBezTo>
                  <a:cubicBezTo>
                    <a:pt x="645" y="892"/>
                    <a:pt x="645" y="892"/>
                    <a:pt x="645" y="892"/>
                  </a:cubicBezTo>
                  <a:cubicBezTo>
                    <a:pt x="662" y="892"/>
                    <a:pt x="675" y="903"/>
                    <a:pt x="683" y="917"/>
                  </a:cubicBezTo>
                  <a:cubicBezTo>
                    <a:pt x="775" y="903"/>
                    <a:pt x="884" y="853"/>
                    <a:pt x="958" y="797"/>
                  </a:cubicBezTo>
                  <a:cubicBezTo>
                    <a:pt x="966" y="790"/>
                    <a:pt x="968" y="786"/>
                    <a:pt x="972" y="773"/>
                  </a:cubicBezTo>
                  <a:cubicBezTo>
                    <a:pt x="984" y="735"/>
                    <a:pt x="991" y="696"/>
                    <a:pt x="994" y="658"/>
                  </a:cubicBezTo>
                  <a:cubicBezTo>
                    <a:pt x="997" y="631"/>
                    <a:pt x="1000" y="575"/>
                    <a:pt x="982" y="544"/>
                  </a:cubicBezTo>
                  <a:cubicBezTo>
                    <a:pt x="994" y="286"/>
                    <a:pt x="856" y="75"/>
                    <a:pt x="579" y="75"/>
                  </a:cubicBezTo>
                  <a:cubicBezTo>
                    <a:pt x="301" y="75"/>
                    <a:pt x="164" y="286"/>
                    <a:pt x="175" y="544"/>
                  </a:cubicBezTo>
                  <a:cubicBezTo>
                    <a:pt x="158" y="575"/>
                    <a:pt x="161" y="631"/>
                    <a:pt x="163" y="658"/>
                  </a:cubicBezTo>
                  <a:cubicBezTo>
                    <a:pt x="168" y="718"/>
                    <a:pt x="184" y="780"/>
                    <a:pt x="209" y="834"/>
                  </a:cubicBezTo>
                  <a:cubicBezTo>
                    <a:pt x="221" y="859"/>
                    <a:pt x="221" y="859"/>
                    <a:pt x="221" y="859"/>
                  </a:cubicBezTo>
                  <a:cubicBezTo>
                    <a:pt x="227" y="870"/>
                    <a:pt x="227" y="880"/>
                    <a:pt x="222" y="887"/>
                  </a:cubicBezTo>
                  <a:cubicBezTo>
                    <a:pt x="201" y="892"/>
                    <a:pt x="183" y="898"/>
                    <a:pt x="161" y="89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4296362" y="1845896"/>
            <a:ext cx="1320800" cy="1006522"/>
            <a:chOff x="5435600" y="2971800"/>
            <a:chExt cx="1320800" cy="914400"/>
          </a:xfrm>
        </p:grpSpPr>
        <p:grpSp>
          <p:nvGrpSpPr>
            <p:cNvPr id="83" name="Group 82"/>
            <p:cNvGrpSpPr/>
            <p:nvPr/>
          </p:nvGrpSpPr>
          <p:grpSpPr>
            <a:xfrm>
              <a:off x="5435600" y="2971800"/>
              <a:ext cx="1320800" cy="914400"/>
              <a:chOff x="5435600" y="2971800"/>
              <a:chExt cx="1320800" cy="914400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8" name="Freeform 536"/>
              <p:cNvSpPr>
                <a:spLocks noEditPoints="1"/>
              </p:cNvSpPr>
              <p:nvPr/>
            </p:nvSpPr>
            <p:spPr bwMode="auto">
              <a:xfrm>
                <a:off x="5435600" y="2971800"/>
                <a:ext cx="1320800" cy="914400"/>
              </a:xfrm>
              <a:custGeom>
                <a:avLst/>
                <a:gdLst>
                  <a:gd name="T0" fmla="*/ 3078 w 3260"/>
                  <a:gd name="T1" fmla="*/ 183 h 2258"/>
                  <a:gd name="T2" fmla="*/ 3078 w 3260"/>
                  <a:gd name="T3" fmla="*/ 2076 h 2258"/>
                  <a:gd name="T4" fmla="*/ 183 w 3260"/>
                  <a:gd name="T5" fmla="*/ 2076 h 2258"/>
                  <a:gd name="T6" fmla="*/ 183 w 3260"/>
                  <a:gd name="T7" fmla="*/ 183 h 2258"/>
                  <a:gd name="T8" fmla="*/ 3078 w 3260"/>
                  <a:gd name="T9" fmla="*/ 183 h 2258"/>
                  <a:gd name="T10" fmla="*/ 3207 w 3260"/>
                  <a:gd name="T11" fmla="*/ 0 h 2258"/>
                  <a:gd name="T12" fmla="*/ 53 w 3260"/>
                  <a:gd name="T13" fmla="*/ 0 h 2258"/>
                  <a:gd name="T14" fmla="*/ 0 w 3260"/>
                  <a:gd name="T15" fmla="*/ 53 h 2258"/>
                  <a:gd name="T16" fmla="*/ 0 w 3260"/>
                  <a:gd name="T17" fmla="*/ 2206 h 2258"/>
                  <a:gd name="T18" fmla="*/ 53 w 3260"/>
                  <a:gd name="T19" fmla="*/ 2258 h 2258"/>
                  <a:gd name="T20" fmla="*/ 3207 w 3260"/>
                  <a:gd name="T21" fmla="*/ 2258 h 2258"/>
                  <a:gd name="T22" fmla="*/ 3260 w 3260"/>
                  <a:gd name="T23" fmla="*/ 2206 h 2258"/>
                  <a:gd name="T24" fmla="*/ 3260 w 3260"/>
                  <a:gd name="T25" fmla="*/ 53 h 2258"/>
                  <a:gd name="T26" fmla="*/ 3207 w 3260"/>
                  <a:gd name="T27" fmla="*/ 0 h 2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60" h="2258">
                    <a:moveTo>
                      <a:pt x="3078" y="183"/>
                    </a:moveTo>
                    <a:cubicBezTo>
                      <a:pt x="3078" y="2076"/>
                      <a:pt x="3078" y="2076"/>
                      <a:pt x="3078" y="2076"/>
                    </a:cubicBezTo>
                    <a:cubicBezTo>
                      <a:pt x="183" y="2076"/>
                      <a:pt x="183" y="2076"/>
                      <a:pt x="183" y="2076"/>
                    </a:cubicBezTo>
                    <a:cubicBezTo>
                      <a:pt x="183" y="183"/>
                      <a:pt x="183" y="183"/>
                      <a:pt x="183" y="183"/>
                    </a:cubicBezTo>
                    <a:cubicBezTo>
                      <a:pt x="3078" y="183"/>
                      <a:pt x="3078" y="183"/>
                      <a:pt x="3078" y="183"/>
                    </a:cubicBezTo>
                    <a:moveTo>
                      <a:pt x="3207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2206"/>
                      <a:pt x="0" y="2206"/>
                      <a:pt x="0" y="2206"/>
                    </a:cubicBezTo>
                    <a:cubicBezTo>
                      <a:pt x="0" y="2235"/>
                      <a:pt x="24" y="2258"/>
                      <a:pt x="53" y="2258"/>
                    </a:cubicBezTo>
                    <a:cubicBezTo>
                      <a:pt x="3207" y="2258"/>
                      <a:pt x="3207" y="2258"/>
                      <a:pt x="3207" y="2258"/>
                    </a:cubicBezTo>
                    <a:cubicBezTo>
                      <a:pt x="3237" y="2258"/>
                      <a:pt x="3260" y="2235"/>
                      <a:pt x="3260" y="2206"/>
                    </a:cubicBezTo>
                    <a:cubicBezTo>
                      <a:pt x="3260" y="53"/>
                      <a:pt x="3260" y="53"/>
                      <a:pt x="3260" y="53"/>
                    </a:cubicBezTo>
                    <a:cubicBezTo>
                      <a:pt x="3260" y="24"/>
                      <a:pt x="3237" y="0"/>
                      <a:pt x="32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537"/>
              <p:cNvSpPr>
                <a:spLocks noChangeArrowheads="1"/>
              </p:cNvSpPr>
              <p:nvPr/>
            </p:nvSpPr>
            <p:spPr bwMode="auto">
              <a:xfrm>
                <a:off x="5473700" y="3005138"/>
                <a:ext cx="1233488" cy="2079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Missing</a:t>
                </a:r>
              </a:p>
            </p:txBody>
          </p:sp>
        </p:grpSp>
        <p:sp>
          <p:nvSpPr>
            <p:cNvPr id="84" name="Freeform 538"/>
            <p:cNvSpPr>
              <a:spLocks/>
            </p:cNvSpPr>
            <p:nvPr/>
          </p:nvSpPr>
          <p:spPr bwMode="auto">
            <a:xfrm>
              <a:off x="6003925" y="3362325"/>
              <a:ext cx="603250" cy="87313"/>
            </a:xfrm>
            <a:custGeom>
              <a:avLst/>
              <a:gdLst>
                <a:gd name="T0" fmla="*/ 1475 w 1491"/>
                <a:gd name="T1" fmla="*/ 213 h 213"/>
                <a:gd name="T2" fmla="*/ 16 w 1491"/>
                <a:gd name="T3" fmla="*/ 213 h 213"/>
                <a:gd name="T4" fmla="*/ 0 w 1491"/>
                <a:gd name="T5" fmla="*/ 197 h 213"/>
                <a:gd name="T6" fmla="*/ 0 w 1491"/>
                <a:gd name="T7" fmla="*/ 16 h 213"/>
                <a:gd name="T8" fmla="*/ 16 w 1491"/>
                <a:gd name="T9" fmla="*/ 0 h 213"/>
                <a:gd name="T10" fmla="*/ 1475 w 1491"/>
                <a:gd name="T11" fmla="*/ 0 h 213"/>
                <a:gd name="T12" fmla="*/ 1491 w 1491"/>
                <a:gd name="T13" fmla="*/ 16 h 213"/>
                <a:gd name="T14" fmla="*/ 1491 w 1491"/>
                <a:gd name="T15" fmla="*/ 197 h 213"/>
                <a:gd name="T16" fmla="*/ 1475 w 1491"/>
                <a:gd name="T1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1" h="213">
                  <a:moveTo>
                    <a:pt x="1475" y="213"/>
                  </a:moveTo>
                  <a:cubicBezTo>
                    <a:pt x="16" y="213"/>
                    <a:pt x="16" y="213"/>
                    <a:pt x="16" y="213"/>
                  </a:cubicBezTo>
                  <a:cubicBezTo>
                    <a:pt x="7" y="213"/>
                    <a:pt x="0" y="206"/>
                    <a:pt x="0" y="19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75" y="0"/>
                    <a:pt x="1475" y="0"/>
                    <a:pt x="1475" y="0"/>
                  </a:cubicBezTo>
                  <a:cubicBezTo>
                    <a:pt x="1484" y="0"/>
                    <a:pt x="1491" y="7"/>
                    <a:pt x="1491" y="16"/>
                  </a:cubicBezTo>
                  <a:cubicBezTo>
                    <a:pt x="1491" y="197"/>
                    <a:pt x="1491" y="197"/>
                    <a:pt x="1491" y="197"/>
                  </a:cubicBezTo>
                  <a:cubicBezTo>
                    <a:pt x="1491" y="206"/>
                    <a:pt x="1484" y="213"/>
                    <a:pt x="1475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39"/>
            <p:cNvSpPr>
              <a:spLocks/>
            </p:cNvSpPr>
            <p:nvPr/>
          </p:nvSpPr>
          <p:spPr bwMode="auto">
            <a:xfrm>
              <a:off x="6003925" y="3492500"/>
              <a:ext cx="382588" cy="85725"/>
            </a:xfrm>
            <a:custGeom>
              <a:avLst/>
              <a:gdLst>
                <a:gd name="T0" fmla="*/ 927 w 943"/>
                <a:gd name="T1" fmla="*/ 213 h 213"/>
                <a:gd name="T2" fmla="*/ 16 w 943"/>
                <a:gd name="T3" fmla="*/ 213 h 213"/>
                <a:gd name="T4" fmla="*/ 0 w 943"/>
                <a:gd name="T5" fmla="*/ 197 h 213"/>
                <a:gd name="T6" fmla="*/ 0 w 943"/>
                <a:gd name="T7" fmla="*/ 16 h 213"/>
                <a:gd name="T8" fmla="*/ 16 w 943"/>
                <a:gd name="T9" fmla="*/ 0 h 213"/>
                <a:gd name="T10" fmla="*/ 927 w 943"/>
                <a:gd name="T11" fmla="*/ 0 h 213"/>
                <a:gd name="T12" fmla="*/ 943 w 943"/>
                <a:gd name="T13" fmla="*/ 16 h 213"/>
                <a:gd name="T14" fmla="*/ 943 w 943"/>
                <a:gd name="T15" fmla="*/ 197 h 213"/>
                <a:gd name="T16" fmla="*/ 927 w 943"/>
                <a:gd name="T1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3" h="213">
                  <a:moveTo>
                    <a:pt x="927" y="213"/>
                  </a:moveTo>
                  <a:cubicBezTo>
                    <a:pt x="16" y="213"/>
                    <a:pt x="16" y="213"/>
                    <a:pt x="16" y="213"/>
                  </a:cubicBezTo>
                  <a:cubicBezTo>
                    <a:pt x="7" y="213"/>
                    <a:pt x="0" y="206"/>
                    <a:pt x="0" y="19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7" y="0"/>
                    <a:pt x="927" y="0"/>
                    <a:pt x="927" y="0"/>
                  </a:cubicBezTo>
                  <a:cubicBezTo>
                    <a:pt x="935" y="0"/>
                    <a:pt x="943" y="7"/>
                    <a:pt x="943" y="16"/>
                  </a:cubicBezTo>
                  <a:cubicBezTo>
                    <a:pt x="943" y="197"/>
                    <a:pt x="943" y="197"/>
                    <a:pt x="943" y="197"/>
                  </a:cubicBezTo>
                  <a:cubicBezTo>
                    <a:pt x="943" y="206"/>
                    <a:pt x="935" y="213"/>
                    <a:pt x="927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40"/>
            <p:cNvSpPr>
              <a:spLocks/>
            </p:cNvSpPr>
            <p:nvPr/>
          </p:nvSpPr>
          <p:spPr bwMode="auto">
            <a:xfrm>
              <a:off x="6003925" y="3622675"/>
              <a:ext cx="539750" cy="85725"/>
            </a:xfrm>
            <a:custGeom>
              <a:avLst/>
              <a:gdLst>
                <a:gd name="T0" fmla="*/ 1315 w 1332"/>
                <a:gd name="T1" fmla="*/ 213 h 213"/>
                <a:gd name="T2" fmla="*/ 17 w 1332"/>
                <a:gd name="T3" fmla="*/ 213 h 213"/>
                <a:gd name="T4" fmla="*/ 0 w 1332"/>
                <a:gd name="T5" fmla="*/ 197 h 213"/>
                <a:gd name="T6" fmla="*/ 0 w 1332"/>
                <a:gd name="T7" fmla="*/ 16 h 213"/>
                <a:gd name="T8" fmla="*/ 17 w 1332"/>
                <a:gd name="T9" fmla="*/ 0 h 213"/>
                <a:gd name="T10" fmla="*/ 1315 w 1332"/>
                <a:gd name="T11" fmla="*/ 0 h 213"/>
                <a:gd name="T12" fmla="*/ 1332 w 1332"/>
                <a:gd name="T13" fmla="*/ 16 h 213"/>
                <a:gd name="T14" fmla="*/ 1332 w 1332"/>
                <a:gd name="T15" fmla="*/ 197 h 213"/>
                <a:gd name="T16" fmla="*/ 1315 w 1332"/>
                <a:gd name="T1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2" h="213">
                  <a:moveTo>
                    <a:pt x="1315" y="213"/>
                  </a:moveTo>
                  <a:cubicBezTo>
                    <a:pt x="17" y="213"/>
                    <a:pt x="17" y="213"/>
                    <a:pt x="17" y="213"/>
                  </a:cubicBezTo>
                  <a:cubicBezTo>
                    <a:pt x="8" y="213"/>
                    <a:pt x="0" y="206"/>
                    <a:pt x="0" y="19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15" y="0"/>
                    <a:pt x="1315" y="0"/>
                    <a:pt x="1315" y="0"/>
                  </a:cubicBezTo>
                  <a:cubicBezTo>
                    <a:pt x="1324" y="0"/>
                    <a:pt x="1332" y="7"/>
                    <a:pt x="1332" y="16"/>
                  </a:cubicBezTo>
                  <a:cubicBezTo>
                    <a:pt x="1332" y="197"/>
                    <a:pt x="1332" y="197"/>
                    <a:pt x="1332" y="197"/>
                  </a:cubicBezTo>
                  <a:cubicBezTo>
                    <a:pt x="1332" y="206"/>
                    <a:pt x="1324" y="213"/>
                    <a:pt x="1315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41"/>
            <p:cNvSpPr>
              <a:spLocks/>
            </p:cNvSpPr>
            <p:nvPr/>
          </p:nvSpPr>
          <p:spPr bwMode="auto">
            <a:xfrm>
              <a:off x="5573713" y="3319463"/>
              <a:ext cx="384175" cy="387350"/>
            </a:xfrm>
            <a:custGeom>
              <a:avLst/>
              <a:gdLst>
                <a:gd name="T0" fmla="*/ 947 w 947"/>
                <a:gd name="T1" fmla="*/ 955 h 955"/>
                <a:gd name="T2" fmla="*/ 919 w 947"/>
                <a:gd name="T3" fmla="*/ 934 h 955"/>
                <a:gd name="T4" fmla="*/ 622 w 947"/>
                <a:gd name="T5" fmla="*/ 801 h 955"/>
                <a:gd name="T6" fmla="*/ 623 w 947"/>
                <a:gd name="T7" fmla="*/ 668 h 955"/>
                <a:gd name="T8" fmla="*/ 672 w 947"/>
                <a:gd name="T9" fmla="*/ 555 h 955"/>
                <a:gd name="T10" fmla="*/ 674 w 947"/>
                <a:gd name="T11" fmla="*/ 556 h 955"/>
                <a:gd name="T12" fmla="*/ 736 w 947"/>
                <a:gd name="T13" fmla="*/ 471 h 955"/>
                <a:gd name="T14" fmla="*/ 712 w 947"/>
                <a:gd name="T15" fmla="*/ 391 h 955"/>
                <a:gd name="T16" fmla="*/ 706 w 947"/>
                <a:gd name="T17" fmla="*/ 392 h 955"/>
                <a:gd name="T18" fmla="*/ 473 w 947"/>
                <a:gd name="T19" fmla="*/ 93 h 955"/>
                <a:gd name="T20" fmla="*/ 240 w 947"/>
                <a:gd name="T21" fmla="*/ 392 h 955"/>
                <a:gd name="T22" fmla="*/ 235 w 947"/>
                <a:gd name="T23" fmla="*/ 391 h 955"/>
                <a:gd name="T24" fmla="*/ 211 w 947"/>
                <a:gd name="T25" fmla="*/ 471 h 955"/>
                <a:gd name="T26" fmla="*/ 272 w 947"/>
                <a:gd name="T27" fmla="*/ 556 h 955"/>
                <a:gd name="T28" fmla="*/ 275 w 947"/>
                <a:gd name="T29" fmla="*/ 555 h 955"/>
                <a:gd name="T30" fmla="*/ 324 w 947"/>
                <a:gd name="T31" fmla="*/ 668 h 955"/>
                <a:gd name="T32" fmla="*/ 324 w 947"/>
                <a:gd name="T33" fmla="*/ 801 h 955"/>
                <a:gd name="T34" fmla="*/ 27 w 947"/>
                <a:gd name="T35" fmla="*/ 934 h 955"/>
                <a:gd name="T36" fmla="*/ 0 w 947"/>
                <a:gd name="T37" fmla="*/ 955 h 955"/>
                <a:gd name="T38" fmla="*/ 0 w 947"/>
                <a:gd name="T39" fmla="*/ 60 h 955"/>
                <a:gd name="T40" fmla="*/ 60 w 947"/>
                <a:gd name="T41" fmla="*/ 0 h 955"/>
                <a:gd name="T42" fmla="*/ 887 w 947"/>
                <a:gd name="T43" fmla="*/ 0 h 955"/>
                <a:gd name="T44" fmla="*/ 947 w 947"/>
                <a:gd name="T45" fmla="*/ 60 h 955"/>
                <a:gd name="T46" fmla="*/ 947 w 947"/>
                <a:gd name="T47" fmla="*/ 955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7" h="955">
                  <a:moveTo>
                    <a:pt x="947" y="955"/>
                  </a:moveTo>
                  <a:cubicBezTo>
                    <a:pt x="938" y="946"/>
                    <a:pt x="928" y="938"/>
                    <a:pt x="919" y="934"/>
                  </a:cubicBezTo>
                  <a:cubicBezTo>
                    <a:pt x="887" y="917"/>
                    <a:pt x="640" y="844"/>
                    <a:pt x="622" y="801"/>
                  </a:cubicBezTo>
                  <a:cubicBezTo>
                    <a:pt x="605" y="759"/>
                    <a:pt x="623" y="668"/>
                    <a:pt x="623" y="668"/>
                  </a:cubicBezTo>
                  <a:cubicBezTo>
                    <a:pt x="642" y="635"/>
                    <a:pt x="659" y="597"/>
                    <a:pt x="672" y="555"/>
                  </a:cubicBezTo>
                  <a:cubicBezTo>
                    <a:pt x="672" y="555"/>
                    <a:pt x="673" y="556"/>
                    <a:pt x="674" y="556"/>
                  </a:cubicBezTo>
                  <a:cubicBezTo>
                    <a:pt x="704" y="556"/>
                    <a:pt x="729" y="510"/>
                    <a:pt x="736" y="471"/>
                  </a:cubicBezTo>
                  <a:cubicBezTo>
                    <a:pt x="743" y="430"/>
                    <a:pt x="742" y="391"/>
                    <a:pt x="712" y="391"/>
                  </a:cubicBezTo>
                  <a:cubicBezTo>
                    <a:pt x="710" y="391"/>
                    <a:pt x="708" y="392"/>
                    <a:pt x="706" y="392"/>
                  </a:cubicBezTo>
                  <a:cubicBezTo>
                    <a:pt x="756" y="251"/>
                    <a:pt x="663" y="93"/>
                    <a:pt x="473" y="93"/>
                  </a:cubicBezTo>
                  <a:cubicBezTo>
                    <a:pt x="284" y="93"/>
                    <a:pt x="190" y="251"/>
                    <a:pt x="240" y="392"/>
                  </a:cubicBezTo>
                  <a:cubicBezTo>
                    <a:pt x="238" y="392"/>
                    <a:pt x="236" y="391"/>
                    <a:pt x="235" y="391"/>
                  </a:cubicBezTo>
                  <a:cubicBezTo>
                    <a:pt x="205" y="391"/>
                    <a:pt x="204" y="430"/>
                    <a:pt x="211" y="471"/>
                  </a:cubicBezTo>
                  <a:cubicBezTo>
                    <a:pt x="217" y="510"/>
                    <a:pt x="242" y="556"/>
                    <a:pt x="272" y="556"/>
                  </a:cubicBezTo>
                  <a:cubicBezTo>
                    <a:pt x="273" y="556"/>
                    <a:pt x="274" y="555"/>
                    <a:pt x="275" y="555"/>
                  </a:cubicBezTo>
                  <a:cubicBezTo>
                    <a:pt x="288" y="597"/>
                    <a:pt x="304" y="635"/>
                    <a:pt x="324" y="668"/>
                  </a:cubicBezTo>
                  <a:cubicBezTo>
                    <a:pt x="324" y="668"/>
                    <a:pt x="341" y="759"/>
                    <a:pt x="324" y="801"/>
                  </a:cubicBezTo>
                  <a:cubicBezTo>
                    <a:pt x="307" y="844"/>
                    <a:pt x="60" y="917"/>
                    <a:pt x="27" y="934"/>
                  </a:cubicBezTo>
                  <a:cubicBezTo>
                    <a:pt x="19" y="938"/>
                    <a:pt x="9" y="946"/>
                    <a:pt x="0" y="9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887" y="0"/>
                    <a:pt x="887" y="0"/>
                    <a:pt x="887" y="0"/>
                  </a:cubicBezTo>
                  <a:cubicBezTo>
                    <a:pt x="920" y="0"/>
                    <a:pt x="947" y="27"/>
                    <a:pt x="947" y="60"/>
                  </a:cubicBezTo>
                  <a:lnTo>
                    <a:pt x="947" y="9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247887" y="1933172"/>
            <a:ext cx="1009985" cy="830863"/>
            <a:chOff x="5435600" y="2971800"/>
            <a:chExt cx="1320800" cy="914400"/>
          </a:xfrm>
        </p:grpSpPr>
        <p:grpSp>
          <p:nvGrpSpPr>
            <p:cNvPr id="91" name="Group 90"/>
            <p:cNvGrpSpPr/>
            <p:nvPr/>
          </p:nvGrpSpPr>
          <p:grpSpPr>
            <a:xfrm>
              <a:off x="5435600" y="2971800"/>
              <a:ext cx="1320800" cy="914400"/>
              <a:chOff x="5435600" y="2971800"/>
              <a:chExt cx="1320800" cy="914400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6" name="Freeform 536"/>
              <p:cNvSpPr>
                <a:spLocks noEditPoints="1"/>
              </p:cNvSpPr>
              <p:nvPr/>
            </p:nvSpPr>
            <p:spPr bwMode="auto">
              <a:xfrm>
                <a:off x="5435600" y="2971800"/>
                <a:ext cx="1320800" cy="914400"/>
              </a:xfrm>
              <a:custGeom>
                <a:avLst/>
                <a:gdLst>
                  <a:gd name="T0" fmla="*/ 3078 w 3260"/>
                  <a:gd name="T1" fmla="*/ 183 h 2258"/>
                  <a:gd name="T2" fmla="*/ 3078 w 3260"/>
                  <a:gd name="T3" fmla="*/ 2076 h 2258"/>
                  <a:gd name="T4" fmla="*/ 183 w 3260"/>
                  <a:gd name="T5" fmla="*/ 2076 h 2258"/>
                  <a:gd name="T6" fmla="*/ 183 w 3260"/>
                  <a:gd name="T7" fmla="*/ 183 h 2258"/>
                  <a:gd name="T8" fmla="*/ 3078 w 3260"/>
                  <a:gd name="T9" fmla="*/ 183 h 2258"/>
                  <a:gd name="T10" fmla="*/ 3207 w 3260"/>
                  <a:gd name="T11" fmla="*/ 0 h 2258"/>
                  <a:gd name="T12" fmla="*/ 53 w 3260"/>
                  <a:gd name="T13" fmla="*/ 0 h 2258"/>
                  <a:gd name="T14" fmla="*/ 0 w 3260"/>
                  <a:gd name="T15" fmla="*/ 53 h 2258"/>
                  <a:gd name="T16" fmla="*/ 0 w 3260"/>
                  <a:gd name="T17" fmla="*/ 2206 h 2258"/>
                  <a:gd name="T18" fmla="*/ 53 w 3260"/>
                  <a:gd name="T19" fmla="*/ 2258 h 2258"/>
                  <a:gd name="T20" fmla="*/ 3207 w 3260"/>
                  <a:gd name="T21" fmla="*/ 2258 h 2258"/>
                  <a:gd name="T22" fmla="*/ 3260 w 3260"/>
                  <a:gd name="T23" fmla="*/ 2206 h 2258"/>
                  <a:gd name="T24" fmla="*/ 3260 w 3260"/>
                  <a:gd name="T25" fmla="*/ 53 h 2258"/>
                  <a:gd name="T26" fmla="*/ 3207 w 3260"/>
                  <a:gd name="T27" fmla="*/ 0 h 2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60" h="2258">
                    <a:moveTo>
                      <a:pt x="3078" y="183"/>
                    </a:moveTo>
                    <a:cubicBezTo>
                      <a:pt x="3078" y="2076"/>
                      <a:pt x="3078" y="2076"/>
                      <a:pt x="3078" y="2076"/>
                    </a:cubicBezTo>
                    <a:cubicBezTo>
                      <a:pt x="183" y="2076"/>
                      <a:pt x="183" y="2076"/>
                      <a:pt x="183" y="2076"/>
                    </a:cubicBezTo>
                    <a:cubicBezTo>
                      <a:pt x="183" y="183"/>
                      <a:pt x="183" y="183"/>
                      <a:pt x="183" y="183"/>
                    </a:cubicBezTo>
                    <a:cubicBezTo>
                      <a:pt x="3078" y="183"/>
                      <a:pt x="3078" y="183"/>
                      <a:pt x="3078" y="183"/>
                    </a:cubicBezTo>
                    <a:moveTo>
                      <a:pt x="3207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2206"/>
                      <a:pt x="0" y="2206"/>
                      <a:pt x="0" y="2206"/>
                    </a:cubicBezTo>
                    <a:cubicBezTo>
                      <a:pt x="0" y="2235"/>
                      <a:pt x="24" y="2258"/>
                      <a:pt x="53" y="2258"/>
                    </a:cubicBezTo>
                    <a:cubicBezTo>
                      <a:pt x="3207" y="2258"/>
                      <a:pt x="3207" y="2258"/>
                      <a:pt x="3207" y="2258"/>
                    </a:cubicBezTo>
                    <a:cubicBezTo>
                      <a:pt x="3237" y="2258"/>
                      <a:pt x="3260" y="2235"/>
                      <a:pt x="3260" y="2206"/>
                    </a:cubicBezTo>
                    <a:cubicBezTo>
                      <a:pt x="3260" y="53"/>
                      <a:pt x="3260" y="53"/>
                      <a:pt x="3260" y="53"/>
                    </a:cubicBezTo>
                    <a:cubicBezTo>
                      <a:pt x="3260" y="24"/>
                      <a:pt x="3237" y="0"/>
                      <a:pt x="32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537"/>
              <p:cNvSpPr>
                <a:spLocks noChangeArrowheads="1"/>
              </p:cNvSpPr>
              <p:nvPr/>
            </p:nvSpPr>
            <p:spPr bwMode="auto">
              <a:xfrm>
                <a:off x="5473700" y="3005138"/>
                <a:ext cx="1233489" cy="25686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Missing</a:t>
                </a:r>
              </a:p>
            </p:txBody>
          </p:sp>
        </p:grpSp>
        <p:sp>
          <p:nvSpPr>
            <p:cNvPr id="92" name="Freeform 538"/>
            <p:cNvSpPr>
              <a:spLocks/>
            </p:cNvSpPr>
            <p:nvPr/>
          </p:nvSpPr>
          <p:spPr bwMode="auto">
            <a:xfrm>
              <a:off x="6003925" y="3362325"/>
              <a:ext cx="603250" cy="87313"/>
            </a:xfrm>
            <a:custGeom>
              <a:avLst/>
              <a:gdLst>
                <a:gd name="T0" fmla="*/ 1475 w 1491"/>
                <a:gd name="T1" fmla="*/ 213 h 213"/>
                <a:gd name="T2" fmla="*/ 16 w 1491"/>
                <a:gd name="T3" fmla="*/ 213 h 213"/>
                <a:gd name="T4" fmla="*/ 0 w 1491"/>
                <a:gd name="T5" fmla="*/ 197 h 213"/>
                <a:gd name="T6" fmla="*/ 0 w 1491"/>
                <a:gd name="T7" fmla="*/ 16 h 213"/>
                <a:gd name="T8" fmla="*/ 16 w 1491"/>
                <a:gd name="T9" fmla="*/ 0 h 213"/>
                <a:gd name="T10" fmla="*/ 1475 w 1491"/>
                <a:gd name="T11" fmla="*/ 0 h 213"/>
                <a:gd name="T12" fmla="*/ 1491 w 1491"/>
                <a:gd name="T13" fmla="*/ 16 h 213"/>
                <a:gd name="T14" fmla="*/ 1491 w 1491"/>
                <a:gd name="T15" fmla="*/ 197 h 213"/>
                <a:gd name="T16" fmla="*/ 1475 w 1491"/>
                <a:gd name="T1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1" h="213">
                  <a:moveTo>
                    <a:pt x="1475" y="213"/>
                  </a:moveTo>
                  <a:cubicBezTo>
                    <a:pt x="16" y="213"/>
                    <a:pt x="16" y="213"/>
                    <a:pt x="16" y="213"/>
                  </a:cubicBezTo>
                  <a:cubicBezTo>
                    <a:pt x="7" y="213"/>
                    <a:pt x="0" y="206"/>
                    <a:pt x="0" y="19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75" y="0"/>
                    <a:pt x="1475" y="0"/>
                    <a:pt x="1475" y="0"/>
                  </a:cubicBezTo>
                  <a:cubicBezTo>
                    <a:pt x="1484" y="0"/>
                    <a:pt x="1491" y="7"/>
                    <a:pt x="1491" y="16"/>
                  </a:cubicBezTo>
                  <a:cubicBezTo>
                    <a:pt x="1491" y="197"/>
                    <a:pt x="1491" y="197"/>
                    <a:pt x="1491" y="197"/>
                  </a:cubicBezTo>
                  <a:cubicBezTo>
                    <a:pt x="1491" y="206"/>
                    <a:pt x="1484" y="213"/>
                    <a:pt x="1475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39"/>
            <p:cNvSpPr>
              <a:spLocks/>
            </p:cNvSpPr>
            <p:nvPr/>
          </p:nvSpPr>
          <p:spPr bwMode="auto">
            <a:xfrm>
              <a:off x="6003925" y="3492500"/>
              <a:ext cx="382588" cy="85725"/>
            </a:xfrm>
            <a:custGeom>
              <a:avLst/>
              <a:gdLst>
                <a:gd name="T0" fmla="*/ 927 w 943"/>
                <a:gd name="T1" fmla="*/ 213 h 213"/>
                <a:gd name="T2" fmla="*/ 16 w 943"/>
                <a:gd name="T3" fmla="*/ 213 h 213"/>
                <a:gd name="T4" fmla="*/ 0 w 943"/>
                <a:gd name="T5" fmla="*/ 197 h 213"/>
                <a:gd name="T6" fmla="*/ 0 w 943"/>
                <a:gd name="T7" fmla="*/ 16 h 213"/>
                <a:gd name="T8" fmla="*/ 16 w 943"/>
                <a:gd name="T9" fmla="*/ 0 h 213"/>
                <a:gd name="T10" fmla="*/ 927 w 943"/>
                <a:gd name="T11" fmla="*/ 0 h 213"/>
                <a:gd name="T12" fmla="*/ 943 w 943"/>
                <a:gd name="T13" fmla="*/ 16 h 213"/>
                <a:gd name="T14" fmla="*/ 943 w 943"/>
                <a:gd name="T15" fmla="*/ 197 h 213"/>
                <a:gd name="T16" fmla="*/ 927 w 943"/>
                <a:gd name="T1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3" h="213">
                  <a:moveTo>
                    <a:pt x="927" y="213"/>
                  </a:moveTo>
                  <a:cubicBezTo>
                    <a:pt x="16" y="213"/>
                    <a:pt x="16" y="213"/>
                    <a:pt x="16" y="213"/>
                  </a:cubicBezTo>
                  <a:cubicBezTo>
                    <a:pt x="7" y="213"/>
                    <a:pt x="0" y="206"/>
                    <a:pt x="0" y="19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7" y="0"/>
                    <a:pt x="927" y="0"/>
                    <a:pt x="927" y="0"/>
                  </a:cubicBezTo>
                  <a:cubicBezTo>
                    <a:pt x="935" y="0"/>
                    <a:pt x="943" y="7"/>
                    <a:pt x="943" y="16"/>
                  </a:cubicBezTo>
                  <a:cubicBezTo>
                    <a:pt x="943" y="197"/>
                    <a:pt x="943" y="197"/>
                    <a:pt x="943" y="197"/>
                  </a:cubicBezTo>
                  <a:cubicBezTo>
                    <a:pt x="943" y="206"/>
                    <a:pt x="935" y="213"/>
                    <a:pt x="927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40"/>
            <p:cNvSpPr>
              <a:spLocks/>
            </p:cNvSpPr>
            <p:nvPr/>
          </p:nvSpPr>
          <p:spPr bwMode="auto">
            <a:xfrm>
              <a:off x="6003925" y="3622675"/>
              <a:ext cx="539750" cy="85725"/>
            </a:xfrm>
            <a:custGeom>
              <a:avLst/>
              <a:gdLst>
                <a:gd name="T0" fmla="*/ 1315 w 1332"/>
                <a:gd name="T1" fmla="*/ 213 h 213"/>
                <a:gd name="T2" fmla="*/ 17 w 1332"/>
                <a:gd name="T3" fmla="*/ 213 h 213"/>
                <a:gd name="T4" fmla="*/ 0 w 1332"/>
                <a:gd name="T5" fmla="*/ 197 h 213"/>
                <a:gd name="T6" fmla="*/ 0 w 1332"/>
                <a:gd name="T7" fmla="*/ 16 h 213"/>
                <a:gd name="T8" fmla="*/ 17 w 1332"/>
                <a:gd name="T9" fmla="*/ 0 h 213"/>
                <a:gd name="T10" fmla="*/ 1315 w 1332"/>
                <a:gd name="T11" fmla="*/ 0 h 213"/>
                <a:gd name="T12" fmla="*/ 1332 w 1332"/>
                <a:gd name="T13" fmla="*/ 16 h 213"/>
                <a:gd name="T14" fmla="*/ 1332 w 1332"/>
                <a:gd name="T15" fmla="*/ 197 h 213"/>
                <a:gd name="T16" fmla="*/ 1315 w 1332"/>
                <a:gd name="T1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2" h="213">
                  <a:moveTo>
                    <a:pt x="1315" y="213"/>
                  </a:moveTo>
                  <a:cubicBezTo>
                    <a:pt x="17" y="213"/>
                    <a:pt x="17" y="213"/>
                    <a:pt x="17" y="213"/>
                  </a:cubicBezTo>
                  <a:cubicBezTo>
                    <a:pt x="8" y="213"/>
                    <a:pt x="0" y="206"/>
                    <a:pt x="0" y="19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15" y="0"/>
                    <a:pt x="1315" y="0"/>
                    <a:pt x="1315" y="0"/>
                  </a:cubicBezTo>
                  <a:cubicBezTo>
                    <a:pt x="1324" y="0"/>
                    <a:pt x="1332" y="7"/>
                    <a:pt x="1332" y="16"/>
                  </a:cubicBezTo>
                  <a:cubicBezTo>
                    <a:pt x="1332" y="197"/>
                    <a:pt x="1332" y="197"/>
                    <a:pt x="1332" y="197"/>
                  </a:cubicBezTo>
                  <a:cubicBezTo>
                    <a:pt x="1332" y="206"/>
                    <a:pt x="1324" y="213"/>
                    <a:pt x="1315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41"/>
            <p:cNvSpPr>
              <a:spLocks/>
            </p:cNvSpPr>
            <p:nvPr/>
          </p:nvSpPr>
          <p:spPr bwMode="auto">
            <a:xfrm>
              <a:off x="5573713" y="3319463"/>
              <a:ext cx="384175" cy="387350"/>
            </a:xfrm>
            <a:custGeom>
              <a:avLst/>
              <a:gdLst>
                <a:gd name="T0" fmla="*/ 947 w 947"/>
                <a:gd name="T1" fmla="*/ 955 h 955"/>
                <a:gd name="T2" fmla="*/ 919 w 947"/>
                <a:gd name="T3" fmla="*/ 934 h 955"/>
                <a:gd name="T4" fmla="*/ 622 w 947"/>
                <a:gd name="T5" fmla="*/ 801 h 955"/>
                <a:gd name="T6" fmla="*/ 623 w 947"/>
                <a:gd name="T7" fmla="*/ 668 h 955"/>
                <a:gd name="T8" fmla="*/ 672 w 947"/>
                <a:gd name="T9" fmla="*/ 555 h 955"/>
                <a:gd name="T10" fmla="*/ 674 w 947"/>
                <a:gd name="T11" fmla="*/ 556 h 955"/>
                <a:gd name="T12" fmla="*/ 736 w 947"/>
                <a:gd name="T13" fmla="*/ 471 h 955"/>
                <a:gd name="T14" fmla="*/ 712 w 947"/>
                <a:gd name="T15" fmla="*/ 391 h 955"/>
                <a:gd name="T16" fmla="*/ 706 w 947"/>
                <a:gd name="T17" fmla="*/ 392 h 955"/>
                <a:gd name="T18" fmla="*/ 473 w 947"/>
                <a:gd name="T19" fmla="*/ 93 h 955"/>
                <a:gd name="T20" fmla="*/ 240 w 947"/>
                <a:gd name="T21" fmla="*/ 392 h 955"/>
                <a:gd name="T22" fmla="*/ 235 w 947"/>
                <a:gd name="T23" fmla="*/ 391 h 955"/>
                <a:gd name="T24" fmla="*/ 211 w 947"/>
                <a:gd name="T25" fmla="*/ 471 h 955"/>
                <a:gd name="T26" fmla="*/ 272 w 947"/>
                <a:gd name="T27" fmla="*/ 556 h 955"/>
                <a:gd name="T28" fmla="*/ 275 w 947"/>
                <a:gd name="T29" fmla="*/ 555 h 955"/>
                <a:gd name="T30" fmla="*/ 324 w 947"/>
                <a:gd name="T31" fmla="*/ 668 h 955"/>
                <a:gd name="T32" fmla="*/ 324 w 947"/>
                <a:gd name="T33" fmla="*/ 801 h 955"/>
                <a:gd name="T34" fmla="*/ 27 w 947"/>
                <a:gd name="T35" fmla="*/ 934 h 955"/>
                <a:gd name="T36" fmla="*/ 0 w 947"/>
                <a:gd name="T37" fmla="*/ 955 h 955"/>
                <a:gd name="T38" fmla="*/ 0 w 947"/>
                <a:gd name="T39" fmla="*/ 60 h 955"/>
                <a:gd name="T40" fmla="*/ 60 w 947"/>
                <a:gd name="T41" fmla="*/ 0 h 955"/>
                <a:gd name="T42" fmla="*/ 887 w 947"/>
                <a:gd name="T43" fmla="*/ 0 h 955"/>
                <a:gd name="T44" fmla="*/ 947 w 947"/>
                <a:gd name="T45" fmla="*/ 60 h 955"/>
                <a:gd name="T46" fmla="*/ 947 w 947"/>
                <a:gd name="T47" fmla="*/ 955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7" h="955">
                  <a:moveTo>
                    <a:pt x="947" y="955"/>
                  </a:moveTo>
                  <a:cubicBezTo>
                    <a:pt x="938" y="946"/>
                    <a:pt x="928" y="938"/>
                    <a:pt x="919" y="934"/>
                  </a:cubicBezTo>
                  <a:cubicBezTo>
                    <a:pt x="887" y="917"/>
                    <a:pt x="640" y="844"/>
                    <a:pt x="622" y="801"/>
                  </a:cubicBezTo>
                  <a:cubicBezTo>
                    <a:pt x="605" y="759"/>
                    <a:pt x="623" y="668"/>
                    <a:pt x="623" y="668"/>
                  </a:cubicBezTo>
                  <a:cubicBezTo>
                    <a:pt x="642" y="635"/>
                    <a:pt x="659" y="597"/>
                    <a:pt x="672" y="555"/>
                  </a:cubicBezTo>
                  <a:cubicBezTo>
                    <a:pt x="672" y="555"/>
                    <a:pt x="673" y="556"/>
                    <a:pt x="674" y="556"/>
                  </a:cubicBezTo>
                  <a:cubicBezTo>
                    <a:pt x="704" y="556"/>
                    <a:pt x="729" y="510"/>
                    <a:pt x="736" y="471"/>
                  </a:cubicBezTo>
                  <a:cubicBezTo>
                    <a:pt x="743" y="430"/>
                    <a:pt x="742" y="391"/>
                    <a:pt x="712" y="391"/>
                  </a:cubicBezTo>
                  <a:cubicBezTo>
                    <a:pt x="710" y="391"/>
                    <a:pt x="708" y="392"/>
                    <a:pt x="706" y="392"/>
                  </a:cubicBezTo>
                  <a:cubicBezTo>
                    <a:pt x="756" y="251"/>
                    <a:pt x="663" y="93"/>
                    <a:pt x="473" y="93"/>
                  </a:cubicBezTo>
                  <a:cubicBezTo>
                    <a:pt x="284" y="93"/>
                    <a:pt x="190" y="251"/>
                    <a:pt x="240" y="392"/>
                  </a:cubicBezTo>
                  <a:cubicBezTo>
                    <a:pt x="238" y="392"/>
                    <a:pt x="236" y="391"/>
                    <a:pt x="235" y="391"/>
                  </a:cubicBezTo>
                  <a:cubicBezTo>
                    <a:pt x="205" y="391"/>
                    <a:pt x="204" y="430"/>
                    <a:pt x="211" y="471"/>
                  </a:cubicBezTo>
                  <a:cubicBezTo>
                    <a:pt x="217" y="510"/>
                    <a:pt x="242" y="556"/>
                    <a:pt x="272" y="556"/>
                  </a:cubicBezTo>
                  <a:cubicBezTo>
                    <a:pt x="273" y="556"/>
                    <a:pt x="274" y="555"/>
                    <a:pt x="275" y="555"/>
                  </a:cubicBezTo>
                  <a:cubicBezTo>
                    <a:pt x="288" y="597"/>
                    <a:pt x="304" y="635"/>
                    <a:pt x="324" y="668"/>
                  </a:cubicBezTo>
                  <a:cubicBezTo>
                    <a:pt x="324" y="668"/>
                    <a:pt x="341" y="759"/>
                    <a:pt x="324" y="801"/>
                  </a:cubicBezTo>
                  <a:cubicBezTo>
                    <a:pt x="307" y="844"/>
                    <a:pt x="60" y="917"/>
                    <a:pt x="27" y="934"/>
                  </a:cubicBezTo>
                  <a:cubicBezTo>
                    <a:pt x="19" y="938"/>
                    <a:pt x="9" y="946"/>
                    <a:pt x="0" y="9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887" y="0"/>
                    <a:pt x="887" y="0"/>
                    <a:pt x="887" y="0"/>
                  </a:cubicBezTo>
                  <a:cubicBezTo>
                    <a:pt x="920" y="0"/>
                    <a:pt x="947" y="27"/>
                    <a:pt x="947" y="60"/>
                  </a:cubicBezTo>
                  <a:lnTo>
                    <a:pt x="947" y="9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Oval 103"/>
          <p:cNvSpPr/>
          <p:nvPr/>
        </p:nvSpPr>
        <p:spPr>
          <a:xfrm>
            <a:off x="7137775" y="1984084"/>
            <a:ext cx="99619" cy="931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>
            <a:grpSpLocks noChangeAspect="1"/>
          </p:cNvGrpSpPr>
          <p:nvPr/>
        </p:nvGrpSpPr>
        <p:grpSpPr>
          <a:xfrm>
            <a:off x="7175618" y="1526966"/>
            <a:ext cx="496625" cy="516884"/>
            <a:chOff x="7128874" y="3231311"/>
            <a:chExt cx="652079" cy="678680"/>
          </a:xfrm>
          <a:solidFill>
            <a:schemeClr val="accent3"/>
          </a:solidFill>
        </p:grpSpPr>
        <p:grpSp>
          <p:nvGrpSpPr>
            <p:cNvPr id="108" name="Group 107"/>
            <p:cNvGrpSpPr/>
            <p:nvPr/>
          </p:nvGrpSpPr>
          <p:grpSpPr>
            <a:xfrm>
              <a:off x="7128874" y="3440907"/>
              <a:ext cx="466725" cy="469084"/>
              <a:chOff x="5804900" y="1344613"/>
              <a:chExt cx="466725" cy="469084"/>
            </a:xfrm>
            <a:grpFill/>
          </p:grpSpPr>
          <p:sp>
            <p:nvSpPr>
              <p:cNvPr id="110" name="Freeform 11"/>
              <p:cNvSpPr>
                <a:spLocks/>
              </p:cNvSpPr>
              <p:nvPr/>
            </p:nvSpPr>
            <p:spPr bwMode="auto">
              <a:xfrm>
                <a:off x="5804900" y="1527947"/>
                <a:ext cx="288925" cy="285750"/>
              </a:xfrm>
              <a:custGeom>
                <a:avLst/>
                <a:gdLst>
                  <a:gd name="T0" fmla="*/ 521 w 666"/>
                  <a:gd name="T1" fmla="*/ 660 h 660"/>
                  <a:gd name="T2" fmla="*/ 509 w 666"/>
                  <a:gd name="T3" fmla="*/ 660 h 660"/>
                  <a:gd name="T4" fmla="*/ 388 w 666"/>
                  <a:gd name="T5" fmla="*/ 515 h 660"/>
                  <a:gd name="T6" fmla="*/ 326 w 666"/>
                  <a:gd name="T7" fmla="*/ 340 h 660"/>
                  <a:gd name="T8" fmla="*/ 151 w 666"/>
                  <a:gd name="T9" fmla="*/ 278 h 660"/>
                  <a:gd name="T10" fmla="*/ 6 w 666"/>
                  <a:gd name="T11" fmla="*/ 157 h 660"/>
                  <a:gd name="T12" fmla="*/ 127 w 666"/>
                  <a:gd name="T13" fmla="*/ 13 h 660"/>
                  <a:gd name="T14" fmla="*/ 514 w 666"/>
                  <a:gd name="T15" fmla="*/ 152 h 660"/>
                  <a:gd name="T16" fmla="*/ 653 w 666"/>
                  <a:gd name="T17" fmla="*/ 539 h 660"/>
                  <a:gd name="T18" fmla="*/ 521 w 666"/>
                  <a:gd name="T19" fmla="*/ 66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6" h="660">
                    <a:moveTo>
                      <a:pt x="521" y="660"/>
                    </a:moveTo>
                    <a:cubicBezTo>
                      <a:pt x="517" y="660"/>
                      <a:pt x="513" y="660"/>
                      <a:pt x="509" y="660"/>
                    </a:cubicBezTo>
                    <a:cubicBezTo>
                      <a:pt x="436" y="653"/>
                      <a:pt x="381" y="589"/>
                      <a:pt x="388" y="515"/>
                    </a:cubicBezTo>
                    <a:cubicBezTo>
                      <a:pt x="394" y="449"/>
                      <a:pt x="371" y="385"/>
                      <a:pt x="326" y="340"/>
                    </a:cubicBezTo>
                    <a:cubicBezTo>
                      <a:pt x="281" y="295"/>
                      <a:pt x="217" y="272"/>
                      <a:pt x="151" y="278"/>
                    </a:cubicBezTo>
                    <a:cubicBezTo>
                      <a:pt x="78" y="284"/>
                      <a:pt x="13" y="231"/>
                      <a:pt x="6" y="157"/>
                    </a:cubicBezTo>
                    <a:cubicBezTo>
                      <a:pt x="0" y="84"/>
                      <a:pt x="54" y="19"/>
                      <a:pt x="127" y="13"/>
                    </a:cubicBezTo>
                    <a:cubicBezTo>
                      <a:pt x="272" y="0"/>
                      <a:pt x="413" y="50"/>
                      <a:pt x="514" y="152"/>
                    </a:cubicBezTo>
                    <a:cubicBezTo>
                      <a:pt x="615" y="253"/>
                      <a:pt x="666" y="394"/>
                      <a:pt x="653" y="539"/>
                    </a:cubicBezTo>
                    <a:cubicBezTo>
                      <a:pt x="647" y="608"/>
                      <a:pt x="589" y="660"/>
                      <a:pt x="521" y="6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"/>
              <p:cNvSpPr>
                <a:spLocks/>
              </p:cNvSpPr>
              <p:nvPr/>
            </p:nvSpPr>
            <p:spPr bwMode="auto">
              <a:xfrm>
                <a:off x="5804900" y="1344613"/>
                <a:ext cx="466725" cy="463550"/>
              </a:xfrm>
              <a:custGeom>
                <a:avLst/>
                <a:gdLst>
                  <a:gd name="T0" fmla="*/ 936 w 1070"/>
                  <a:gd name="T1" fmla="*/ 1069 h 1069"/>
                  <a:gd name="T2" fmla="*/ 803 w 1070"/>
                  <a:gd name="T3" fmla="*/ 936 h 1069"/>
                  <a:gd name="T4" fmla="*/ 605 w 1070"/>
                  <a:gd name="T5" fmla="*/ 464 h 1069"/>
                  <a:gd name="T6" fmla="*/ 133 w 1070"/>
                  <a:gd name="T7" fmla="*/ 266 h 1069"/>
                  <a:gd name="T8" fmla="*/ 1 w 1070"/>
                  <a:gd name="T9" fmla="*/ 132 h 1069"/>
                  <a:gd name="T10" fmla="*/ 134 w 1070"/>
                  <a:gd name="T11" fmla="*/ 0 h 1069"/>
                  <a:gd name="T12" fmla="*/ 135 w 1070"/>
                  <a:gd name="T13" fmla="*/ 0 h 1069"/>
                  <a:gd name="T14" fmla="*/ 794 w 1070"/>
                  <a:gd name="T15" fmla="*/ 275 h 1069"/>
                  <a:gd name="T16" fmla="*/ 1069 w 1070"/>
                  <a:gd name="T17" fmla="*/ 934 h 1069"/>
                  <a:gd name="T18" fmla="*/ 937 w 1070"/>
                  <a:gd name="T19" fmla="*/ 1069 h 1069"/>
                  <a:gd name="T20" fmla="*/ 936 w 1070"/>
                  <a:gd name="T21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0" h="1069">
                    <a:moveTo>
                      <a:pt x="936" y="1069"/>
                    </a:moveTo>
                    <a:cubicBezTo>
                      <a:pt x="863" y="1069"/>
                      <a:pt x="804" y="1010"/>
                      <a:pt x="803" y="936"/>
                    </a:cubicBezTo>
                    <a:cubicBezTo>
                      <a:pt x="802" y="758"/>
                      <a:pt x="732" y="590"/>
                      <a:pt x="605" y="464"/>
                    </a:cubicBezTo>
                    <a:cubicBezTo>
                      <a:pt x="479" y="337"/>
                      <a:pt x="312" y="267"/>
                      <a:pt x="133" y="266"/>
                    </a:cubicBezTo>
                    <a:cubicBezTo>
                      <a:pt x="59" y="266"/>
                      <a:pt x="0" y="206"/>
                      <a:pt x="1" y="132"/>
                    </a:cubicBezTo>
                    <a:cubicBezTo>
                      <a:pt x="1" y="59"/>
                      <a:pt x="61" y="0"/>
                      <a:pt x="134" y="0"/>
                    </a:cubicBezTo>
                    <a:cubicBezTo>
                      <a:pt x="134" y="0"/>
                      <a:pt x="134" y="0"/>
                      <a:pt x="135" y="0"/>
                    </a:cubicBezTo>
                    <a:cubicBezTo>
                      <a:pt x="384" y="1"/>
                      <a:pt x="618" y="99"/>
                      <a:pt x="794" y="275"/>
                    </a:cubicBezTo>
                    <a:cubicBezTo>
                      <a:pt x="970" y="451"/>
                      <a:pt x="1068" y="685"/>
                      <a:pt x="1069" y="934"/>
                    </a:cubicBezTo>
                    <a:cubicBezTo>
                      <a:pt x="1070" y="1008"/>
                      <a:pt x="1011" y="1068"/>
                      <a:pt x="937" y="1069"/>
                    </a:cubicBezTo>
                    <a:cubicBezTo>
                      <a:pt x="937" y="1069"/>
                      <a:pt x="937" y="1069"/>
                      <a:pt x="936" y="10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2"/>
            <p:cNvSpPr>
              <a:spLocks/>
            </p:cNvSpPr>
            <p:nvPr/>
          </p:nvSpPr>
          <p:spPr bwMode="auto">
            <a:xfrm>
              <a:off x="7183362" y="3231311"/>
              <a:ext cx="597591" cy="646112"/>
            </a:xfrm>
            <a:custGeom>
              <a:avLst/>
              <a:gdLst>
                <a:gd name="T0" fmla="*/ 936 w 1070"/>
                <a:gd name="T1" fmla="*/ 1069 h 1069"/>
                <a:gd name="T2" fmla="*/ 803 w 1070"/>
                <a:gd name="T3" fmla="*/ 936 h 1069"/>
                <a:gd name="T4" fmla="*/ 605 w 1070"/>
                <a:gd name="T5" fmla="*/ 464 h 1069"/>
                <a:gd name="T6" fmla="*/ 133 w 1070"/>
                <a:gd name="T7" fmla="*/ 266 h 1069"/>
                <a:gd name="T8" fmla="*/ 1 w 1070"/>
                <a:gd name="T9" fmla="*/ 132 h 1069"/>
                <a:gd name="T10" fmla="*/ 134 w 1070"/>
                <a:gd name="T11" fmla="*/ 0 h 1069"/>
                <a:gd name="T12" fmla="*/ 135 w 1070"/>
                <a:gd name="T13" fmla="*/ 0 h 1069"/>
                <a:gd name="T14" fmla="*/ 794 w 1070"/>
                <a:gd name="T15" fmla="*/ 275 h 1069"/>
                <a:gd name="T16" fmla="*/ 1069 w 1070"/>
                <a:gd name="T17" fmla="*/ 934 h 1069"/>
                <a:gd name="T18" fmla="*/ 937 w 1070"/>
                <a:gd name="T19" fmla="*/ 1069 h 1069"/>
                <a:gd name="T20" fmla="*/ 936 w 1070"/>
                <a:gd name="T21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0" h="1069">
                  <a:moveTo>
                    <a:pt x="936" y="1069"/>
                  </a:moveTo>
                  <a:cubicBezTo>
                    <a:pt x="863" y="1069"/>
                    <a:pt x="804" y="1010"/>
                    <a:pt x="803" y="936"/>
                  </a:cubicBezTo>
                  <a:cubicBezTo>
                    <a:pt x="802" y="758"/>
                    <a:pt x="732" y="590"/>
                    <a:pt x="605" y="464"/>
                  </a:cubicBezTo>
                  <a:cubicBezTo>
                    <a:pt x="479" y="337"/>
                    <a:pt x="312" y="267"/>
                    <a:pt x="133" y="266"/>
                  </a:cubicBezTo>
                  <a:cubicBezTo>
                    <a:pt x="59" y="266"/>
                    <a:pt x="0" y="206"/>
                    <a:pt x="1" y="132"/>
                  </a:cubicBezTo>
                  <a:cubicBezTo>
                    <a:pt x="1" y="59"/>
                    <a:pt x="61" y="0"/>
                    <a:pt x="134" y="0"/>
                  </a:cubicBezTo>
                  <a:cubicBezTo>
                    <a:pt x="134" y="0"/>
                    <a:pt x="134" y="0"/>
                    <a:pt x="135" y="0"/>
                  </a:cubicBezTo>
                  <a:cubicBezTo>
                    <a:pt x="384" y="1"/>
                    <a:pt x="618" y="99"/>
                    <a:pt x="794" y="275"/>
                  </a:cubicBezTo>
                  <a:cubicBezTo>
                    <a:pt x="970" y="451"/>
                    <a:pt x="1068" y="685"/>
                    <a:pt x="1069" y="934"/>
                  </a:cubicBezTo>
                  <a:cubicBezTo>
                    <a:pt x="1070" y="1008"/>
                    <a:pt x="1011" y="1068"/>
                    <a:pt x="937" y="1069"/>
                  </a:cubicBezTo>
                  <a:cubicBezTo>
                    <a:pt x="937" y="1069"/>
                    <a:pt x="937" y="1069"/>
                    <a:pt x="936" y="10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41"/>
          <p:cNvGrpSpPr>
            <a:grpSpLocks noChangeAspect="1"/>
          </p:cNvGrpSpPr>
          <p:nvPr/>
        </p:nvGrpSpPr>
        <p:grpSpPr bwMode="auto">
          <a:xfrm>
            <a:off x="8095907" y="1854735"/>
            <a:ext cx="1367888" cy="945905"/>
            <a:chOff x="5852" y="-814"/>
            <a:chExt cx="577" cy="399"/>
          </a:xfrm>
          <a:solidFill>
            <a:schemeClr val="accent1"/>
          </a:solidFill>
        </p:grpSpPr>
        <p:sp>
          <p:nvSpPr>
            <p:cNvPr id="113" name="Freeform 42"/>
            <p:cNvSpPr>
              <a:spLocks noEditPoints="1"/>
            </p:cNvSpPr>
            <p:nvPr/>
          </p:nvSpPr>
          <p:spPr bwMode="auto">
            <a:xfrm>
              <a:off x="5852" y="-756"/>
              <a:ext cx="472" cy="340"/>
            </a:xfrm>
            <a:custGeom>
              <a:avLst/>
              <a:gdLst>
                <a:gd name="T0" fmla="*/ 1568 w 1853"/>
                <a:gd name="T1" fmla="*/ 1037 h 1332"/>
                <a:gd name="T2" fmla="*/ 1311 w 1853"/>
                <a:gd name="T3" fmla="*/ 1086 h 1332"/>
                <a:gd name="T4" fmla="*/ 1051 w 1853"/>
                <a:gd name="T5" fmla="*/ 1037 h 1332"/>
                <a:gd name="T6" fmla="*/ 357 w 1853"/>
                <a:gd name="T7" fmla="*/ 1037 h 1332"/>
                <a:gd name="T8" fmla="*/ 338 w 1853"/>
                <a:gd name="T9" fmla="*/ 1017 h 1332"/>
                <a:gd name="T10" fmla="*/ 338 w 1853"/>
                <a:gd name="T11" fmla="*/ 177 h 1332"/>
                <a:gd name="T12" fmla="*/ 357 w 1853"/>
                <a:gd name="T13" fmla="*/ 157 h 1332"/>
                <a:gd name="T14" fmla="*/ 642 w 1853"/>
                <a:gd name="T15" fmla="*/ 157 h 1332"/>
                <a:gd name="T16" fmla="*/ 717 w 1853"/>
                <a:gd name="T17" fmla="*/ 0 h 1332"/>
                <a:gd name="T18" fmla="*/ 279 w 1853"/>
                <a:gd name="T19" fmla="*/ 0 h 1332"/>
                <a:gd name="T20" fmla="*/ 181 w 1853"/>
                <a:gd name="T21" fmla="*/ 98 h 1332"/>
                <a:gd name="T22" fmla="*/ 181 w 1853"/>
                <a:gd name="T23" fmla="*/ 1039 h 1332"/>
                <a:gd name="T24" fmla="*/ 45 w 1853"/>
                <a:gd name="T25" fmla="*/ 1117 h 1332"/>
                <a:gd name="T26" fmla="*/ 0 w 1853"/>
                <a:gd name="T27" fmla="*/ 1166 h 1332"/>
                <a:gd name="T28" fmla="*/ 0 w 1853"/>
                <a:gd name="T29" fmla="*/ 1220 h 1332"/>
                <a:gd name="T30" fmla="*/ 112 w 1853"/>
                <a:gd name="T31" fmla="*/ 1332 h 1332"/>
                <a:gd name="T32" fmla="*/ 1853 w 1853"/>
                <a:gd name="T33" fmla="*/ 1332 h 1332"/>
                <a:gd name="T34" fmla="*/ 1606 w 1853"/>
                <a:gd name="T35" fmla="*/ 1037 h 1332"/>
                <a:gd name="T36" fmla="*/ 1568 w 1853"/>
                <a:gd name="T37" fmla="*/ 1037 h 1332"/>
                <a:gd name="T38" fmla="*/ 1125 w 1853"/>
                <a:gd name="T39" fmla="*/ 1251 h 1332"/>
                <a:gd name="T40" fmla="*/ 883 w 1853"/>
                <a:gd name="T41" fmla="*/ 1251 h 1332"/>
                <a:gd name="T42" fmla="*/ 814 w 1853"/>
                <a:gd name="T43" fmla="*/ 1182 h 1332"/>
                <a:gd name="T44" fmla="*/ 1194 w 1853"/>
                <a:gd name="T45" fmla="*/ 1182 h 1332"/>
                <a:gd name="T46" fmla="*/ 1125 w 1853"/>
                <a:gd name="T47" fmla="*/ 1251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53" h="1332">
                  <a:moveTo>
                    <a:pt x="1568" y="1037"/>
                  </a:moveTo>
                  <a:cubicBezTo>
                    <a:pt x="1486" y="1069"/>
                    <a:pt x="1399" y="1086"/>
                    <a:pt x="1311" y="1086"/>
                  </a:cubicBezTo>
                  <a:cubicBezTo>
                    <a:pt x="1221" y="1086"/>
                    <a:pt x="1133" y="1069"/>
                    <a:pt x="1051" y="1037"/>
                  </a:cubicBezTo>
                  <a:cubicBezTo>
                    <a:pt x="357" y="1037"/>
                    <a:pt x="357" y="1037"/>
                    <a:pt x="357" y="1037"/>
                  </a:cubicBezTo>
                  <a:cubicBezTo>
                    <a:pt x="347" y="1037"/>
                    <a:pt x="338" y="1028"/>
                    <a:pt x="338" y="1017"/>
                  </a:cubicBezTo>
                  <a:cubicBezTo>
                    <a:pt x="338" y="177"/>
                    <a:pt x="338" y="177"/>
                    <a:pt x="338" y="177"/>
                  </a:cubicBezTo>
                  <a:cubicBezTo>
                    <a:pt x="338" y="166"/>
                    <a:pt x="347" y="157"/>
                    <a:pt x="357" y="157"/>
                  </a:cubicBezTo>
                  <a:cubicBezTo>
                    <a:pt x="642" y="157"/>
                    <a:pt x="642" y="157"/>
                    <a:pt x="642" y="157"/>
                  </a:cubicBezTo>
                  <a:cubicBezTo>
                    <a:pt x="661" y="103"/>
                    <a:pt x="685" y="50"/>
                    <a:pt x="717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25" y="0"/>
                    <a:pt x="181" y="44"/>
                    <a:pt x="181" y="98"/>
                  </a:cubicBezTo>
                  <a:cubicBezTo>
                    <a:pt x="181" y="1039"/>
                    <a:pt x="181" y="1039"/>
                    <a:pt x="181" y="1039"/>
                  </a:cubicBezTo>
                  <a:cubicBezTo>
                    <a:pt x="160" y="1051"/>
                    <a:pt x="69" y="1102"/>
                    <a:pt x="45" y="1117"/>
                  </a:cubicBezTo>
                  <a:cubicBezTo>
                    <a:pt x="15" y="1135"/>
                    <a:pt x="0" y="1142"/>
                    <a:pt x="0" y="1166"/>
                  </a:cubicBezTo>
                  <a:cubicBezTo>
                    <a:pt x="0" y="1220"/>
                    <a:pt x="0" y="1220"/>
                    <a:pt x="0" y="1220"/>
                  </a:cubicBezTo>
                  <a:cubicBezTo>
                    <a:pt x="0" y="1282"/>
                    <a:pt x="51" y="1332"/>
                    <a:pt x="112" y="1332"/>
                  </a:cubicBezTo>
                  <a:cubicBezTo>
                    <a:pt x="1853" y="1332"/>
                    <a:pt x="1853" y="1332"/>
                    <a:pt x="1853" y="1332"/>
                  </a:cubicBezTo>
                  <a:cubicBezTo>
                    <a:pt x="1606" y="1037"/>
                    <a:pt x="1606" y="1037"/>
                    <a:pt x="1606" y="1037"/>
                  </a:cubicBezTo>
                  <a:lnTo>
                    <a:pt x="1568" y="1037"/>
                  </a:lnTo>
                  <a:close/>
                  <a:moveTo>
                    <a:pt x="1125" y="1251"/>
                  </a:moveTo>
                  <a:cubicBezTo>
                    <a:pt x="883" y="1251"/>
                    <a:pt x="883" y="1251"/>
                    <a:pt x="883" y="1251"/>
                  </a:cubicBezTo>
                  <a:cubicBezTo>
                    <a:pt x="845" y="1251"/>
                    <a:pt x="814" y="1220"/>
                    <a:pt x="814" y="1182"/>
                  </a:cubicBezTo>
                  <a:cubicBezTo>
                    <a:pt x="1194" y="1182"/>
                    <a:pt x="1194" y="1182"/>
                    <a:pt x="1194" y="1182"/>
                  </a:cubicBezTo>
                  <a:cubicBezTo>
                    <a:pt x="1194" y="1220"/>
                    <a:pt x="1163" y="1251"/>
                    <a:pt x="1125" y="125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3"/>
            <p:cNvSpPr>
              <a:spLocks noEditPoints="1"/>
            </p:cNvSpPr>
            <p:nvPr/>
          </p:nvSpPr>
          <p:spPr bwMode="auto">
            <a:xfrm>
              <a:off x="6016" y="-814"/>
              <a:ext cx="413" cy="399"/>
            </a:xfrm>
            <a:custGeom>
              <a:avLst/>
              <a:gdLst>
                <a:gd name="T0" fmla="*/ 1597 w 1624"/>
                <a:gd name="T1" fmla="*/ 1256 h 1564"/>
                <a:gd name="T2" fmla="*/ 1193 w 1624"/>
                <a:gd name="T3" fmla="*/ 920 h 1564"/>
                <a:gd name="T4" fmla="*/ 1100 w 1624"/>
                <a:gd name="T5" fmla="*/ 178 h 1564"/>
                <a:gd name="T6" fmla="*/ 669 w 1624"/>
                <a:gd name="T7" fmla="*/ 0 h 1564"/>
                <a:gd name="T8" fmla="*/ 238 w 1624"/>
                <a:gd name="T9" fmla="*/ 178 h 1564"/>
                <a:gd name="T10" fmla="*/ 238 w 1624"/>
                <a:gd name="T11" fmla="*/ 1041 h 1564"/>
                <a:gd name="T12" fmla="*/ 669 w 1624"/>
                <a:gd name="T13" fmla="*/ 1219 h 1564"/>
                <a:gd name="T14" fmla="*/ 979 w 1624"/>
                <a:gd name="T15" fmla="*/ 1134 h 1564"/>
                <a:gd name="T16" fmla="*/ 1315 w 1624"/>
                <a:gd name="T17" fmla="*/ 1537 h 1564"/>
                <a:gd name="T18" fmla="*/ 1380 w 1624"/>
                <a:gd name="T19" fmla="*/ 1554 h 1564"/>
                <a:gd name="T20" fmla="*/ 1614 w 1624"/>
                <a:gd name="T21" fmla="*/ 1321 h 1564"/>
                <a:gd name="T22" fmla="*/ 1597 w 1624"/>
                <a:gd name="T23" fmla="*/ 1256 h 1564"/>
                <a:gd name="T24" fmla="*/ 956 w 1624"/>
                <a:gd name="T25" fmla="*/ 897 h 1564"/>
                <a:gd name="T26" fmla="*/ 669 w 1624"/>
                <a:gd name="T27" fmla="*/ 1016 h 1564"/>
                <a:gd name="T28" fmla="*/ 382 w 1624"/>
                <a:gd name="T29" fmla="*/ 897 h 1564"/>
                <a:gd name="T30" fmla="*/ 382 w 1624"/>
                <a:gd name="T31" fmla="*/ 322 h 1564"/>
                <a:gd name="T32" fmla="*/ 669 w 1624"/>
                <a:gd name="T33" fmla="*/ 203 h 1564"/>
                <a:gd name="T34" fmla="*/ 956 w 1624"/>
                <a:gd name="T35" fmla="*/ 322 h 1564"/>
                <a:gd name="T36" fmla="*/ 956 w 1624"/>
                <a:gd name="T37" fmla="*/ 89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4" h="1564">
                  <a:moveTo>
                    <a:pt x="1597" y="1256"/>
                  </a:moveTo>
                  <a:cubicBezTo>
                    <a:pt x="1466" y="1147"/>
                    <a:pt x="1331" y="1034"/>
                    <a:pt x="1193" y="920"/>
                  </a:cubicBezTo>
                  <a:cubicBezTo>
                    <a:pt x="1332" y="686"/>
                    <a:pt x="1301" y="379"/>
                    <a:pt x="1100" y="178"/>
                  </a:cubicBezTo>
                  <a:cubicBezTo>
                    <a:pt x="985" y="63"/>
                    <a:pt x="832" y="0"/>
                    <a:pt x="669" y="0"/>
                  </a:cubicBezTo>
                  <a:cubicBezTo>
                    <a:pt x="506" y="0"/>
                    <a:pt x="353" y="63"/>
                    <a:pt x="238" y="178"/>
                  </a:cubicBezTo>
                  <a:cubicBezTo>
                    <a:pt x="0" y="416"/>
                    <a:pt x="0" y="803"/>
                    <a:pt x="238" y="1041"/>
                  </a:cubicBezTo>
                  <a:cubicBezTo>
                    <a:pt x="353" y="1156"/>
                    <a:pt x="506" y="1219"/>
                    <a:pt x="669" y="1219"/>
                  </a:cubicBezTo>
                  <a:cubicBezTo>
                    <a:pt x="780" y="1219"/>
                    <a:pt x="886" y="1189"/>
                    <a:pt x="979" y="1134"/>
                  </a:cubicBezTo>
                  <a:cubicBezTo>
                    <a:pt x="1094" y="1271"/>
                    <a:pt x="1207" y="1406"/>
                    <a:pt x="1315" y="1537"/>
                  </a:cubicBezTo>
                  <a:cubicBezTo>
                    <a:pt x="1331" y="1555"/>
                    <a:pt x="1361" y="1564"/>
                    <a:pt x="1380" y="1554"/>
                  </a:cubicBezTo>
                  <a:cubicBezTo>
                    <a:pt x="1483" y="1505"/>
                    <a:pt x="1564" y="1424"/>
                    <a:pt x="1614" y="1321"/>
                  </a:cubicBezTo>
                  <a:cubicBezTo>
                    <a:pt x="1624" y="1301"/>
                    <a:pt x="1615" y="1271"/>
                    <a:pt x="1597" y="1256"/>
                  </a:cubicBezTo>
                  <a:close/>
                  <a:moveTo>
                    <a:pt x="956" y="897"/>
                  </a:moveTo>
                  <a:cubicBezTo>
                    <a:pt x="880" y="973"/>
                    <a:pt x="778" y="1016"/>
                    <a:pt x="669" y="1016"/>
                  </a:cubicBezTo>
                  <a:cubicBezTo>
                    <a:pt x="561" y="1016"/>
                    <a:pt x="459" y="973"/>
                    <a:pt x="382" y="897"/>
                  </a:cubicBezTo>
                  <a:cubicBezTo>
                    <a:pt x="224" y="738"/>
                    <a:pt x="224" y="481"/>
                    <a:pt x="382" y="322"/>
                  </a:cubicBezTo>
                  <a:cubicBezTo>
                    <a:pt x="459" y="245"/>
                    <a:pt x="561" y="203"/>
                    <a:pt x="669" y="203"/>
                  </a:cubicBezTo>
                  <a:cubicBezTo>
                    <a:pt x="778" y="203"/>
                    <a:pt x="880" y="245"/>
                    <a:pt x="956" y="322"/>
                  </a:cubicBezTo>
                  <a:cubicBezTo>
                    <a:pt x="1115" y="480"/>
                    <a:pt x="1115" y="738"/>
                    <a:pt x="956" y="8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762938" y="1991781"/>
            <a:ext cx="190500" cy="462915"/>
            <a:chOff x="8777928" y="1991781"/>
            <a:chExt cx="190500" cy="462915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946E71F-346C-9B4B-BECB-53ED0E1C91FA}"/>
                </a:ext>
              </a:extLst>
            </p:cNvPr>
            <p:cNvSpPr/>
            <p:nvPr/>
          </p:nvSpPr>
          <p:spPr>
            <a:xfrm>
              <a:off x="8777928" y="2102271"/>
              <a:ext cx="190500" cy="352425"/>
            </a:xfrm>
            <a:custGeom>
              <a:avLst/>
              <a:gdLst>
                <a:gd name="connsiteX0" fmla="*/ 150019 w 190500"/>
                <a:gd name="connsiteY0" fmla="*/ 7144 h 352425"/>
                <a:gd name="connsiteX1" fmla="*/ 50006 w 190500"/>
                <a:gd name="connsiteY1" fmla="*/ 7144 h 352425"/>
                <a:gd name="connsiteX2" fmla="*/ 7144 w 190500"/>
                <a:gd name="connsiteY2" fmla="*/ 50006 h 352425"/>
                <a:gd name="connsiteX3" fmla="*/ 7144 w 190500"/>
                <a:gd name="connsiteY3" fmla="*/ 149066 h 352425"/>
                <a:gd name="connsiteX4" fmla="*/ 44291 w 190500"/>
                <a:gd name="connsiteY4" fmla="*/ 192881 h 352425"/>
                <a:gd name="connsiteX5" fmla="*/ 44291 w 190500"/>
                <a:gd name="connsiteY5" fmla="*/ 302419 h 352425"/>
                <a:gd name="connsiteX6" fmla="*/ 87154 w 190500"/>
                <a:gd name="connsiteY6" fmla="*/ 346234 h 352425"/>
                <a:gd name="connsiteX7" fmla="*/ 112871 w 190500"/>
                <a:gd name="connsiteY7" fmla="*/ 346234 h 352425"/>
                <a:gd name="connsiteX8" fmla="*/ 155734 w 190500"/>
                <a:gd name="connsiteY8" fmla="*/ 302419 h 352425"/>
                <a:gd name="connsiteX9" fmla="*/ 155734 w 190500"/>
                <a:gd name="connsiteY9" fmla="*/ 192881 h 352425"/>
                <a:gd name="connsiteX10" fmla="*/ 192881 w 190500"/>
                <a:gd name="connsiteY10" fmla="*/ 149066 h 352425"/>
                <a:gd name="connsiteX11" fmla="*/ 192881 w 190500"/>
                <a:gd name="connsiteY11" fmla="*/ 50959 h 352425"/>
                <a:gd name="connsiteX12" fmla="*/ 150019 w 190500"/>
                <a:gd name="connsiteY12" fmla="*/ 714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00" h="352425">
                  <a:moveTo>
                    <a:pt x="150019" y="7144"/>
                  </a:moveTo>
                  <a:lnTo>
                    <a:pt x="50006" y="7144"/>
                  </a:lnTo>
                  <a:cubicBezTo>
                    <a:pt x="26194" y="7144"/>
                    <a:pt x="7144" y="26194"/>
                    <a:pt x="7144" y="50006"/>
                  </a:cubicBezTo>
                  <a:lnTo>
                    <a:pt x="7144" y="149066"/>
                  </a:lnTo>
                  <a:cubicBezTo>
                    <a:pt x="7144" y="170974"/>
                    <a:pt x="23336" y="189071"/>
                    <a:pt x="44291" y="192881"/>
                  </a:cubicBezTo>
                  <a:lnTo>
                    <a:pt x="44291" y="302419"/>
                  </a:lnTo>
                  <a:cubicBezTo>
                    <a:pt x="44291" y="326231"/>
                    <a:pt x="63341" y="346234"/>
                    <a:pt x="87154" y="346234"/>
                  </a:cubicBezTo>
                  <a:lnTo>
                    <a:pt x="112871" y="346234"/>
                  </a:lnTo>
                  <a:cubicBezTo>
                    <a:pt x="136684" y="346234"/>
                    <a:pt x="155734" y="326231"/>
                    <a:pt x="155734" y="302419"/>
                  </a:cubicBezTo>
                  <a:lnTo>
                    <a:pt x="155734" y="192881"/>
                  </a:lnTo>
                  <a:cubicBezTo>
                    <a:pt x="176689" y="190024"/>
                    <a:pt x="192881" y="170974"/>
                    <a:pt x="192881" y="149066"/>
                  </a:cubicBezTo>
                  <a:lnTo>
                    <a:pt x="192881" y="50959"/>
                  </a:lnTo>
                  <a:cubicBezTo>
                    <a:pt x="192881" y="27146"/>
                    <a:pt x="173831" y="7144"/>
                    <a:pt x="150019" y="7144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F64AE5A-F097-4D43-882E-B41DC5A66B87}"/>
                </a:ext>
              </a:extLst>
            </p:cNvPr>
            <p:cNvSpPr/>
            <p:nvPr/>
          </p:nvSpPr>
          <p:spPr>
            <a:xfrm>
              <a:off x="8823648" y="1991781"/>
              <a:ext cx="104775" cy="104775"/>
            </a:xfrm>
            <a:custGeom>
              <a:avLst/>
              <a:gdLst>
                <a:gd name="connsiteX0" fmla="*/ 53816 w 104775"/>
                <a:gd name="connsiteY0" fmla="*/ 100489 h 104775"/>
                <a:gd name="connsiteX1" fmla="*/ 100489 w 104775"/>
                <a:gd name="connsiteY1" fmla="*/ 53816 h 104775"/>
                <a:gd name="connsiteX2" fmla="*/ 53816 w 104775"/>
                <a:gd name="connsiteY2" fmla="*/ 7144 h 104775"/>
                <a:gd name="connsiteX3" fmla="*/ 7144 w 104775"/>
                <a:gd name="connsiteY3" fmla="*/ 53816 h 104775"/>
                <a:gd name="connsiteX4" fmla="*/ 53816 w 104775"/>
                <a:gd name="connsiteY4" fmla="*/ 1004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3816" y="100489"/>
                  </a:moveTo>
                  <a:cubicBezTo>
                    <a:pt x="79534" y="100489"/>
                    <a:pt x="100489" y="79534"/>
                    <a:pt x="100489" y="53816"/>
                  </a:cubicBezTo>
                  <a:cubicBezTo>
                    <a:pt x="100489" y="28099"/>
                    <a:pt x="79534" y="7144"/>
                    <a:pt x="53816" y="7144"/>
                  </a:cubicBezTo>
                  <a:cubicBezTo>
                    <a:pt x="28099" y="7144"/>
                    <a:pt x="7144" y="28099"/>
                    <a:pt x="7144" y="53816"/>
                  </a:cubicBezTo>
                  <a:cubicBezTo>
                    <a:pt x="7144" y="79534"/>
                    <a:pt x="28099" y="100489"/>
                    <a:pt x="53816" y="100489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679090" y="1991781"/>
            <a:ext cx="190500" cy="462915"/>
            <a:chOff x="8777928" y="1991781"/>
            <a:chExt cx="190500" cy="462915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A946E71F-346C-9B4B-BECB-53ED0E1C91FA}"/>
                </a:ext>
              </a:extLst>
            </p:cNvPr>
            <p:cNvSpPr/>
            <p:nvPr/>
          </p:nvSpPr>
          <p:spPr>
            <a:xfrm>
              <a:off x="8777928" y="2102271"/>
              <a:ext cx="190500" cy="352425"/>
            </a:xfrm>
            <a:custGeom>
              <a:avLst/>
              <a:gdLst>
                <a:gd name="connsiteX0" fmla="*/ 150019 w 190500"/>
                <a:gd name="connsiteY0" fmla="*/ 7144 h 352425"/>
                <a:gd name="connsiteX1" fmla="*/ 50006 w 190500"/>
                <a:gd name="connsiteY1" fmla="*/ 7144 h 352425"/>
                <a:gd name="connsiteX2" fmla="*/ 7144 w 190500"/>
                <a:gd name="connsiteY2" fmla="*/ 50006 h 352425"/>
                <a:gd name="connsiteX3" fmla="*/ 7144 w 190500"/>
                <a:gd name="connsiteY3" fmla="*/ 149066 h 352425"/>
                <a:gd name="connsiteX4" fmla="*/ 44291 w 190500"/>
                <a:gd name="connsiteY4" fmla="*/ 192881 h 352425"/>
                <a:gd name="connsiteX5" fmla="*/ 44291 w 190500"/>
                <a:gd name="connsiteY5" fmla="*/ 302419 h 352425"/>
                <a:gd name="connsiteX6" fmla="*/ 87154 w 190500"/>
                <a:gd name="connsiteY6" fmla="*/ 346234 h 352425"/>
                <a:gd name="connsiteX7" fmla="*/ 112871 w 190500"/>
                <a:gd name="connsiteY7" fmla="*/ 346234 h 352425"/>
                <a:gd name="connsiteX8" fmla="*/ 155734 w 190500"/>
                <a:gd name="connsiteY8" fmla="*/ 302419 h 352425"/>
                <a:gd name="connsiteX9" fmla="*/ 155734 w 190500"/>
                <a:gd name="connsiteY9" fmla="*/ 192881 h 352425"/>
                <a:gd name="connsiteX10" fmla="*/ 192881 w 190500"/>
                <a:gd name="connsiteY10" fmla="*/ 149066 h 352425"/>
                <a:gd name="connsiteX11" fmla="*/ 192881 w 190500"/>
                <a:gd name="connsiteY11" fmla="*/ 50959 h 352425"/>
                <a:gd name="connsiteX12" fmla="*/ 150019 w 190500"/>
                <a:gd name="connsiteY12" fmla="*/ 714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00" h="352425">
                  <a:moveTo>
                    <a:pt x="150019" y="7144"/>
                  </a:moveTo>
                  <a:lnTo>
                    <a:pt x="50006" y="7144"/>
                  </a:lnTo>
                  <a:cubicBezTo>
                    <a:pt x="26194" y="7144"/>
                    <a:pt x="7144" y="26194"/>
                    <a:pt x="7144" y="50006"/>
                  </a:cubicBezTo>
                  <a:lnTo>
                    <a:pt x="7144" y="149066"/>
                  </a:lnTo>
                  <a:cubicBezTo>
                    <a:pt x="7144" y="170974"/>
                    <a:pt x="23336" y="189071"/>
                    <a:pt x="44291" y="192881"/>
                  </a:cubicBezTo>
                  <a:lnTo>
                    <a:pt x="44291" y="302419"/>
                  </a:lnTo>
                  <a:cubicBezTo>
                    <a:pt x="44291" y="326231"/>
                    <a:pt x="63341" y="346234"/>
                    <a:pt x="87154" y="346234"/>
                  </a:cubicBezTo>
                  <a:lnTo>
                    <a:pt x="112871" y="346234"/>
                  </a:lnTo>
                  <a:cubicBezTo>
                    <a:pt x="136684" y="346234"/>
                    <a:pt x="155734" y="326231"/>
                    <a:pt x="155734" y="302419"/>
                  </a:cubicBezTo>
                  <a:lnTo>
                    <a:pt x="155734" y="192881"/>
                  </a:lnTo>
                  <a:cubicBezTo>
                    <a:pt x="176689" y="190024"/>
                    <a:pt x="192881" y="170974"/>
                    <a:pt x="192881" y="149066"/>
                  </a:cubicBezTo>
                  <a:lnTo>
                    <a:pt x="192881" y="50959"/>
                  </a:lnTo>
                  <a:cubicBezTo>
                    <a:pt x="192881" y="27146"/>
                    <a:pt x="173831" y="7144"/>
                    <a:pt x="150019" y="7144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5F64AE5A-F097-4D43-882E-B41DC5A66B87}"/>
                </a:ext>
              </a:extLst>
            </p:cNvPr>
            <p:cNvSpPr/>
            <p:nvPr/>
          </p:nvSpPr>
          <p:spPr>
            <a:xfrm>
              <a:off x="8823648" y="1991781"/>
              <a:ext cx="104775" cy="104775"/>
            </a:xfrm>
            <a:custGeom>
              <a:avLst/>
              <a:gdLst>
                <a:gd name="connsiteX0" fmla="*/ 53816 w 104775"/>
                <a:gd name="connsiteY0" fmla="*/ 100489 h 104775"/>
                <a:gd name="connsiteX1" fmla="*/ 100489 w 104775"/>
                <a:gd name="connsiteY1" fmla="*/ 53816 h 104775"/>
                <a:gd name="connsiteX2" fmla="*/ 53816 w 104775"/>
                <a:gd name="connsiteY2" fmla="*/ 7144 h 104775"/>
                <a:gd name="connsiteX3" fmla="*/ 7144 w 104775"/>
                <a:gd name="connsiteY3" fmla="*/ 53816 h 104775"/>
                <a:gd name="connsiteX4" fmla="*/ 53816 w 104775"/>
                <a:gd name="connsiteY4" fmla="*/ 1004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3816" y="100489"/>
                  </a:moveTo>
                  <a:cubicBezTo>
                    <a:pt x="79534" y="100489"/>
                    <a:pt x="100489" y="79534"/>
                    <a:pt x="100489" y="53816"/>
                  </a:cubicBezTo>
                  <a:cubicBezTo>
                    <a:pt x="100489" y="28099"/>
                    <a:pt x="79534" y="7144"/>
                    <a:pt x="53816" y="7144"/>
                  </a:cubicBezTo>
                  <a:cubicBezTo>
                    <a:pt x="28099" y="7144"/>
                    <a:pt x="7144" y="28099"/>
                    <a:pt x="7144" y="53816"/>
                  </a:cubicBezTo>
                  <a:cubicBezTo>
                    <a:pt x="7144" y="79534"/>
                    <a:pt x="28099" y="100489"/>
                    <a:pt x="53816" y="100489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877337" y="1994191"/>
            <a:ext cx="190500" cy="462915"/>
            <a:chOff x="8777928" y="1991781"/>
            <a:chExt cx="190500" cy="462915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946E71F-346C-9B4B-BECB-53ED0E1C91FA}"/>
                </a:ext>
              </a:extLst>
            </p:cNvPr>
            <p:cNvSpPr/>
            <p:nvPr/>
          </p:nvSpPr>
          <p:spPr>
            <a:xfrm>
              <a:off x="8777928" y="2102271"/>
              <a:ext cx="190500" cy="352425"/>
            </a:xfrm>
            <a:custGeom>
              <a:avLst/>
              <a:gdLst>
                <a:gd name="connsiteX0" fmla="*/ 150019 w 190500"/>
                <a:gd name="connsiteY0" fmla="*/ 7144 h 352425"/>
                <a:gd name="connsiteX1" fmla="*/ 50006 w 190500"/>
                <a:gd name="connsiteY1" fmla="*/ 7144 h 352425"/>
                <a:gd name="connsiteX2" fmla="*/ 7144 w 190500"/>
                <a:gd name="connsiteY2" fmla="*/ 50006 h 352425"/>
                <a:gd name="connsiteX3" fmla="*/ 7144 w 190500"/>
                <a:gd name="connsiteY3" fmla="*/ 149066 h 352425"/>
                <a:gd name="connsiteX4" fmla="*/ 44291 w 190500"/>
                <a:gd name="connsiteY4" fmla="*/ 192881 h 352425"/>
                <a:gd name="connsiteX5" fmla="*/ 44291 w 190500"/>
                <a:gd name="connsiteY5" fmla="*/ 302419 h 352425"/>
                <a:gd name="connsiteX6" fmla="*/ 87154 w 190500"/>
                <a:gd name="connsiteY6" fmla="*/ 346234 h 352425"/>
                <a:gd name="connsiteX7" fmla="*/ 112871 w 190500"/>
                <a:gd name="connsiteY7" fmla="*/ 346234 h 352425"/>
                <a:gd name="connsiteX8" fmla="*/ 155734 w 190500"/>
                <a:gd name="connsiteY8" fmla="*/ 302419 h 352425"/>
                <a:gd name="connsiteX9" fmla="*/ 155734 w 190500"/>
                <a:gd name="connsiteY9" fmla="*/ 192881 h 352425"/>
                <a:gd name="connsiteX10" fmla="*/ 192881 w 190500"/>
                <a:gd name="connsiteY10" fmla="*/ 149066 h 352425"/>
                <a:gd name="connsiteX11" fmla="*/ 192881 w 190500"/>
                <a:gd name="connsiteY11" fmla="*/ 50959 h 352425"/>
                <a:gd name="connsiteX12" fmla="*/ 150019 w 190500"/>
                <a:gd name="connsiteY12" fmla="*/ 714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00" h="352425">
                  <a:moveTo>
                    <a:pt x="150019" y="7144"/>
                  </a:moveTo>
                  <a:lnTo>
                    <a:pt x="50006" y="7144"/>
                  </a:lnTo>
                  <a:cubicBezTo>
                    <a:pt x="26194" y="7144"/>
                    <a:pt x="7144" y="26194"/>
                    <a:pt x="7144" y="50006"/>
                  </a:cubicBezTo>
                  <a:lnTo>
                    <a:pt x="7144" y="149066"/>
                  </a:lnTo>
                  <a:cubicBezTo>
                    <a:pt x="7144" y="170974"/>
                    <a:pt x="23336" y="189071"/>
                    <a:pt x="44291" y="192881"/>
                  </a:cubicBezTo>
                  <a:lnTo>
                    <a:pt x="44291" y="302419"/>
                  </a:lnTo>
                  <a:cubicBezTo>
                    <a:pt x="44291" y="326231"/>
                    <a:pt x="63341" y="346234"/>
                    <a:pt x="87154" y="346234"/>
                  </a:cubicBezTo>
                  <a:lnTo>
                    <a:pt x="112871" y="346234"/>
                  </a:lnTo>
                  <a:cubicBezTo>
                    <a:pt x="136684" y="346234"/>
                    <a:pt x="155734" y="326231"/>
                    <a:pt x="155734" y="302419"/>
                  </a:cubicBezTo>
                  <a:lnTo>
                    <a:pt x="155734" y="192881"/>
                  </a:lnTo>
                  <a:cubicBezTo>
                    <a:pt x="176689" y="190024"/>
                    <a:pt x="192881" y="170974"/>
                    <a:pt x="192881" y="149066"/>
                  </a:cubicBezTo>
                  <a:lnTo>
                    <a:pt x="192881" y="50959"/>
                  </a:lnTo>
                  <a:cubicBezTo>
                    <a:pt x="192881" y="27146"/>
                    <a:pt x="173831" y="7144"/>
                    <a:pt x="150019" y="7144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5F64AE5A-F097-4D43-882E-B41DC5A66B87}"/>
                </a:ext>
              </a:extLst>
            </p:cNvPr>
            <p:cNvSpPr/>
            <p:nvPr/>
          </p:nvSpPr>
          <p:spPr>
            <a:xfrm>
              <a:off x="8823648" y="1991781"/>
              <a:ext cx="104775" cy="104775"/>
            </a:xfrm>
            <a:custGeom>
              <a:avLst/>
              <a:gdLst>
                <a:gd name="connsiteX0" fmla="*/ 53816 w 104775"/>
                <a:gd name="connsiteY0" fmla="*/ 100489 h 104775"/>
                <a:gd name="connsiteX1" fmla="*/ 100489 w 104775"/>
                <a:gd name="connsiteY1" fmla="*/ 53816 h 104775"/>
                <a:gd name="connsiteX2" fmla="*/ 53816 w 104775"/>
                <a:gd name="connsiteY2" fmla="*/ 7144 h 104775"/>
                <a:gd name="connsiteX3" fmla="*/ 7144 w 104775"/>
                <a:gd name="connsiteY3" fmla="*/ 53816 h 104775"/>
                <a:gd name="connsiteX4" fmla="*/ 53816 w 104775"/>
                <a:gd name="connsiteY4" fmla="*/ 1004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3816" y="100489"/>
                  </a:moveTo>
                  <a:cubicBezTo>
                    <a:pt x="79534" y="100489"/>
                    <a:pt x="100489" y="79534"/>
                    <a:pt x="100489" y="53816"/>
                  </a:cubicBezTo>
                  <a:cubicBezTo>
                    <a:pt x="100489" y="28099"/>
                    <a:pt x="79534" y="7144"/>
                    <a:pt x="53816" y="7144"/>
                  </a:cubicBezTo>
                  <a:cubicBezTo>
                    <a:pt x="28099" y="7144"/>
                    <a:pt x="7144" y="28099"/>
                    <a:pt x="7144" y="53816"/>
                  </a:cubicBezTo>
                  <a:cubicBezTo>
                    <a:pt x="7144" y="79534"/>
                    <a:pt x="28099" y="100489"/>
                    <a:pt x="53816" y="100489"/>
                  </a:cubicBezTo>
                  <a:close/>
                </a:path>
              </a:pathLst>
            </a:custGeom>
            <a:solidFill>
              <a:srgbClr val="ED1C24"/>
            </a:solidFill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" name="Group 21"/>
          <p:cNvGrpSpPr>
            <a:grpSpLocks noChangeAspect="1"/>
          </p:cNvGrpSpPr>
          <p:nvPr/>
        </p:nvGrpSpPr>
        <p:grpSpPr bwMode="auto">
          <a:xfrm>
            <a:off x="10252478" y="1710826"/>
            <a:ext cx="674847" cy="832386"/>
            <a:chOff x="5096" y="378"/>
            <a:chExt cx="604" cy="74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5356" y="665"/>
              <a:ext cx="56" cy="458"/>
            </a:xfrm>
            <a:custGeom>
              <a:avLst/>
              <a:gdLst>
                <a:gd name="T0" fmla="*/ 76 w 152"/>
                <a:gd name="T1" fmla="*/ 1249 h 1249"/>
                <a:gd name="T2" fmla="*/ 0 w 152"/>
                <a:gd name="T3" fmla="*/ 1173 h 1249"/>
                <a:gd name="T4" fmla="*/ 0 w 152"/>
                <a:gd name="T5" fmla="*/ 76 h 1249"/>
                <a:gd name="T6" fmla="*/ 76 w 152"/>
                <a:gd name="T7" fmla="*/ 0 h 1249"/>
                <a:gd name="T8" fmla="*/ 152 w 152"/>
                <a:gd name="T9" fmla="*/ 76 h 1249"/>
                <a:gd name="T10" fmla="*/ 152 w 152"/>
                <a:gd name="T11" fmla="*/ 1173 h 1249"/>
                <a:gd name="T12" fmla="*/ 76 w 152"/>
                <a:gd name="T13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9">
                  <a:moveTo>
                    <a:pt x="76" y="1249"/>
                  </a:moveTo>
                  <a:cubicBezTo>
                    <a:pt x="34" y="1249"/>
                    <a:pt x="0" y="1215"/>
                    <a:pt x="0" y="117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18" y="0"/>
                    <a:pt x="152" y="34"/>
                    <a:pt x="152" y="76"/>
                  </a:cubicBezTo>
                  <a:cubicBezTo>
                    <a:pt x="152" y="1173"/>
                    <a:pt x="152" y="1173"/>
                    <a:pt x="152" y="1173"/>
                  </a:cubicBezTo>
                  <a:cubicBezTo>
                    <a:pt x="152" y="1215"/>
                    <a:pt x="118" y="1249"/>
                    <a:pt x="76" y="1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73" y="455"/>
              <a:ext cx="422" cy="359"/>
            </a:xfrm>
            <a:custGeom>
              <a:avLst/>
              <a:gdLst>
                <a:gd name="T0" fmla="*/ 826 w 1150"/>
                <a:gd name="T1" fmla="*/ 946 h 979"/>
                <a:gd name="T2" fmla="*/ 886 w 1150"/>
                <a:gd name="T3" fmla="*/ 971 h 979"/>
                <a:gd name="T4" fmla="*/ 946 w 1150"/>
                <a:gd name="T5" fmla="*/ 946 h 979"/>
                <a:gd name="T6" fmla="*/ 946 w 1150"/>
                <a:gd name="T7" fmla="*/ 205 h 979"/>
                <a:gd name="T8" fmla="*/ 204 w 1150"/>
                <a:gd name="T9" fmla="*/ 205 h 979"/>
                <a:gd name="T10" fmla="*/ 204 w 1150"/>
                <a:gd name="T11" fmla="*/ 946 h 979"/>
                <a:gd name="T12" fmla="*/ 324 w 1150"/>
                <a:gd name="T13" fmla="*/ 946 h 979"/>
                <a:gd name="T14" fmla="*/ 324 w 1150"/>
                <a:gd name="T15" fmla="*/ 826 h 979"/>
                <a:gd name="T16" fmla="*/ 324 w 1150"/>
                <a:gd name="T17" fmla="*/ 324 h 979"/>
                <a:gd name="T18" fmla="*/ 826 w 1150"/>
                <a:gd name="T19" fmla="*/ 324 h 979"/>
                <a:gd name="T20" fmla="*/ 826 w 1150"/>
                <a:gd name="T21" fmla="*/ 826 h 979"/>
                <a:gd name="T22" fmla="*/ 826 w 1150"/>
                <a:gd name="T23" fmla="*/ 946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0" h="979">
                  <a:moveTo>
                    <a:pt x="826" y="946"/>
                  </a:moveTo>
                  <a:cubicBezTo>
                    <a:pt x="842" y="963"/>
                    <a:pt x="864" y="971"/>
                    <a:pt x="886" y="971"/>
                  </a:cubicBezTo>
                  <a:cubicBezTo>
                    <a:pt x="907" y="971"/>
                    <a:pt x="929" y="963"/>
                    <a:pt x="946" y="946"/>
                  </a:cubicBezTo>
                  <a:cubicBezTo>
                    <a:pt x="1150" y="742"/>
                    <a:pt x="1150" y="409"/>
                    <a:pt x="946" y="205"/>
                  </a:cubicBezTo>
                  <a:cubicBezTo>
                    <a:pt x="741" y="0"/>
                    <a:pt x="408" y="0"/>
                    <a:pt x="204" y="205"/>
                  </a:cubicBezTo>
                  <a:cubicBezTo>
                    <a:pt x="0" y="409"/>
                    <a:pt x="0" y="742"/>
                    <a:pt x="204" y="946"/>
                  </a:cubicBezTo>
                  <a:cubicBezTo>
                    <a:pt x="237" y="979"/>
                    <a:pt x="291" y="979"/>
                    <a:pt x="324" y="946"/>
                  </a:cubicBezTo>
                  <a:cubicBezTo>
                    <a:pt x="357" y="913"/>
                    <a:pt x="357" y="859"/>
                    <a:pt x="324" y="826"/>
                  </a:cubicBezTo>
                  <a:cubicBezTo>
                    <a:pt x="186" y="688"/>
                    <a:pt x="186" y="463"/>
                    <a:pt x="324" y="324"/>
                  </a:cubicBezTo>
                  <a:cubicBezTo>
                    <a:pt x="462" y="186"/>
                    <a:pt x="687" y="186"/>
                    <a:pt x="826" y="324"/>
                  </a:cubicBezTo>
                  <a:cubicBezTo>
                    <a:pt x="964" y="463"/>
                    <a:pt x="964" y="688"/>
                    <a:pt x="826" y="826"/>
                  </a:cubicBezTo>
                  <a:cubicBezTo>
                    <a:pt x="793" y="859"/>
                    <a:pt x="793" y="913"/>
                    <a:pt x="826" y="9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096" y="378"/>
              <a:ext cx="604" cy="504"/>
            </a:xfrm>
            <a:custGeom>
              <a:avLst/>
              <a:gdLst>
                <a:gd name="T0" fmla="*/ 1340 w 1646"/>
                <a:gd name="T1" fmla="*/ 230 h 1372"/>
                <a:gd name="T2" fmla="*/ 785 w 1646"/>
                <a:gd name="T3" fmla="*/ 0 h 1372"/>
                <a:gd name="T4" fmla="*/ 230 w 1646"/>
                <a:gd name="T5" fmla="*/ 230 h 1372"/>
                <a:gd name="T6" fmla="*/ 0 w 1646"/>
                <a:gd name="T7" fmla="*/ 784 h 1372"/>
                <a:gd name="T8" fmla="*/ 230 w 1646"/>
                <a:gd name="T9" fmla="*/ 1339 h 1372"/>
                <a:gd name="T10" fmla="*/ 350 w 1646"/>
                <a:gd name="T11" fmla="*/ 1339 h 1372"/>
                <a:gd name="T12" fmla="*/ 350 w 1646"/>
                <a:gd name="T13" fmla="*/ 1219 h 1372"/>
                <a:gd name="T14" fmla="*/ 170 w 1646"/>
                <a:gd name="T15" fmla="*/ 784 h 1372"/>
                <a:gd name="T16" fmla="*/ 350 w 1646"/>
                <a:gd name="T17" fmla="*/ 349 h 1372"/>
                <a:gd name="T18" fmla="*/ 785 w 1646"/>
                <a:gd name="T19" fmla="*/ 169 h 1372"/>
                <a:gd name="T20" fmla="*/ 1220 w 1646"/>
                <a:gd name="T21" fmla="*/ 349 h 1372"/>
                <a:gd name="T22" fmla="*/ 1220 w 1646"/>
                <a:gd name="T23" fmla="*/ 1219 h 1372"/>
                <a:gd name="T24" fmla="*/ 1220 w 1646"/>
                <a:gd name="T25" fmla="*/ 1339 h 1372"/>
                <a:gd name="T26" fmla="*/ 1280 w 1646"/>
                <a:gd name="T27" fmla="*/ 1364 h 1372"/>
                <a:gd name="T28" fmla="*/ 1340 w 1646"/>
                <a:gd name="T29" fmla="*/ 1339 h 1372"/>
                <a:gd name="T30" fmla="*/ 1340 w 1646"/>
                <a:gd name="T31" fmla="*/ 23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6" h="1372">
                  <a:moveTo>
                    <a:pt x="1340" y="230"/>
                  </a:moveTo>
                  <a:cubicBezTo>
                    <a:pt x="1191" y="81"/>
                    <a:pt x="994" y="0"/>
                    <a:pt x="785" y="0"/>
                  </a:cubicBezTo>
                  <a:cubicBezTo>
                    <a:pt x="575" y="0"/>
                    <a:pt x="378" y="81"/>
                    <a:pt x="230" y="230"/>
                  </a:cubicBezTo>
                  <a:cubicBezTo>
                    <a:pt x="82" y="378"/>
                    <a:pt x="0" y="575"/>
                    <a:pt x="0" y="784"/>
                  </a:cubicBezTo>
                  <a:cubicBezTo>
                    <a:pt x="0" y="994"/>
                    <a:pt x="82" y="1191"/>
                    <a:pt x="230" y="1339"/>
                  </a:cubicBezTo>
                  <a:cubicBezTo>
                    <a:pt x="263" y="1372"/>
                    <a:pt x="317" y="1372"/>
                    <a:pt x="350" y="1339"/>
                  </a:cubicBezTo>
                  <a:cubicBezTo>
                    <a:pt x="383" y="1306"/>
                    <a:pt x="383" y="1252"/>
                    <a:pt x="350" y="1219"/>
                  </a:cubicBezTo>
                  <a:cubicBezTo>
                    <a:pt x="234" y="1103"/>
                    <a:pt x="170" y="949"/>
                    <a:pt x="170" y="784"/>
                  </a:cubicBezTo>
                  <a:cubicBezTo>
                    <a:pt x="170" y="620"/>
                    <a:pt x="234" y="466"/>
                    <a:pt x="350" y="349"/>
                  </a:cubicBezTo>
                  <a:cubicBezTo>
                    <a:pt x="466" y="233"/>
                    <a:pt x="621" y="169"/>
                    <a:pt x="785" y="169"/>
                  </a:cubicBezTo>
                  <a:cubicBezTo>
                    <a:pt x="949" y="169"/>
                    <a:pt x="1104" y="233"/>
                    <a:pt x="1220" y="349"/>
                  </a:cubicBezTo>
                  <a:cubicBezTo>
                    <a:pt x="1460" y="589"/>
                    <a:pt x="1460" y="979"/>
                    <a:pt x="1220" y="1219"/>
                  </a:cubicBezTo>
                  <a:cubicBezTo>
                    <a:pt x="1187" y="1252"/>
                    <a:pt x="1187" y="1306"/>
                    <a:pt x="1220" y="1339"/>
                  </a:cubicBezTo>
                  <a:cubicBezTo>
                    <a:pt x="1236" y="1356"/>
                    <a:pt x="1258" y="1364"/>
                    <a:pt x="1280" y="1364"/>
                  </a:cubicBezTo>
                  <a:cubicBezTo>
                    <a:pt x="1302" y="1364"/>
                    <a:pt x="1323" y="1356"/>
                    <a:pt x="1340" y="1339"/>
                  </a:cubicBezTo>
                  <a:cubicBezTo>
                    <a:pt x="1646" y="1033"/>
                    <a:pt x="1646" y="536"/>
                    <a:pt x="1340" y="2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180" y="595"/>
              <a:ext cx="407" cy="528"/>
            </a:xfrm>
            <a:custGeom>
              <a:avLst/>
              <a:gdLst>
                <a:gd name="T0" fmla="*/ 1001 w 1109"/>
                <a:gd name="T1" fmla="*/ 1209 h 1439"/>
                <a:gd name="T2" fmla="*/ 853 w 1109"/>
                <a:gd name="T3" fmla="*/ 1209 h 1439"/>
                <a:gd name="T4" fmla="*/ 632 w 1109"/>
                <a:gd name="T5" fmla="*/ 351 h 1439"/>
                <a:gd name="T6" fmla="*/ 739 w 1109"/>
                <a:gd name="T7" fmla="*/ 184 h 1439"/>
                <a:gd name="T8" fmla="*/ 555 w 1109"/>
                <a:gd name="T9" fmla="*/ 0 h 1439"/>
                <a:gd name="T10" fmla="*/ 371 w 1109"/>
                <a:gd name="T11" fmla="*/ 184 h 1439"/>
                <a:gd name="T12" fmla="*/ 478 w 1109"/>
                <a:gd name="T13" fmla="*/ 351 h 1439"/>
                <a:gd name="T14" fmla="*/ 257 w 1109"/>
                <a:gd name="T15" fmla="*/ 1209 h 1439"/>
                <a:gd name="T16" fmla="*/ 108 w 1109"/>
                <a:gd name="T17" fmla="*/ 1209 h 1439"/>
                <a:gd name="T18" fmla="*/ 0 w 1109"/>
                <a:gd name="T19" fmla="*/ 1317 h 1439"/>
                <a:gd name="T20" fmla="*/ 0 w 1109"/>
                <a:gd name="T21" fmla="*/ 1396 h 1439"/>
                <a:gd name="T22" fmla="*/ 43 w 1109"/>
                <a:gd name="T23" fmla="*/ 1439 h 1439"/>
                <a:gd name="T24" fmla="*/ 1066 w 1109"/>
                <a:gd name="T25" fmla="*/ 1439 h 1439"/>
                <a:gd name="T26" fmla="*/ 1109 w 1109"/>
                <a:gd name="T27" fmla="*/ 1396 h 1439"/>
                <a:gd name="T28" fmla="*/ 1109 w 1109"/>
                <a:gd name="T29" fmla="*/ 1317 h 1439"/>
                <a:gd name="T30" fmla="*/ 1001 w 1109"/>
                <a:gd name="T31" fmla="*/ 120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9" h="1439">
                  <a:moveTo>
                    <a:pt x="1001" y="1209"/>
                  </a:moveTo>
                  <a:cubicBezTo>
                    <a:pt x="853" y="1209"/>
                    <a:pt x="853" y="1209"/>
                    <a:pt x="853" y="1209"/>
                  </a:cubicBezTo>
                  <a:cubicBezTo>
                    <a:pt x="714" y="1197"/>
                    <a:pt x="640" y="1097"/>
                    <a:pt x="632" y="351"/>
                  </a:cubicBezTo>
                  <a:cubicBezTo>
                    <a:pt x="695" y="321"/>
                    <a:pt x="739" y="258"/>
                    <a:pt x="739" y="184"/>
                  </a:cubicBezTo>
                  <a:cubicBezTo>
                    <a:pt x="739" y="82"/>
                    <a:pt x="656" y="0"/>
                    <a:pt x="555" y="0"/>
                  </a:cubicBezTo>
                  <a:cubicBezTo>
                    <a:pt x="453" y="0"/>
                    <a:pt x="371" y="82"/>
                    <a:pt x="371" y="184"/>
                  </a:cubicBezTo>
                  <a:cubicBezTo>
                    <a:pt x="371" y="258"/>
                    <a:pt x="415" y="321"/>
                    <a:pt x="478" y="351"/>
                  </a:cubicBezTo>
                  <a:cubicBezTo>
                    <a:pt x="469" y="1097"/>
                    <a:pt x="395" y="1197"/>
                    <a:pt x="257" y="1209"/>
                  </a:cubicBezTo>
                  <a:cubicBezTo>
                    <a:pt x="108" y="1209"/>
                    <a:pt x="108" y="1209"/>
                    <a:pt x="108" y="1209"/>
                  </a:cubicBezTo>
                  <a:cubicBezTo>
                    <a:pt x="49" y="1209"/>
                    <a:pt x="0" y="1258"/>
                    <a:pt x="0" y="1317"/>
                  </a:cubicBezTo>
                  <a:cubicBezTo>
                    <a:pt x="0" y="1396"/>
                    <a:pt x="0" y="1396"/>
                    <a:pt x="0" y="1396"/>
                  </a:cubicBezTo>
                  <a:cubicBezTo>
                    <a:pt x="0" y="1420"/>
                    <a:pt x="20" y="1439"/>
                    <a:pt x="43" y="1439"/>
                  </a:cubicBezTo>
                  <a:cubicBezTo>
                    <a:pt x="1066" y="1439"/>
                    <a:pt x="1066" y="1439"/>
                    <a:pt x="1066" y="1439"/>
                  </a:cubicBezTo>
                  <a:cubicBezTo>
                    <a:pt x="1090" y="1439"/>
                    <a:pt x="1109" y="1420"/>
                    <a:pt x="1109" y="1396"/>
                  </a:cubicBezTo>
                  <a:cubicBezTo>
                    <a:pt x="1109" y="1317"/>
                    <a:pt x="1109" y="1317"/>
                    <a:pt x="1109" y="1317"/>
                  </a:cubicBezTo>
                  <a:cubicBezTo>
                    <a:pt x="1109" y="1258"/>
                    <a:pt x="1061" y="1209"/>
                    <a:pt x="1001" y="1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Slide Number Placeholder 1"/>
          <p:cNvSpPr txBox="1">
            <a:spLocks/>
          </p:cNvSpPr>
          <p:nvPr/>
        </p:nvSpPr>
        <p:spPr>
          <a:xfrm>
            <a:off x="0" y="6492875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kumimoji="0" lang="en-US" sz="1200" b="1" i="0" u="none" strike="noStrike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fld id="{6FE306A7-A228-4E07-8D4E-C1DA2C3F3993}" type="slidenum">
              <a:rPr lang="en-US" b="0">
                <a:latin typeface="+mn-lt"/>
              </a:rPr>
              <a:pPr/>
              <a:t>8</a:t>
            </a:fld>
            <a:endParaRPr lang="en-US" b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440" y="3934145"/>
            <a:ext cx="2186588" cy="16270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716A447A-5DBA-4A57-B6FF-9F7920489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482" y="3868757"/>
            <a:ext cx="2288275" cy="1767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914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9623975-CF38-423F-B4BC-021C4F07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264" y="1087992"/>
            <a:ext cx="6871587" cy="5133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902C01-57F0-4AB2-A749-F8FD53E09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9" y="1811170"/>
            <a:ext cx="5033388" cy="38782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6549" y="292608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Sample Poster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2F55FB-8078-4B75-8EC2-3EF70C271E1D}"/>
              </a:ext>
            </a:extLst>
          </p:cNvPr>
          <p:cNvCxnSpPr>
            <a:cxnSpLocks/>
          </p:cNvCxnSpPr>
          <p:nvPr/>
        </p:nvCxnSpPr>
        <p:spPr>
          <a:xfrm>
            <a:off x="7273232" y="2624590"/>
            <a:ext cx="642133" cy="30448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9DD41A-7C05-485B-B77A-F56A9798C6A6}"/>
              </a:ext>
            </a:extLst>
          </p:cNvPr>
          <p:cNvSpPr txBox="1"/>
          <p:nvPr/>
        </p:nvSpPr>
        <p:spPr>
          <a:xfrm>
            <a:off x="685407" y="1430384"/>
            <a:ext cx="44619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Fax delivery for businesses or organizations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03E11-B806-450B-96B9-FE84A40FE4F6}"/>
              </a:ext>
            </a:extLst>
          </p:cNvPr>
          <p:cNvGrpSpPr/>
          <p:nvPr/>
        </p:nvGrpSpPr>
        <p:grpSpPr>
          <a:xfrm>
            <a:off x="25461" y="1267242"/>
            <a:ext cx="737082" cy="652293"/>
            <a:chOff x="1327355" y="780550"/>
            <a:chExt cx="821538" cy="742993"/>
          </a:xfrm>
          <a:solidFill>
            <a:schemeClr val="accent1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65B8A-36CE-492F-B240-A9EF37881F24}"/>
                </a:ext>
              </a:extLst>
            </p:cNvPr>
            <p:cNvSpPr/>
            <p:nvPr/>
          </p:nvSpPr>
          <p:spPr>
            <a:xfrm>
              <a:off x="1327355" y="780550"/>
              <a:ext cx="821538" cy="74299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" name="Graphic 12" descr="Printer">
              <a:extLst>
                <a:ext uri="{FF2B5EF4-FFF2-40B4-BE49-F238E27FC236}">
                  <a16:creationId xmlns:a16="http://schemas.microsoft.com/office/drawing/2014/main" id="{1FA758FD-B097-44C9-AEA7-32F40BDA8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32388" y="945981"/>
              <a:ext cx="408007" cy="40800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C64B594-0151-40D5-B20B-514A995C733D}"/>
              </a:ext>
            </a:extLst>
          </p:cNvPr>
          <p:cNvSpPr txBox="1"/>
          <p:nvPr/>
        </p:nvSpPr>
        <p:spPr>
          <a:xfrm>
            <a:off x="5498303" y="712639"/>
            <a:ext cx="66305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Email delivery for individuals, businesses or organizations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527251-F883-493C-A9E0-8ED1A9E32111}"/>
              </a:ext>
            </a:extLst>
          </p:cNvPr>
          <p:cNvSpPr/>
          <p:nvPr/>
        </p:nvSpPr>
        <p:spPr>
          <a:xfrm>
            <a:off x="4853107" y="549497"/>
            <a:ext cx="737082" cy="6522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10B35D76-1EEC-47FA-93A0-47FDB68F0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1370" y="615908"/>
            <a:ext cx="457200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A95D5D-A628-44CE-ACC2-5B25E35248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5365" y="2943959"/>
            <a:ext cx="1423507" cy="10995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89199FDE-0804-4151-AF68-9842D83C4A2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kumimoji="0" lang="en-US" sz="1200" b="1" i="0" u="none" strike="noStrike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fld id="{6FE306A7-A228-4E07-8D4E-C1DA2C3F3993}" type="slidenum">
              <a:rPr lang="en-US" sz="1050" b="0">
                <a:latin typeface="+mn-lt"/>
              </a:rPr>
              <a:pPr/>
              <a:t>9</a:t>
            </a:fld>
            <a:endParaRPr lang="en-US" sz="105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526446"/>
      </p:ext>
    </p:extLst>
  </p:cSld>
  <p:clrMapOvr>
    <a:masterClrMapping/>
  </p:clrMapOvr>
</p:sld>
</file>

<file path=ppt/theme/theme1.xml><?xml version="1.0" encoding="utf-8"?>
<a:theme xmlns:a="http://schemas.openxmlformats.org/drawingml/2006/main" name="1_LNRS - 2016 Template">
  <a:themeElements>
    <a:clrScheme name="Custom 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48696</TotalTime>
  <Words>714</Words>
  <Application>Microsoft Macintosh PowerPoint</Application>
  <PresentationFormat>Widescreen</PresentationFormat>
  <Paragraphs>118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AvenirLTStd-Black</vt:lpstr>
      <vt:lpstr>Calibri</vt:lpstr>
      <vt:lpstr>Droid Serif</vt:lpstr>
      <vt:lpstr>Source Sans Pro</vt:lpstr>
      <vt:lpstr>1_LNRS - 2016 Template</vt:lpstr>
      <vt:lpstr>Title 2A and 2B Options</vt:lpstr>
      <vt:lpstr>LexisNexis Risk Solutions, A Company Introduction</vt:lpstr>
      <vt:lpstr>Why KSU?</vt:lpstr>
      <vt:lpstr>Why KSU?</vt:lpstr>
      <vt:lpstr>Title 2A and 2B Options</vt:lpstr>
      <vt:lpstr>National Center for Missing &amp; Exploited Children</vt:lpstr>
      <vt:lpstr>PowerPoint Presentation</vt:lpstr>
      <vt:lpstr>PowerPoint Presentation</vt:lpstr>
      <vt:lpstr>PowerPoint Presentation</vt:lpstr>
      <vt:lpstr>We need your help in</vt:lpstr>
      <vt:lpstr>Finally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Frauenhoffer at Notion (matt@notionpartners.com, 314-712-1873)</dc:creator>
  <cp:lastModifiedBy>Chala, Arjuna (RIS-ATL)</cp:lastModifiedBy>
  <cp:revision>1328</cp:revision>
  <cp:lastPrinted>2020-09-10T23:56:38Z</cp:lastPrinted>
  <dcterms:created xsi:type="dcterms:W3CDTF">2015-07-26T09:19:47Z</dcterms:created>
  <dcterms:modified xsi:type="dcterms:W3CDTF">2021-03-18T16:58:21Z</dcterms:modified>
</cp:coreProperties>
</file>