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89"/>
  </p:notesMasterIdLst>
  <p:handoutMasterIdLst>
    <p:handoutMasterId r:id="rId90"/>
  </p:handoutMasterIdLst>
  <p:sldIdLst>
    <p:sldId id="256" r:id="rId7"/>
    <p:sldId id="330" r:id="rId8"/>
    <p:sldId id="262" r:id="rId9"/>
    <p:sldId id="263" r:id="rId10"/>
    <p:sldId id="272" r:id="rId11"/>
    <p:sldId id="266" r:id="rId12"/>
    <p:sldId id="257" r:id="rId13"/>
    <p:sldId id="415" r:id="rId14"/>
    <p:sldId id="268" r:id="rId15"/>
    <p:sldId id="374" r:id="rId16"/>
    <p:sldId id="267" r:id="rId17"/>
    <p:sldId id="269" r:id="rId18"/>
    <p:sldId id="376" r:id="rId19"/>
    <p:sldId id="271" r:id="rId20"/>
    <p:sldId id="377" r:id="rId21"/>
    <p:sldId id="335" r:id="rId22"/>
    <p:sldId id="411" r:id="rId23"/>
    <p:sldId id="381" r:id="rId24"/>
    <p:sldId id="382" r:id="rId25"/>
    <p:sldId id="412" r:id="rId26"/>
    <p:sldId id="413" r:id="rId27"/>
    <p:sldId id="311" r:id="rId28"/>
    <p:sldId id="312" r:id="rId29"/>
    <p:sldId id="313" r:id="rId30"/>
    <p:sldId id="336" r:id="rId31"/>
    <p:sldId id="315" r:id="rId32"/>
    <p:sldId id="414" r:id="rId33"/>
    <p:sldId id="307" r:id="rId34"/>
    <p:sldId id="314" r:id="rId35"/>
    <p:sldId id="369" r:id="rId36"/>
    <p:sldId id="340" r:id="rId37"/>
    <p:sldId id="355" r:id="rId38"/>
    <p:sldId id="338" r:id="rId39"/>
    <p:sldId id="273" r:id="rId40"/>
    <p:sldId id="275" r:id="rId41"/>
    <p:sldId id="291" r:id="rId42"/>
    <p:sldId id="416" r:id="rId43"/>
    <p:sldId id="274" r:id="rId44"/>
    <p:sldId id="317" r:id="rId45"/>
    <p:sldId id="378" r:id="rId46"/>
    <p:sldId id="371" r:id="rId47"/>
    <p:sldId id="343" r:id="rId48"/>
    <p:sldId id="353" r:id="rId49"/>
    <p:sldId id="358" r:id="rId50"/>
    <p:sldId id="379" r:id="rId51"/>
    <p:sldId id="373" r:id="rId52"/>
    <p:sldId id="380" r:id="rId53"/>
    <p:sldId id="394" r:id="rId54"/>
    <p:sldId id="349" r:id="rId55"/>
    <p:sldId id="352" r:id="rId56"/>
    <p:sldId id="395" r:id="rId57"/>
    <p:sldId id="354" r:id="rId58"/>
    <p:sldId id="357" r:id="rId59"/>
    <p:sldId id="356" r:id="rId60"/>
    <p:sldId id="396" r:id="rId61"/>
    <p:sldId id="398" r:id="rId62"/>
    <p:sldId id="331" r:id="rId63"/>
    <p:sldId id="397" r:id="rId64"/>
    <p:sldId id="350" r:id="rId65"/>
    <p:sldId id="399" r:id="rId66"/>
    <p:sldId id="400" r:id="rId67"/>
    <p:sldId id="401" r:id="rId68"/>
    <p:sldId id="402" r:id="rId69"/>
    <p:sldId id="403" r:id="rId70"/>
    <p:sldId id="368" r:id="rId71"/>
    <p:sldId id="370" r:id="rId72"/>
    <p:sldId id="404" r:id="rId73"/>
    <p:sldId id="372" r:id="rId74"/>
    <p:sldId id="405" r:id="rId75"/>
    <p:sldId id="406" r:id="rId76"/>
    <p:sldId id="407" r:id="rId77"/>
    <p:sldId id="375" r:id="rId78"/>
    <p:sldId id="408" r:id="rId79"/>
    <p:sldId id="410" r:id="rId80"/>
    <p:sldId id="365" r:id="rId81"/>
    <p:sldId id="383" r:id="rId82"/>
    <p:sldId id="385" r:id="rId83"/>
    <p:sldId id="386" r:id="rId84"/>
    <p:sldId id="387" r:id="rId85"/>
    <p:sldId id="388" r:id="rId86"/>
    <p:sldId id="389" r:id="rId87"/>
    <p:sldId id="409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40.76.26.67:801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hpccsystems-solutions-lab.github.io/" TargetMode="External"/><Relationship Id="rId5" Type="http://schemas.openxmlformats.org/officeDocument/2006/relationships/hyperlink" Target="https://ide.hpccsystems.com/workspaces/share/291d17d9-e5cb-4fac-83c2-ac5997c28a31" TargetMode="External"/><Relationship Id="rId4" Type="http://schemas.openxmlformats.org/officeDocument/2006/relationships/hyperlink" Target="https://ide.hpccsystems.com/workspaces/share/8ccac7cb-2af6-47f9-ba12-1066e41aedf8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7" Type="http://schemas.openxmlformats.org/officeDocument/2006/relationships/image" Target="../media/image70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9.JPG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5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flat,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Security management</a:t>
            </a:r>
          </a:p>
          <a:p>
            <a:r>
              <a:rPr lang="en-US" sz="1800" dirty="0"/>
              <a:t>Default URL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Name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236617" y="5484904"/>
            <a:ext cx="1311930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23086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stCxn id="51" idx="0"/>
            <a:endCxn id="49" idx="4"/>
          </p:cNvCxnSpPr>
          <p:nvPr/>
        </p:nvCxnSpPr>
        <p:spPr>
          <a:xfrm flipV="1">
            <a:off x="5414312" y="842094"/>
            <a:ext cx="395756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9" y="4214949"/>
            <a:ext cx="11590075" cy="1941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0" y="1488889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Workunits displays: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Workunit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job ran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state (Compile, execute, complete, 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88578" y="579842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Workunits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9276" y="1429611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workunit provides details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020" y="2828835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Upload, download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Spray, de-spray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View/modify 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59020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Landing zone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5154" y="2422927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Workunit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status of a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6405154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133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49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look around ECL Watch: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http://40.76.26.67:8010/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Definition assignment is :=</a:t>
            </a:r>
          </a:p>
          <a:p>
            <a:pPr lvl="1"/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actually compiled and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/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workspace, this is our workshop: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https://ide.hpccsystems.com/workspaces/share/8ccac7cb-2af6-47f9-ba12-1066e41aedf8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//Need some hands-on practices: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https://ide.hpccsystems.com/workspaces/share/291d17d9-e5cb-4fac-83c2-ac5997c28a31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https://hpccsystems-solutions-lab.github.io/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32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//3-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//4- TODO: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132567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digits. DECIMAL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43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Boolean 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7743567" y="2470245"/>
            <a:ext cx="37564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1383" y="1768038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PROJECT can be used with many functions such as TRANSFORM, JOIN, ROLLUP, etc.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53" y="3082679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TODO: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pPr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22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TODO: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//3- </a:t>
            </a:r>
            <a:r>
              <a:rPr lang="en-US" dirty="0">
                <a:solidFill>
                  <a:schemeClr val="tx2"/>
                </a:solidFill>
              </a:rPr>
              <a:t>TODO: 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22666</TotalTime>
  <Words>4810</Words>
  <Application>Microsoft Office PowerPoint</Application>
  <PresentationFormat>Widescreen</PresentationFormat>
  <Paragraphs>756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82</vt:i4>
      </vt:variant>
    </vt:vector>
  </HeadingPairs>
  <TitlesOfParts>
    <vt:vector size="95" baseType="lpstr">
      <vt:lpstr>-apple-system</vt:lpstr>
      <vt:lpstr>Arial</vt:lpstr>
      <vt:lpstr>Calibri</vt:lpstr>
      <vt:lpstr>Consolas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 </vt:lpstr>
      <vt:lpstr>House Keeping </vt:lpstr>
      <vt:lpstr>House Keeping Cont </vt:lpstr>
      <vt:lpstr>Statement Types</vt:lpstr>
      <vt:lpstr>OUTPUT</vt:lpstr>
      <vt:lpstr>PowerPoint Presentation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Aviation Industry: What used to be</vt:lpstr>
      <vt:lpstr>PowerPoint Presentation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224</cp:revision>
  <dcterms:created xsi:type="dcterms:W3CDTF">2020-11-17T14:26:47Z</dcterms:created>
  <dcterms:modified xsi:type="dcterms:W3CDTF">2021-01-15T17:00:11Z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