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565" r:id="rId16"/>
    <p:sldId id="566" r:id="rId17"/>
    <p:sldId id="567" r:id="rId18"/>
    <p:sldId id="568" r:id="rId19"/>
    <p:sldId id="569" r:id="rId20"/>
    <p:sldId id="570" r:id="rId21"/>
    <p:sldId id="5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7C80"/>
    <a:srgbClr val="005C2A"/>
    <a:srgbClr val="110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0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12/30/20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12/30/20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12/30/20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6210300" cy="2219691"/>
          </a:xfrm>
        </p:spPr>
        <p:txBody>
          <a:bodyPr anchor="ctr"/>
          <a:lstStyle/>
          <a:p>
            <a:r>
              <a:rPr lang="en-US" dirty="0"/>
              <a:t>The NEW Big Data Journey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4" y="2060953"/>
            <a:ext cx="2528711" cy="1083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23A8448-0A92-7D4C-AADB-F67F519B8E23}"/>
              </a:ext>
            </a:extLst>
          </p:cNvPr>
          <p:cNvSpPr txBox="1">
            <a:spLocks/>
          </p:cNvSpPr>
          <p:nvPr/>
        </p:nvSpPr>
        <p:spPr>
          <a:xfrm>
            <a:off x="999262" y="4223557"/>
            <a:ext cx="6830138" cy="4216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Technology is impacting how we process Data</a:t>
            </a:r>
            <a:endParaRPr lang="en-US" dirty="0"/>
          </a:p>
        </p:txBody>
      </p:sp>
      <p:sp>
        <p:nvSpPr>
          <p:cNvPr id="10" name="Oval 92">
            <a:extLst>
              <a:ext uri="{FF2B5EF4-FFF2-40B4-BE49-F238E27FC236}">
                <a16:creationId xmlns:a16="http://schemas.microsoft.com/office/drawing/2014/main" id="{D651C0F5-935C-2841-B0A6-71FCEA40A69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746636" y="3510425"/>
            <a:ext cx="1667632" cy="16676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FC972-E151-FA48-8BBD-1509B8EE12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141" y="3881641"/>
            <a:ext cx="1100622" cy="871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85F2-A4C9-544C-948F-69A12471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806"/>
            <a:ext cx="11926111" cy="1684150"/>
          </a:xfrm>
        </p:spPr>
        <p:txBody>
          <a:bodyPr>
            <a:normAutofit/>
          </a:bodyPr>
          <a:lstStyle/>
          <a:p>
            <a:r>
              <a:rPr lang="en-US" sz="3600" dirty="0"/>
              <a:t>Use Case 2 – INSURANCE FRAUD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A312A-9048-1948-9277-031720BDA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C0BE-96A6-BA41-8CFC-60E09FA9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76" y="-338864"/>
            <a:ext cx="9980682" cy="852637"/>
          </a:xfrm>
        </p:spPr>
        <p:txBody>
          <a:bodyPr/>
          <a:lstStyle/>
          <a:p>
            <a:r>
              <a:rPr lang="en-US" dirty="0"/>
              <a:t>A LexisNexis Public Records Data Processing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36B66-F653-BE43-BDDE-44DF6C29F1FF}"/>
              </a:ext>
            </a:extLst>
          </p:cNvPr>
          <p:cNvSpPr txBox="1"/>
          <p:nvPr/>
        </p:nvSpPr>
        <p:spPr>
          <a:xfrm>
            <a:off x="3403600" y="4835596"/>
            <a:ext cx="4637008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none" lIns="91440" tIns="91440" rIns="0" bIns="0" rtlCol="0" anchor="t" anchorCtr="0">
            <a:noAutofit/>
          </a:bodyPr>
          <a:lstStyle/>
          <a:p>
            <a:pPr marL="685800" indent="-114300">
              <a:lnSpc>
                <a:spcPct val="85000"/>
              </a:lnSpc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Grid computing</a:t>
            </a:r>
          </a:p>
          <a:p>
            <a:pPr marL="685800" indent="-114300">
              <a:lnSpc>
                <a:spcPct val="85000"/>
              </a:lnSpc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Data-centric language (ECL)</a:t>
            </a:r>
          </a:p>
          <a:p>
            <a:pPr marL="685800" indent="-114300">
              <a:lnSpc>
                <a:spcPct val="85000"/>
              </a:lnSpc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Integrated delivery system that offers data plus analytics</a:t>
            </a:r>
          </a:p>
        </p:txBody>
      </p:sp>
      <p:sp>
        <p:nvSpPr>
          <p:cNvPr id="4" name="Freeform 153">
            <a:extLst>
              <a:ext uri="{FF2B5EF4-FFF2-40B4-BE49-F238E27FC236}">
                <a16:creationId xmlns:a16="http://schemas.microsoft.com/office/drawing/2014/main" id="{7534F440-4CC8-AE49-A654-5D383459E104}"/>
              </a:ext>
            </a:extLst>
          </p:cNvPr>
          <p:cNvSpPr>
            <a:spLocks noEditPoints="1"/>
          </p:cNvSpPr>
          <p:nvPr/>
        </p:nvSpPr>
        <p:spPr bwMode="auto">
          <a:xfrm>
            <a:off x="3417888" y="505863"/>
            <a:ext cx="4627563" cy="4303395"/>
          </a:xfrm>
          <a:custGeom>
            <a:avLst/>
            <a:gdLst>
              <a:gd name="T0" fmla="*/ 3385 w 3529"/>
              <a:gd name="T1" fmla="*/ 3340 h 3340"/>
              <a:gd name="T2" fmla="*/ 144 w 3529"/>
              <a:gd name="T3" fmla="*/ 3340 h 3340"/>
              <a:gd name="T4" fmla="*/ 0 w 3529"/>
              <a:gd name="T5" fmla="*/ 3196 h 3340"/>
              <a:gd name="T6" fmla="*/ 0 w 3529"/>
              <a:gd name="T7" fmla="*/ 143 h 3340"/>
              <a:gd name="T8" fmla="*/ 144 w 3529"/>
              <a:gd name="T9" fmla="*/ 0 h 3340"/>
              <a:gd name="T10" fmla="*/ 3385 w 3529"/>
              <a:gd name="T11" fmla="*/ 0 h 3340"/>
              <a:gd name="T12" fmla="*/ 3529 w 3529"/>
              <a:gd name="T13" fmla="*/ 143 h 3340"/>
              <a:gd name="T14" fmla="*/ 3529 w 3529"/>
              <a:gd name="T15" fmla="*/ 3196 h 3340"/>
              <a:gd name="T16" fmla="*/ 3385 w 3529"/>
              <a:gd name="T17" fmla="*/ 3340 h 3340"/>
              <a:gd name="T18" fmla="*/ 144 w 3529"/>
              <a:gd name="T19" fmla="*/ 14 h 3340"/>
              <a:gd name="T20" fmla="*/ 14 w 3529"/>
              <a:gd name="T21" fmla="*/ 143 h 3340"/>
              <a:gd name="T22" fmla="*/ 14 w 3529"/>
              <a:gd name="T23" fmla="*/ 3196 h 3340"/>
              <a:gd name="T24" fmla="*/ 144 w 3529"/>
              <a:gd name="T25" fmla="*/ 3326 h 3340"/>
              <a:gd name="T26" fmla="*/ 3385 w 3529"/>
              <a:gd name="T27" fmla="*/ 3326 h 3340"/>
              <a:gd name="T28" fmla="*/ 3515 w 3529"/>
              <a:gd name="T29" fmla="*/ 3196 h 3340"/>
              <a:gd name="T30" fmla="*/ 3515 w 3529"/>
              <a:gd name="T31" fmla="*/ 143 h 3340"/>
              <a:gd name="T32" fmla="*/ 3385 w 3529"/>
              <a:gd name="T33" fmla="*/ 14 h 3340"/>
              <a:gd name="T34" fmla="*/ 144 w 3529"/>
              <a:gd name="T35" fmla="*/ 14 h 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29" h="3340">
                <a:moveTo>
                  <a:pt x="3385" y="3340"/>
                </a:moveTo>
                <a:cubicBezTo>
                  <a:pt x="144" y="3340"/>
                  <a:pt x="144" y="3340"/>
                  <a:pt x="144" y="3340"/>
                </a:cubicBezTo>
                <a:cubicBezTo>
                  <a:pt x="65" y="3340"/>
                  <a:pt x="0" y="3276"/>
                  <a:pt x="0" y="3196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64"/>
                  <a:pt x="65" y="0"/>
                  <a:pt x="144" y="0"/>
                </a:cubicBezTo>
                <a:cubicBezTo>
                  <a:pt x="3385" y="0"/>
                  <a:pt x="3385" y="0"/>
                  <a:pt x="3385" y="0"/>
                </a:cubicBezTo>
                <a:cubicBezTo>
                  <a:pt x="3465" y="0"/>
                  <a:pt x="3529" y="64"/>
                  <a:pt x="3529" y="143"/>
                </a:cubicBezTo>
                <a:cubicBezTo>
                  <a:pt x="3529" y="3196"/>
                  <a:pt x="3529" y="3196"/>
                  <a:pt x="3529" y="3196"/>
                </a:cubicBezTo>
                <a:cubicBezTo>
                  <a:pt x="3529" y="3276"/>
                  <a:pt x="3465" y="3340"/>
                  <a:pt x="3385" y="3340"/>
                </a:cubicBezTo>
                <a:moveTo>
                  <a:pt x="144" y="14"/>
                </a:moveTo>
                <a:cubicBezTo>
                  <a:pt x="72" y="14"/>
                  <a:pt x="14" y="72"/>
                  <a:pt x="14" y="143"/>
                </a:cubicBezTo>
                <a:cubicBezTo>
                  <a:pt x="14" y="3196"/>
                  <a:pt x="14" y="3196"/>
                  <a:pt x="14" y="3196"/>
                </a:cubicBezTo>
                <a:cubicBezTo>
                  <a:pt x="14" y="3268"/>
                  <a:pt x="72" y="3326"/>
                  <a:pt x="144" y="3326"/>
                </a:cubicBezTo>
                <a:cubicBezTo>
                  <a:pt x="3385" y="3326"/>
                  <a:pt x="3385" y="3326"/>
                  <a:pt x="3385" y="3326"/>
                </a:cubicBezTo>
                <a:cubicBezTo>
                  <a:pt x="3457" y="3326"/>
                  <a:pt x="3515" y="3268"/>
                  <a:pt x="3515" y="3196"/>
                </a:cubicBezTo>
                <a:cubicBezTo>
                  <a:pt x="3515" y="143"/>
                  <a:pt x="3515" y="143"/>
                  <a:pt x="3515" y="143"/>
                </a:cubicBezTo>
                <a:cubicBezTo>
                  <a:pt x="3515" y="72"/>
                  <a:pt x="3457" y="14"/>
                  <a:pt x="3385" y="14"/>
                </a:cubicBezTo>
                <a:cubicBezTo>
                  <a:pt x="144" y="14"/>
                  <a:pt x="144" y="14"/>
                  <a:pt x="144" y="1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52">
            <a:extLst>
              <a:ext uri="{FF2B5EF4-FFF2-40B4-BE49-F238E27FC236}">
                <a16:creationId xmlns:a16="http://schemas.microsoft.com/office/drawing/2014/main" id="{C5DDDCCA-F0DB-3C4C-9261-A159FBD9F1EE}"/>
              </a:ext>
            </a:extLst>
          </p:cNvPr>
          <p:cNvSpPr>
            <a:spLocks/>
          </p:cNvSpPr>
          <p:nvPr/>
        </p:nvSpPr>
        <p:spPr bwMode="auto">
          <a:xfrm>
            <a:off x="3340100" y="686838"/>
            <a:ext cx="159200" cy="3906838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59">
            <a:extLst>
              <a:ext uri="{FF2B5EF4-FFF2-40B4-BE49-F238E27FC236}">
                <a16:creationId xmlns:a16="http://schemas.microsoft.com/office/drawing/2014/main" id="{97573BC6-DC02-7D42-81DC-D82637734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1052619"/>
            <a:ext cx="1081088" cy="30228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60">
            <a:extLst>
              <a:ext uri="{FF2B5EF4-FFF2-40B4-BE49-F238E27FC236}">
                <a16:creationId xmlns:a16="http://schemas.microsoft.com/office/drawing/2014/main" id="{4DE340B4-71F3-7244-A7AD-E9F0F75D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1656665"/>
            <a:ext cx="1025526" cy="1854476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73">
            <a:extLst>
              <a:ext uri="{FF2B5EF4-FFF2-40B4-BE49-F238E27FC236}">
                <a16:creationId xmlns:a16="http://schemas.microsoft.com/office/drawing/2014/main" id="{4416FAEE-EA6D-A748-84DA-8FB8746A9E41}"/>
              </a:ext>
            </a:extLst>
          </p:cNvPr>
          <p:cNvSpPr>
            <a:spLocks/>
          </p:cNvSpPr>
          <p:nvPr/>
        </p:nvSpPr>
        <p:spPr bwMode="auto">
          <a:xfrm>
            <a:off x="2903538" y="71382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75">
            <a:extLst>
              <a:ext uri="{FF2B5EF4-FFF2-40B4-BE49-F238E27FC236}">
                <a16:creationId xmlns:a16="http://schemas.microsoft.com/office/drawing/2014/main" id="{84282E2A-ABAF-5949-A99E-F8F4FC95C8E1}"/>
              </a:ext>
            </a:extLst>
          </p:cNvPr>
          <p:cNvSpPr>
            <a:spLocks/>
          </p:cNvSpPr>
          <p:nvPr/>
        </p:nvSpPr>
        <p:spPr bwMode="auto">
          <a:xfrm>
            <a:off x="2903538" y="146947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83">
            <a:extLst>
              <a:ext uri="{FF2B5EF4-FFF2-40B4-BE49-F238E27FC236}">
                <a16:creationId xmlns:a16="http://schemas.microsoft.com/office/drawing/2014/main" id="{C3027DF1-9BFA-3E4E-A2CB-295D960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972838"/>
            <a:ext cx="130175" cy="13017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77">
            <a:extLst>
              <a:ext uri="{FF2B5EF4-FFF2-40B4-BE49-F238E27FC236}">
                <a16:creationId xmlns:a16="http://schemas.microsoft.com/office/drawing/2014/main" id="{BC586648-473D-084E-B6FA-057DD354CC1F}"/>
              </a:ext>
            </a:extLst>
          </p:cNvPr>
          <p:cNvSpPr>
            <a:spLocks/>
          </p:cNvSpPr>
          <p:nvPr/>
        </p:nvSpPr>
        <p:spPr bwMode="auto">
          <a:xfrm>
            <a:off x="2903538" y="2201312"/>
            <a:ext cx="525912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90">
            <a:extLst>
              <a:ext uri="{FF2B5EF4-FFF2-40B4-BE49-F238E27FC236}">
                <a16:creationId xmlns:a16="http://schemas.microsoft.com/office/drawing/2014/main" id="{C6408F28-613E-E04A-BFD4-D8A58E868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2606126"/>
            <a:ext cx="223838" cy="223838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79">
            <a:extLst>
              <a:ext uri="{FF2B5EF4-FFF2-40B4-BE49-F238E27FC236}">
                <a16:creationId xmlns:a16="http://schemas.microsoft.com/office/drawing/2014/main" id="{CF72FD2A-8D2A-B145-BE35-294D21B6BA3E}"/>
              </a:ext>
            </a:extLst>
          </p:cNvPr>
          <p:cNvSpPr>
            <a:spLocks/>
          </p:cNvSpPr>
          <p:nvPr/>
        </p:nvSpPr>
        <p:spPr bwMode="auto">
          <a:xfrm>
            <a:off x="2903538" y="2956962"/>
            <a:ext cx="525912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81">
            <a:extLst>
              <a:ext uri="{FF2B5EF4-FFF2-40B4-BE49-F238E27FC236}">
                <a16:creationId xmlns:a16="http://schemas.microsoft.com/office/drawing/2014/main" id="{FA1CEFE5-9EB2-8F41-BAFB-15E79487868A}"/>
              </a:ext>
            </a:extLst>
          </p:cNvPr>
          <p:cNvSpPr>
            <a:spLocks/>
          </p:cNvSpPr>
          <p:nvPr/>
        </p:nvSpPr>
        <p:spPr bwMode="auto">
          <a:xfrm>
            <a:off x="2903538" y="3691975"/>
            <a:ext cx="525912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291">
            <a:extLst>
              <a:ext uri="{FF2B5EF4-FFF2-40B4-BE49-F238E27FC236}">
                <a16:creationId xmlns:a16="http://schemas.microsoft.com/office/drawing/2014/main" id="{2DFB34C3-85A3-624D-9AA9-296BE507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295855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" name="Oval 304">
            <a:extLst>
              <a:ext uri="{FF2B5EF4-FFF2-40B4-BE49-F238E27FC236}">
                <a16:creationId xmlns:a16="http://schemas.microsoft.com/office/drawing/2014/main" id="{23CE19B2-2AD3-D34B-887C-CA327294A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717001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309">
            <a:extLst>
              <a:ext uri="{FF2B5EF4-FFF2-40B4-BE49-F238E27FC236}">
                <a16:creationId xmlns:a16="http://schemas.microsoft.com/office/drawing/2014/main" id="{43248A81-2F0D-D849-A28C-580EDA78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1469476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8" name="Oval 321">
            <a:extLst>
              <a:ext uri="{FF2B5EF4-FFF2-40B4-BE49-F238E27FC236}">
                <a16:creationId xmlns:a16="http://schemas.microsoft.com/office/drawing/2014/main" id="{537D631B-CBCE-5640-A1A0-72B44FFC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2204489"/>
            <a:ext cx="508000" cy="5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9" name="Oval 346">
            <a:extLst>
              <a:ext uri="{FF2B5EF4-FFF2-40B4-BE49-F238E27FC236}">
                <a16:creationId xmlns:a16="http://schemas.microsoft.com/office/drawing/2014/main" id="{A890365E-89FC-9041-BC77-E7DFD8034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3680864"/>
            <a:ext cx="508000" cy="509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7B6C515-EA76-8344-81A2-1B0FFD33A5FB}"/>
              </a:ext>
            </a:extLst>
          </p:cNvPr>
          <p:cNvSpPr>
            <a:spLocks/>
          </p:cNvSpPr>
          <p:nvPr/>
        </p:nvSpPr>
        <p:spPr bwMode="auto">
          <a:xfrm>
            <a:off x="8111319" y="950364"/>
            <a:ext cx="777094" cy="1229468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  <a:gd name="connsiteX0" fmla="*/ 296 w 10000"/>
              <a:gd name="connsiteY0" fmla="*/ 10908 h 10908"/>
              <a:gd name="connsiteX1" fmla="*/ 0 w 10000"/>
              <a:gd name="connsiteY1" fmla="*/ 9859 h 10908"/>
              <a:gd name="connsiteX2" fmla="*/ 4271 w 10000"/>
              <a:gd name="connsiteY2" fmla="*/ 0 h 10908"/>
              <a:gd name="connsiteX3" fmla="*/ 10000 w 10000"/>
              <a:gd name="connsiteY3" fmla="*/ 0 h 10908"/>
              <a:gd name="connsiteX4" fmla="*/ 10000 w 10000"/>
              <a:gd name="connsiteY4" fmla="*/ 479 h 10908"/>
              <a:gd name="connsiteX5" fmla="*/ 4820 w 10000"/>
              <a:gd name="connsiteY5" fmla="*/ 479 h 10908"/>
              <a:gd name="connsiteX6" fmla="*/ 296 w 10000"/>
              <a:gd name="connsiteY6" fmla="*/ 10908 h 10908"/>
              <a:gd name="connsiteX0" fmla="*/ 645 w 10349"/>
              <a:gd name="connsiteY0" fmla="*/ 10908 h 10908"/>
              <a:gd name="connsiteX1" fmla="*/ 0 w 10349"/>
              <a:gd name="connsiteY1" fmla="*/ 10662 h 10908"/>
              <a:gd name="connsiteX2" fmla="*/ 4620 w 10349"/>
              <a:gd name="connsiteY2" fmla="*/ 0 h 10908"/>
              <a:gd name="connsiteX3" fmla="*/ 10349 w 10349"/>
              <a:gd name="connsiteY3" fmla="*/ 0 h 10908"/>
              <a:gd name="connsiteX4" fmla="*/ 10349 w 10349"/>
              <a:gd name="connsiteY4" fmla="*/ 479 h 10908"/>
              <a:gd name="connsiteX5" fmla="*/ 5169 w 10349"/>
              <a:gd name="connsiteY5" fmla="*/ 479 h 10908"/>
              <a:gd name="connsiteX6" fmla="*/ 645 w 10349"/>
              <a:gd name="connsiteY6" fmla="*/ 10908 h 1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9" h="10908">
                <a:moveTo>
                  <a:pt x="645" y="10908"/>
                </a:moveTo>
                <a:lnTo>
                  <a:pt x="0" y="10662"/>
                </a:lnTo>
                <a:lnTo>
                  <a:pt x="4620" y="0"/>
                </a:lnTo>
                <a:lnTo>
                  <a:pt x="10349" y="0"/>
                </a:lnTo>
                <a:lnTo>
                  <a:pt x="10349" y="479"/>
                </a:lnTo>
                <a:lnTo>
                  <a:pt x="5169" y="479"/>
                </a:lnTo>
                <a:lnTo>
                  <a:pt x="645" y="1090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5E394A6-7620-C54F-9C65-0BA7282D1C00}"/>
              </a:ext>
            </a:extLst>
          </p:cNvPr>
          <p:cNvSpPr>
            <a:spLocks/>
          </p:cNvSpPr>
          <p:nvPr/>
        </p:nvSpPr>
        <p:spPr bwMode="auto">
          <a:xfrm>
            <a:off x="8137525" y="950363"/>
            <a:ext cx="750888" cy="1127125"/>
          </a:xfrm>
          <a:custGeom>
            <a:avLst/>
            <a:gdLst>
              <a:gd name="T0" fmla="*/ 32 w 473"/>
              <a:gd name="T1" fmla="*/ 710 h 710"/>
              <a:gd name="T2" fmla="*/ 0 w 473"/>
              <a:gd name="T3" fmla="*/ 700 h 710"/>
              <a:gd name="T4" fmla="*/ 202 w 473"/>
              <a:gd name="T5" fmla="*/ 0 h 710"/>
              <a:gd name="T6" fmla="*/ 473 w 473"/>
              <a:gd name="T7" fmla="*/ 0 h 710"/>
              <a:gd name="T8" fmla="*/ 473 w 473"/>
              <a:gd name="T9" fmla="*/ 34 h 710"/>
              <a:gd name="T10" fmla="*/ 228 w 473"/>
              <a:gd name="T11" fmla="*/ 34 h 710"/>
              <a:gd name="T12" fmla="*/ 32 w 473"/>
              <a:gd name="T13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3" h="710">
                <a:moveTo>
                  <a:pt x="32" y="710"/>
                </a:moveTo>
                <a:lnTo>
                  <a:pt x="0" y="700"/>
                </a:lnTo>
                <a:lnTo>
                  <a:pt x="202" y="0"/>
                </a:lnTo>
                <a:lnTo>
                  <a:pt x="473" y="0"/>
                </a:lnTo>
                <a:lnTo>
                  <a:pt x="473" y="34"/>
                </a:lnTo>
                <a:lnTo>
                  <a:pt x="228" y="34"/>
                </a:lnTo>
                <a:lnTo>
                  <a:pt x="32" y="7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6067990A-0880-684B-A4D2-58F2BB330035}"/>
              </a:ext>
            </a:extLst>
          </p:cNvPr>
          <p:cNvSpPr>
            <a:spLocks/>
          </p:cNvSpPr>
          <p:nvPr/>
        </p:nvSpPr>
        <p:spPr bwMode="auto">
          <a:xfrm>
            <a:off x="8238307" y="1915564"/>
            <a:ext cx="650105" cy="316711"/>
          </a:xfrm>
          <a:custGeom>
            <a:avLst/>
            <a:gdLst>
              <a:gd name="T0" fmla="*/ 26 w 357"/>
              <a:gd name="T1" fmla="*/ 135 h 135"/>
              <a:gd name="T2" fmla="*/ 0 w 357"/>
              <a:gd name="T3" fmla="*/ 113 h 135"/>
              <a:gd name="T4" fmla="*/ 91 w 357"/>
              <a:gd name="T5" fmla="*/ 0 h 135"/>
              <a:gd name="T6" fmla="*/ 357 w 357"/>
              <a:gd name="T7" fmla="*/ 0 h 135"/>
              <a:gd name="T8" fmla="*/ 357 w 357"/>
              <a:gd name="T9" fmla="*/ 34 h 135"/>
              <a:gd name="T10" fmla="*/ 107 w 357"/>
              <a:gd name="T11" fmla="*/ 34 h 135"/>
              <a:gd name="T12" fmla="*/ 26 w 357"/>
              <a:gd name="T13" fmla="*/ 135 h 135"/>
              <a:gd name="connsiteX0" fmla="*/ 2199 w 11471"/>
              <a:gd name="connsiteY0" fmla="*/ 10000 h 13370"/>
              <a:gd name="connsiteX1" fmla="*/ 0 w 11471"/>
              <a:gd name="connsiteY1" fmla="*/ 13370 h 13370"/>
              <a:gd name="connsiteX2" fmla="*/ 4020 w 11471"/>
              <a:gd name="connsiteY2" fmla="*/ 0 h 13370"/>
              <a:gd name="connsiteX3" fmla="*/ 11471 w 11471"/>
              <a:gd name="connsiteY3" fmla="*/ 0 h 13370"/>
              <a:gd name="connsiteX4" fmla="*/ 11471 w 11471"/>
              <a:gd name="connsiteY4" fmla="*/ 2519 h 13370"/>
              <a:gd name="connsiteX5" fmla="*/ 4468 w 11471"/>
              <a:gd name="connsiteY5" fmla="*/ 2519 h 13370"/>
              <a:gd name="connsiteX6" fmla="*/ 2199 w 11471"/>
              <a:gd name="connsiteY6" fmla="*/ 10000 h 13370"/>
              <a:gd name="connsiteX0" fmla="*/ 770 w 11471"/>
              <a:gd name="connsiteY0" fmla="*/ 14778 h 14778"/>
              <a:gd name="connsiteX1" fmla="*/ 0 w 11471"/>
              <a:gd name="connsiteY1" fmla="*/ 13370 h 14778"/>
              <a:gd name="connsiteX2" fmla="*/ 4020 w 11471"/>
              <a:gd name="connsiteY2" fmla="*/ 0 h 14778"/>
              <a:gd name="connsiteX3" fmla="*/ 11471 w 11471"/>
              <a:gd name="connsiteY3" fmla="*/ 0 h 14778"/>
              <a:gd name="connsiteX4" fmla="*/ 11471 w 11471"/>
              <a:gd name="connsiteY4" fmla="*/ 2519 h 14778"/>
              <a:gd name="connsiteX5" fmla="*/ 4468 w 11471"/>
              <a:gd name="connsiteY5" fmla="*/ 2519 h 14778"/>
              <a:gd name="connsiteX6" fmla="*/ 770 w 11471"/>
              <a:gd name="connsiteY6" fmla="*/ 14778 h 1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1" h="14778">
                <a:moveTo>
                  <a:pt x="770" y="14778"/>
                </a:moveTo>
                <a:lnTo>
                  <a:pt x="0" y="13370"/>
                </a:lnTo>
                <a:lnTo>
                  <a:pt x="4020" y="0"/>
                </a:lnTo>
                <a:lnTo>
                  <a:pt x="11471" y="0"/>
                </a:lnTo>
                <a:lnTo>
                  <a:pt x="11471" y="2519"/>
                </a:lnTo>
                <a:lnTo>
                  <a:pt x="4468" y="2519"/>
                </a:lnTo>
                <a:lnTo>
                  <a:pt x="770" y="147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5891626A-E108-B74B-8677-2CB6972B9148}"/>
              </a:ext>
            </a:extLst>
          </p:cNvPr>
          <p:cNvSpPr>
            <a:spLocks/>
          </p:cNvSpPr>
          <p:nvPr/>
        </p:nvSpPr>
        <p:spPr bwMode="auto">
          <a:xfrm>
            <a:off x="8305800" y="281885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19F0B867-861D-C94C-9CFC-23DB8396BF57}"/>
              </a:ext>
            </a:extLst>
          </p:cNvPr>
          <p:cNvSpPr>
            <a:spLocks/>
          </p:cNvSpPr>
          <p:nvPr/>
        </p:nvSpPr>
        <p:spPr bwMode="auto">
          <a:xfrm>
            <a:off x="8305800" y="2818851"/>
            <a:ext cx="582613" cy="207963"/>
          </a:xfrm>
          <a:custGeom>
            <a:avLst/>
            <a:gdLst>
              <a:gd name="T0" fmla="*/ 367 w 367"/>
              <a:gd name="T1" fmla="*/ 131 h 131"/>
              <a:gd name="T2" fmla="*/ 102 w 367"/>
              <a:gd name="T3" fmla="*/ 131 h 131"/>
              <a:gd name="T4" fmla="*/ 0 w 367"/>
              <a:gd name="T5" fmla="*/ 23 h 131"/>
              <a:gd name="T6" fmla="*/ 25 w 367"/>
              <a:gd name="T7" fmla="*/ 0 h 131"/>
              <a:gd name="T8" fmla="*/ 116 w 367"/>
              <a:gd name="T9" fmla="*/ 97 h 131"/>
              <a:gd name="T10" fmla="*/ 367 w 367"/>
              <a:gd name="T11" fmla="*/ 97 h 131"/>
              <a:gd name="T12" fmla="*/ 367 w 367"/>
              <a:gd name="T13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131">
                <a:moveTo>
                  <a:pt x="367" y="131"/>
                </a:moveTo>
                <a:lnTo>
                  <a:pt x="102" y="131"/>
                </a:lnTo>
                <a:lnTo>
                  <a:pt x="0" y="23"/>
                </a:lnTo>
                <a:lnTo>
                  <a:pt x="25" y="0"/>
                </a:lnTo>
                <a:lnTo>
                  <a:pt x="116" y="97"/>
                </a:lnTo>
                <a:lnTo>
                  <a:pt x="367" y="97"/>
                </a:lnTo>
                <a:lnTo>
                  <a:pt x="367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DFC1F900-21AA-B44F-BA31-7E7677DA4FE7}"/>
              </a:ext>
            </a:extLst>
          </p:cNvPr>
          <p:cNvSpPr>
            <a:spLocks/>
          </p:cNvSpPr>
          <p:nvPr/>
        </p:nvSpPr>
        <p:spPr bwMode="auto">
          <a:xfrm>
            <a:off x="8145463" y="290616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56C330CA-E90B-8B4A-9390-AFF33C40EA81}"/>
              </a:ext>
            </a:extLst>
          </p:cNvPr>
          <p:cNvSpPr>
            <a:spLocks/>
          </p:cNvSpPr>
          <p:nvPr/>
        </p:nvSpPr>
        <p:spPr bwMode="auto">
          <a:xfrm>
            <a:off x="8145463" y="2906163"/>
            <a:ext cx="742950" cy="1003300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8">
            <a:extLst>
              <a:ext uri="{FF2B5EF4-FFF2-40B4-BE49-F238E27FC236}">
                <a16:creationId xmlns:a16="http://schemas.microsoft.com/office/drawing/2014/main" id="{88BD9C7C-3E30-CE4F-8FB1-576714B50A1C}"/>
              </a:ext>
            </a:extLst>
          </p:cNvPr>
          <p:cNvSpPr>
            <a:spLocks noEditPoints="1"/>
          </p:cNvSpPr>
          <p:nvPr/>
        </p:nvSpPr>
        <p:spPr bwMode="auto">
          <a:xfrm>
            <a:off x="3417888" y="737638"/>
            <a:ext cx="17463" cy="3819525"/>
          </a:xfrm>
          <a:custGeom>
            <a:avLst/>
            <a:gdLst>
              <a:gd name="T0" fmla="*/ 0 w 11"/>
              <a:gd name="T1" fmla="*/ 2372 h 2406"/>
              <a:gd name="T2" fmla="*/ 11 w 11"/>
              <a:gd name="T3" fmla="*/ 2338 h 2406"/>
              <a:gd name="T4" fmla="*/ 11 w 11"/>
              <a:gd name="T5" fmla="*/ 2304 h 2406"/>
              <a:gd name="T6" fmla="*/ 0 w 11"/>
              <a:gd name="T7" fmla="*/ 2270 h 2406"/>
              <a:gd name="T8" fmla="*/ 11 w 11"/>
              <a:gd name="T9" fmla="*/ 2270 h 2406"/>
              <a:gd name="T10" fmla="*/ 0 w 11"/>
              <a:gd name="T11" fmla="*/ 2168 h 2406"/>
              <a:gd name="T12" fmla="*/ 11 w 11"/>
              <a:gd name="T13" fmla="*/ 2135 h 2406"/>
              <a:gd name="T14" fmla="*/ 11 w 11"/>
              <a:gd name="T15" fmla="*/ 2101 h 2406"/>
              <a:gd name="T16" fmla="*/ 0 w 11"/>
              <a:gd name="T17" fmla="*/ 2067 h 2406"/>
              <a:gd name="T18" fmla="*/ 11 w 11"/>
              <a:gd name="T19" fmla="*/ 2067 h 2406"/>
              <a:gd name="T20" fmla="*/ 0 w 11"/>
              <a:gd name="T21" fmla="*/ 1965 h 2406"/>
              <a:gd name="T22" fmla="*/ 11 w 11"/>
              <a:gd name="T23" fmla="*/ 1931 h 2406"/>
              <a:gd name="T24" fmla="*/ 11 w 11"/>
              <a:gd name="T25" fmla="*/ 1897 h 2406"/>
              <a:gd name="T26" fmla="*/ 0 w 11"/>
              <a:gd name="T27" fmla="*/ 1863 h 2406"/>
              <a:gd name="T28" fmla="*/ 11 w 11"/>
              <a:gd name="T29" fmla="*/ 1863 h 2406"/>
              <a:gd name="T30" fmla="*/ 0 w 11"/>
              <a:gd name="T31" fmla="*/ 1762 h 2406"/>
              <a:gd name="T32" fmla="*/ 11 w 11"/>
              <a:gd name="T33" fmla="*/ 1728 h 2406"/>
              <a:gd name="T34" fmla="*/ 11 w 11"/>
              <a:gd name="T35" fmla="*/ 1694 h 2406"/>
              <a:gd name="T36" fmla="*/ 0 w 11"/>
              <a:gd name="T37" fmla="*/ 1660 h 2406"/>
              <a:gd name="T38" fmla="*/ 11 w 11"/>
              <a:gd name="T39" fmla="*/ 1660 h 2406"/>
              <a:gd name="T40" fmla="*/ 0 w 11"/>
              <a:gd name="T41" fmla="*/ 1558 h 2406"/>
              <a:gd name="T42" fmla="*/ 11 w 11"/>
              <a:gd name="T43" fmla="*/ 1525 h 2406"/>
              <a:gd name="T44" fmla="*/ 11 w 11"/>
              <a:gd name="T45" fmla="*/ 1491 h 2406"/>
              <a:gd name="T46" fmla="*/ 0 w 11"/>
              <a:gd name="T47" fmla="*/ 1457 h 2406"/>
              <a:gd name="T48" fmla="*/ 11 w 11"/>
              <a:gd name="T49" fmla="*/ 1457 h 2406"/>
              <a:gd name="T50" fmla="*/ 0 w 11"/>
              <a:gd name="T51" fmla="*/ 1355 h 2406"/>
              <a:gd name="T52" fmla="*/ 11 w 11"/>
              <a:gd name="T53" fmla="*/ 1321 h 2406"/>
              <a:gd name="T54" fmla="*/ 11 w 11"/>
              <a:gd name="T55" fmla="*/ 1287 h 2406"/>
              <a:gd name="T56" fmla="*/ 0 w 11"/>
              <a:gd name="T57" fmla="*/ 1254 h 2406"/>
              <a:gd name="T58" fmla="*/ 11 w 11"/>
              <a:gd name="T59" fmla="*/ 1254 h 2406"/>
              <a:gd name="T60" fmla="*/ 0 w 11"/>
              <a:gd name="T61" fmla="*/ 1152 h 2406"/>
              <a:gd name="T62" fmla="*/ 11 w 11"/>
              <a:gd name="T63" fmla="*/ 1118 h 2406"/>
              <a:gd name="T64" fmla="*/ 11 w 11"/>
              <a:gd name="T65" fmla="*/ 1084 h 2406"/>
              <a:gd name="T66" fmla="*/ 0 w 11"/>
              <a:gd name="T67" fmla="*/ 1050 h 2406"/>
              <a:gd name="T68" fmla="*/ 11 w 11"/>
              <a:gd name="T69" fmla="*/ 1050 h 2406"/>
              <a:gd name="T70" fmla="*/ 0 w 11"/>
              <a:gd name="T71" fmla="*/ 949 h 2406"/>
              <a:gd name="T72" fmla="*/ 11 w 11"/>
              <a:gd name="T73" fmla="*/ 915 h 2406"/>
              <a:gd name="T74" fmla="*/ 11 w 11"/>
              <a:gd name="T75" fmla="*/ 881 h 2406"/>
              <a:gd name="T76" fmla="*/ 0 w 11"/>
              <a:gd name="T77" fmla="*/ 847 h 2406"/>
              <a:gd name="T78" fmla="*/ 11 w 11"/>
              <a:gd name="T79" fmla="*/ 847 h 2406"/>
              <a:gd name="T80" fmla="*/ 0 w 11"/>
              <a:gd name="T81" fmla="*/ 745 h 2406"/>
              <a:gd name="T82" fmla="*/ 11 w 11"/>
              <a:gd name="T83" fmla="*/ 711 h 2406"/>
              <a:gd name="T84" fmla="*/ 11 w 11"/>
              <a:gd name="T85" fmla="*/ 677 h 2406"/>
              <a:gd name="T86" fmla="*/ 0 w 11"/>
              <a:gd name="T87" fmla="*/ 644 h 2406"/>
              <a:gd name="T88" fmla="*/ 11 w 11"/>
              <a:gd name="T89" fmla="*/ 644 h 2406"/>
              <a:gd name="T90" fmla="*/ 0 w 11"/>
              <a:gd name="T91" fmla="*/ 542 h 2406"/>
              <a:gd name="T92" fmla="*/ 11 w 11"/>
              <a:gd name="T93" fmla="*/ 508 h 2406"/>
              <a:gd name="T94" fmla="*/ 11 w 11"/>
              <a:gd name="T95" fmla="*/ 474 h 2406"/>
              <a:gd name="T96" fmla="*/ 0 w 11"/>
              <a:gd name="T97" fmla="*/ 440 h 2406"/>
              <a:gd name="T98" fmla="*/ 11 w 11"/>
              <a:gd name="T99" fmla="*/ 440 h 2406"/>
              <a:gd name="T100" fmla="*/ 0 w 11"/>
              <a:gd name="T101" fmla="*/ 339 h 2406"/>
              <a:gd name="T102" fmla="*/ 11 w 11"/>
              <a:gd name="T103" fmla="*/ 305 h 2406"/>
              <a:gd name="T104" fmla="*/ 11 w 11"/>
              <a:gd name="T105" fmla="*/ 271 h 2406"/>
              <a:gd name="T106" fmla="*/ 0 w 11"/>
              <a:gd name="T107" fmla="*/ 237 h 2406"/>
              <a:gd name="T108" fmla="*/ 11 w 11"/>
              <a:gd name="T109" fmla="*/ 237 h 2406"/>
              <a:gd name="T110" fmla="*/ 0 w 11"/>
              <a:gd name="T111" fmla="*/ 135 h 2406"/>
              <a:gd name="T112" fmla="*/ 11 w 11"/>
              <a:gd name="T113" fmla="*/ 101 h 2406"/>
              <a:gd name="T114" fmla="*/ 11 w 11"/>
              <a:gd name="T115" fmla="*/ 68 h 2406"/>
              <a:gd name="T116" fmla="*/ 0 w 11"/>
              <a:gd name="T117" fmla="*/ 34 h 2406"/>
              <a:gd name="T118" fmla="*/ 11 w 11"/>
              <a:gd name="T119" fmla="*/ 34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" h="2406">
                <a:moveTo>
                  <a:pt x="11" y="2406"/>
                </a:moveTo>
                <a:lnTo>
                  <a:pt x="0" y="2406"/>
                </a:lnTo>
                <a:lnTo>
                  <a:pt x="0" y="2372"/>
                </a:lnTo>
                <a:lnTo>
                  <a:pt x="11" y="2372"/>
                </a:lnTo>
                <a:lnTo>
                  <a:pt x="11" y="2406"/>
                </a:lnTo>
                <a:close/>
                <a:moveTo>
                  <a:pt x="11" y="2338"/>
                </a:moveTo>
                <a:lnTo>
                  <a:pt x="0" y="2338"/>
                </a:lnTo>
                <a:lnTo>
                  <a:pt x="0" y="2304"/>
                </a:lnTo>
                <a:lnTo>
                  <a:pt x="11" y="2304"/>
                </a:lnTo>
                <a:lnTo>
                  <a:pt x="11" y="2338"/>
                </a:lnTo>
                <a:close/>
                <a:moveTo>
                  <a:pt x="11" y="2270"/>
                </a:moveTo>
                <a:lnTo>
                  <a:pt x="0" y="2270"/>
                </a:lnTo>
                <a:lnTo>
                  <a:pt x="0" y="2236"/>
                </a:lnTo>
                <a:lnTo>
                  <a:pt x="11" y="2236"/>
                </a:lnTo>
                <a:lnTo>
                  <a:pt x="11" y="2270"/>
                </a:lnTo>
                <a:close/>
                <a:moveTo>
                  <a:pt x="11" y="2202"/>
                </a:moveTo>
                <a:lnTo>
                  <a:pt x="0" y="2202"/>
                </a:lnTo>
                <a:lnTo>
                  <a:pt x="0" y="2168"/>
                </a:lnTo>
                <a:lnTo>
                  <a:pt x="11" y="2168"/>
                </a:lnTo>
                <a:lnTo>
                  <a:pt x="11" y="2202"/>
                </a:lnTo>
                <a:close/>
                <a:moveTo>
                  <a:pt x="11" y="2135"/>
                </a:moveTo>
                <a:lnTo>
                  <a:pt x="0" y="2135"/>
                </a:lnTo>
                <a:lnTo>
                  <a:pt x="0" y="2101"/>
                </a:lnTo>
                <a:lnTo>
                  <a:pt x="11" y="2101"/>
                </a:lnTo>
                <a:lnTo>
                  <a:pt x="11" y="2135"/>
                </a:lnTo>
                <a:close/>
                <a:moveTo>
                  <a:pt x="11" y="2067"/>
                </a:moveTo>
                <a:lnTo>
                  <a:pt x="0" y="2067"/>
                </a:lnTo>
                <a:lnTo>
                  <a:pt x="0" y="2033"/>
                </a:lnTo>
                <a:lnTo>
                  <a:pt x="11" y="2033"/>
                </a:lnTo>
                <a:lnTo>
                  <a:pt x="11" y="2067"/>
                </a:lnTo>
                <a:close/>
                <a:moveTo>
                  <a:pt x="11" y="1999"/>
                </a:moveTo>
                <a:lnTo>
                  <a:pt x="0" y="1999"/>
                </a:lnTo>
                <a:lnTo>
                  <a:pt x="0" y="1965"/>
                </a:lnTo>
                <a:lnTo>
                  <a:pt x="11" y="1965"/>
                </a:lnTo>
                <a:lnTo>
                  <a:pt x="11" y="1999"/>
                </a:lnTo>
                <a:close/>
                <a:moveTo>
                  <a:pt x="11" y="1931"/>
                </a:moveTo>
                <a:lnTo>
                  <a:pt x="0" y="1931"/>
                </a:lnTo>
                <a:lnTo>
                  <a:pt x="0" y="1897"/>
                </a:lnTo>
                <a:lnTo>
                  <a:pt x="11" y="1897"/>
                </a:lnTo>
                <a:lnTo>
                  <a:pt x="11" y="1931"/>
                </a:lnTo>
                <a:close/>
                <a:moveTo>
                  <a:pt x="11" y="1863"/>
                </a:moveTo>
                <a:lnTo>
                  <a:pt x="0" y="1863"/>
                </a:lnTo>
                <a:lnTo>
                  <a:pt x="0" y="1830"/>
                </a:lnTo>
                <a:lnTo>
                  <a:pt x="11" y="1830"/>
                </a:lnTo>
                <a:lnTo>
                  <a:pt x="11" y="1863"/>
                </a:lnTo>
                <a:close/>
                <a:moveTo>
                  <a:pt x="11" y="1796"/>
                </a:moveTo>
                <a:lnTo>
                  <a:pt x="0" y="1796"/>
                </a:lnTo>
                <a:lnTo>
                  <a:pt x="0" y="1762"/>
                </a:lnTo>
                <a:lnTo>
                  <a:pt x="11" y="1762"/>
                </a:lnTo>
                <a:lnTo>
                  <a:pt x="11" y="1796"/>
                </a:lnTo>
                <a:close/>
                <a:moveTo>
                  <a:pt x="11" y="1728"/>
                </a:moveTo>
                <a:lnTo>
                  <a:pt x="0" y="1728"/>
                </a:lnTo>
                <a:lnTo>
                  <a:pt x="0" y="1694"/>
                </a:lnTo>
                <a:lnTo>
                  <a:pt x="11" y="1694"/>
                </a:lnTo>
                <a:lnTo>
                  <a:pt x="11" y="1728"/>
                </a:lnTo>
                <a:close/>
                <a:moveTo>
                  <a:pt x="11" y="1660"/>
                </a:moveTo>
                <a:lnTo>
                  <a:pt x="0" y="1660"/>
                </a:lnTo>
                <a:lnTo>
                  <a:pt x="0" y="1626"/>
                </a:lnTo>
                <a:lnTo>
                  <a:pt x="11" y="1626"/>
                </a:lnTo>
                <a:lnTo>
                  <a:pt x="11" y="1660"/>
                </a:lnTo>
                <a:close/>
                <a:moveTo>
                  <a:pt x="11" y="1592"/>
                </a:moveTo>
                <a:lnTo>
                  <a:pt x="0" y="1592"/>
                </a:lnTo>
                <a:lnTo>
                  <a:pt x="0" y="1558"/>
                </a:lnTo>
                <a:lnTo>
                  <a:pt x="11" y="1558"/>
                </a:lnTo>
                <a:lnTo>
                  <a:pt x="11" y="1592"/>
                </a:lnTo>
                <a:close/>
                <a:moveTo>
                  <a:pt x="11" y="1525"/>
                </a:moveTo>
                <a:lnTo>
                  <a:pt x="0" y="1525"/>
                </a:lnTo>
                <a:lnTo>
                  <a:pt x="0" y="1491"/>
                </a:lnTo>
                <a:lnTo>
                  <a:pt x="11" y="1491"/>
                </a:lnTo>
                <a:lnTo>
                  <a:pt x="11" y="1525"/>
                </a:lnTo>
                <a:close/>
                <a:moveTo>
                  <a:pt x="11" y="1457"/>
                </a:moveTo>
                <a:lnTo>
                  <a:pt x="0" y="1457"/>
                </a:lnTo>
                <a:lnTo>
                  <a:pt x="0" y="1423"/>
                </a:lnTo>
                <a:lnTo>
                  <a:pt x="11" y="1423"/>
                </a:lnTo>
                <a:lnTo>
                  <a:pt x="11" y="1457"/>
                </a:lnTo>
                <a:close/>
                <a:moveTo>
                  <a:pt x="11" y="1389"/>
                </a:moveTo>
                <a:lnTo>
                  <a:pt x="0" y="1389"/>
                </a:lnTo>
                <a:lnTo>
                  <a:pt x="0" y="1355"/>
                </a:lnTo>
                <a:lnTo>
                  <a:pt x="11" y="1355"/>
                </a:lnTo>
                <a:lnTo>
                  <a:pt x="11" y="1389"/>
                </a:lnTo>
                <a:close/>
                <a:moveTo>
                  <a:pt x="11" y="1321"/>
                </a:moveTo>
                <a:lnTo>
                  <a:pt x="0" y="1321"/>
                </a:lnTo>
                <a:lnTo>
                  <a:pt x="0" y="1287"/>
                </a:lnTo>
                <a:lnTo>
                  <a:pt x="11" y="1287"/>
                </a:lnTo>
                <a:lnTo>
                  <a:pt x="11" y="1321"/>
                </a:lnTo>
                <a:close/>
                <a:moveTo>
                  <a:pt x="11" y="1254"/>
                </a:moveTo>
                <a:lnTo>
                  <a:pt x="0" y="1254"/>
                </a:lnTo>
                <a:lnTo>
                  <a:pt x="0" y="1220"/>
                </a:lnTo>
                <a:lnTo>
                  <a:pt x="11" y="1220"/>
                </a:lnTo>
                <a:lnTo>
                  <a:pt x="11" y="1254"/>
                </a:lnTo>
                <a:close/>
                <a:moveTo>
                  <a:pt x="11" y="1186"/>
                </a:moveTo>
                <a:lnTo>
                  <a:pt x="0" y="1186"/>
                </a:lnTo>
                <a:lnTo>
                  <a:pt x="0" y="1152"/>
                </a:lnTo>
                <a:lnTo>
                  <a:pt x="11" y="1152"/>
                </a:lnTo>
                <a:lnTo>
                  <a:pt x="11" y="1186"/>
                </a:lnTo>
                <a:close/>
                <a:moveTo>
                  <a:pt x="11" y="1118"/>
                </a:moveTo>
                <a:lnTo>
                  <a:pt x="0" y="1118"/>
                </a:lnTo>
                <a:lnTo>
                  <a:pt x="0" y="1084"/>
                </a:lnTo>
                <a:lnTo>
                  <a:pt x="11" y="1084"/>
                </a:lnTo>
                <a:lnTo>
                  <a:pt x="11" y="1118"/>
                </a:lnTo>
                <a:close/>
                <a:moveTo>
                  <a:pt x="11" y="1050"/>
                </a:moveTo>
                <a:lnTo>
                  <a:pt x="0" y="1050"/>
                </a:lnTo>
                <a:lnTo>
                  <a:pt x="0" y="1016"/>
                </a:lnTo>
                <a:lnTo>
                  <a:pt x="11" y="1016"/>
                </a:lnTo>
                <a:lnTo>
                  <a:pt x="11" y="1050"/>
                </a:lnTo>
                <a:close/>
                <a:moveTo>
                  <a:pt x="11" y="982"/>
                </a:moveTo>
                <a:lnTo>
                  <a:pt x="0" y="982"/>
                </a:lnTo>
                <a:lnTo>
                  <a:pt x="0" y="949"/>
                </a:lnTo>
                <a:lnTo>
                  <a:pt x="11" y="949"/>
                </a:lnTo>
                <a:lnTo>
                  <a:pt x="11" y="982"/>
                </a:lnTo>
                <a:close/>
                <a:moveTo>
                  <a:pt x="11" y="915"/>
                </a:moveTo>
                <a:lnTo>
                  <a:pt x="0" y="915"/>
                </a:lnTo>
                <a:lnTo>
                  <a:pt x="0" y="881"/>
                </a:lnTo>
                <a:lnTo>
                  <a:pt x="11" y="881"/>
                </a:lnTo>
                <a:lnTo>
                  <a:pt x="11" y="915"/>
                </a:lnTo>
                <a:close/>
                <a:moveTo>
                  <a:pt x="11" y="847"/>
                </a:moveTo>
                <a:lnTo>
                  <a:pt x="0" y="847"/>
                </a:lnTo>
                <a:lnTo>
                  <a:pt x="0" y="813"/>
                </a:lnTo>
                <a:lnTo>
                  <a:pt x="11" y="813"/>
                </a:lnTo>
                <a:lnTo>
                  <a:pt x="11" y="847"/>
                </a:lnTo>
                <a:close/>
                <a:moveTo>
                  <a:pt x="11" y="779"/>
                </a:moveTo>
                <a:lnTo>
                  <a:pt x="0" y="779"/>
                </a:lnTo>
                <a:lnTo>
                  <a:pt x="0" y="745"/>
                </a:lnTo>
                <a:lnTo>
                  <a:pt x="11" y="745"/>
                </a:lnTo>
                <a:lnTo>
                  <a:pt x="11" y="779"/>
                </a:lnTo>
                <a:close/>
                <a:moveTo>
                  <a:pt x="11" y="711"/>
                </a:moveTo>
                <a:lnTo>
                  <a:pt x="0" y="711"/>
                </a:lnTo>
                <a:lnTo>
                  <a:pt x="0" y="677"/>
                </a:lnTo>
                <a:lnTo>
                  <a:pt x="11" y="677"/>
                </a:lnTo>
                <a:lnTo>
                  <a:pt x="11" y="711"/>
                </a:lnTo>
                <a:close/>
                <a:moveTo>
                  <a:pt x="11" y="644"/>
                </a:moveTo>
                <a:lnTo>
                  <a:pt x="0" y="644"/>
                </a:lnTo>
                <a:lnTo>
                  <a:pt x="0" y="610"/>
                </a:lnTo>
                <a:lnTo>
                  <a:pt x="11" y="610"/>
                </a:lnTo>
                <a:lnTo>
                  <a:pt x="11" y="644"/>
                </a:lnTo>
                <a:close/>
                <a:moveTo>
                  <a:pt x="11" y="576"/>
                </a:moveTo>
                <a:lnTo>
                  <a:pt x="0" y="576"/>
                </a:lnTo>
                <a:lnTo>
                  <a:pt x="0" y="542"/>
                </a:lnTo>
                <a:lnTo>
                  <a:pt x="11" y="542"/>
                </a:lnTo>
                <a:lnTo>
                  <a:pt x="11" y="576"/>
                </a:lnTo>
                <a:close/>
                <a:moveTo>
                  <a:pt x="11" y="508"/>
                </a:moveTo>
                <a:lnTo>
                  <a:pt x="0" y="508"/>
                </a:lnTo>
                <a:lnTo>
                  <a:pt x="0" y="474"/>
                </a:lnTo>
                <a:lnTo>
                  <a:pt x="11" y="474"/>
                </a:lnTo>
                <a:lnTo>
                  <a:pt x="11" y="508"/>
                </a:lnTo>
                <a:close/>
                <a:moveTo>
                  <a:pt x="11" y="440"/>
                </a:moveTo>
                <a:lnTo>
                  <a:pt x="0" y="440"/>
                </a:lnTo>
                <a:lnTo>
                  <a:pt x="0" y="406"/>
                </a:lnTo>
                <a:lnTo>
                  <a:pt x="11" y="406"/>
                </a:lnTo>
                <a:lnTo>
                  <a:pt x="11" y="440"/>
                </a:lnTo>
                <a:close/>
                <a:moveTo>
                  <a:pt x="11" y="373"/>
                </a:moveTo>
                <a:lnTo>
                  <a:pt x="0" y="373"/>
                </a:lnTo>
                <a:lnTo>
                  <a:pt x="0" y="339"/>
                </a:lnTo>
                <a:lnTo>
                  <a:pt x="11" y="339"/>
                </a:lnTo>
                <a:lnTo>
                  <a:pt x="11" y="373"/>
                </a:lnTo>
                <a:close/>
                <a:moveTo>
                  <a:pt x="11" y="305"/>
                </a:moveTo>
                <a:lnTo>
                  <a:pt x="0" y="305"/>
                </a:lnTo>
                <a:lnTo>
                  <a:pt x="0" y="271"/>
                </a:lnTo>
                <a:lnTo>
                  <a:pt x="11" y="271"/>
                </a:lnTo>
                <a:lnTo>
                  <a:pt x="11" y="305"/>
                </a:lnTo>
                <a:close/>
                <a:moveTo>
                  <a:pt x="11" y="237"/>
                </a:moveTo>
                <a:lnTo>
                  <a:pt x="0" y="237"/>
                </a:lnTo>
                <a:lnTo>
                  <a:pt x="0" y="203"/>
                </a:lnTo>
                <a:lnTo>
                  <a:pt x="11" y="203"/>
                </a:lnTo>
                <a:lnTo>
                  <a:pt x="11" y="237"/>
                </a:lnTo>
                <a:close/>
                <a:moveTo>
                  <a:pt x="11" y="169"/>
                </a:moveTo>
                <a:lnTo>
                  <a:pt x="0" y="169"/>
                </a:lnTo>
                <a:lnTo>
                  <a:pt x="0" y="135"/>
                </a:lnTo>
                <a:lnTo>
                  <a:pt x="11" y="135"/>
                </a:lnTo>
                <a:lnTo>
                  <a:pt x="11" y="169"/>
                </a:lnTo>
                <a:close/>
                <a:moveTo>
                  <a:pt x="11" y="101"/>
                </a:moveTo>
                <a:lnTo>
                  <a:pt x="0" y="101"/>
                </a:lnTo>
                <a:lnTo>
                  <a:pt x="0" y="68"/>
                </a:lnTo>
                <a:lnTo>
                  <a:pt x="11" y="68"/>
                </a:lnTo>
                <a:lnTo>
                  <a:pt x="11" y="101"/>
                </a:lnTo>
                <a:close/>
                <a:moveTo>
                  <a:pt x="11" y="34"/>
                </a:moveTo>
                <a:lnTo>
                  <a:pt x="0" y="34"/>
                </a:lnTo>
                <a:lnTo>
                  <a:pt x="0" y="0"/>
                </a:lnTo>
                <a:lnTo>
                  <a:pt x="11" y="0"/>
                </a:lnTo>
                <a:lnTo>
                  <a:pt x="11" y="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9">
            <a:extLst>
              <a:ext uri="{FF2B5EF4-FFF2-40B4-BE49-F238E27FC236}">
                <a16:creationId xmlns:a16="http://schemas.microsoft.com/office/drawing/2014/main" id="{CC86A800-39ED-4841-A789-A4CA05B49F01}"/>
              </a:ext>
            </a:extLst>
          </p:cNvPr>
          <p:cNvSpPr>
            <a:spLocks/>
          </p:cNvSpPr>
          <p:nvPr/>
        </p:nvSpPr>
        <p:spPr bwMode="auto">
          <a:xfrm>
            <a:off x="2657475" y="4157113"/>
            <a:ext cx="212725" cy="195263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70">
            <a:extLst>
              <a:ext uri="{FF2B5EF4-FFF2-40B4-BE49-F238E27FC236}">
                <a16:creationId xmlns:a16="http://schemas.microsoft.com/office/drawing/2014/main" id="{CD7E1AB5-B139-2844-889E-E2D9A6AC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1979063"/>
            <a:ext cx="222250" cy="223838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71">
            <a:extLst>
              <a:ext uri="{FF2B5EF4-FFF2-40B4-BE49-F238E27FC236}">
                <a16:creationId xmlns:a16="http://schemas.microsoft.com/office/drawing/2014/main" id="{0904F7A7-6223-0943-8928-F3C86AC0FA25}"/>
              </a:ext>
            </a:extLst>
          </p:cNvPr>
          <p:cNvSpPr>
            <a:spLocks/>
          </p:cNvSpPr>
          <p:nvPr/>
        </p:nvSpPr>
        <p:spPr bwMode="auto">
          <a:xfrm>
            <a:off x="2481263" y="670963"/>
            <a:ext cx="233363" cy="24447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4">
            <a:extLst>
              <a:ext uri="{FF2B5EF4-FFF2-40B4-BE49-F238E27FC236}">
                <a16:creationId xmlns:a16="http://schemas.microsoft.com/office/drawing/2014/main" id="{FAA7F9EF-6B62-9A4E-8EE3-CED2302EB56E}"/>
              </a:ext>
            </a:extLst>
          </p:cNvPr>
          <p:cNvSpPr>
            <a:spLocks/>
          </p:cNvSpPr>
          <p:nvPr/>
        </p:nvSpPr>
        <p:spPr bwMode="auto">
          <a:xfrm>
            <a:off x="2903538" y="70430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6">
            <a:extLst>
              <a:ext uri="{FF2B5EF4-FFF2-40B4-BE49-F238E27FC236}">
                <a16:creationId xmlns:a16="http://schemas.microsoft.com/office/drawing/2014/main" id="{238D7541-B76E-C949-960C-A947F0FABCF7}"/>
              </a:ext>
            </a:extLst>
          </p:cNvPr>
          <p:cNvSpPr>
            <a:spLocks/>
          </p:cNvSpPr>
          <p:nvPr/>
        </p:nvSpPr>
        <p:spPr bwMode="auto">
          <a:xfrm>
            <a:off x="2903538" y="145995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8">
            <a:extLst>
              <a:ext uri="{FF2B5EF4-FFF2-40B4-BE49-F238E27FC236}">
                <a16:creationId xmlns:a16="http://schemas.microsoft.com/office/drawing/2014/main" id="{5F0CDEF8-07B7-9740-B82D-1A2AFECB3D3A}"/>
              </a:ext>
            </a:extLst>
          </p:cNvPr>
          <p:cNvSpPr>
            <a:spLocks/>
          </p:cNvSpPr>
          <p:nvPr/>
        </p:nvSpPr>
        <p:spPr bwMode="auto">
          <a:xfrm>
            <a:off x="2903538" y="2191788"/>
            <a:ext cx="565150" cy="51276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80">
            <a:extLst>
              <a:ext uri="{FF2B5EF4-FFF2-40B4-BE49-F238E27FC236}">
                <a16:creationId xmlns:a16="http://schemas.microsoft.com/office/drawing/2014/main" id="{27A4C6B5-4985-354F-838F-61CF0628E1F4}"/>
              </a:ext>
            </a:extLst>
          </p:cNvPr>
          <p:cNvSpPr>
            <a:spLocks/>
          </p:cNvSpPr>
          <p:nvPr/>
        </p:nvSpPr>
        <p:spPr bwMode="auto">
          <a:xfrm>
            <a:off x="2903538" y="2947438"/>
            <a:ext cx="565150" cy="511175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82">
            <a:extLst>
              <a:ext uri="{FF2B5EF4-FFF2-40B4-BE49-F238E27FC236}">
                <a16:creationId xmlns:a16="http://schemas.microsoft.com/office/drawing/2014/main" id="{055D468D-D725-9641-91E8-7154FEFF9277}"/>
              </a:ext>
            </a:extLst>
          </p:cNvPr>
          <p:cNvSpPr>
            <a:spLocks/>
          </p:cNvSpPr>
          <p:nvPr/>
        </p:nvSpPr>
        <p:spPr bwMode="auto">
          <a:xfrm>
            <a:off x="2903538" y="3682451"/>
            <a:ext cx="565150" cy="511175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83">
            <a:extLst>
              <a:ext uri="{FF2B5EF4-FFF2-40B4-BE49-F238E27FC236}">
                <a16:creationId xmlns:a16="http://schemas.microsoft.com/office/drawing/2014/main" id="{A764DB29-7C39-F14E-87B3-5250910E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3404638"/>
            <a:ext cx="212725" cy="212725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85">
            <a:extLst>
              <a:ext uri="{FF2B5EF4-FFF2-40B4-BE49-F238E27FC236}">
                <a16:creationId xmlns:a16="http://schemas.microsoft.com/office/drawing/2014/main" id="{0DF36147-8F8A-1C42-9574-4BB89A23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7" y="1331363"/>
            <a:ext cx="190500" cy="190500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284">
            <a:extLst>
              <a:ext uri="{FF2B5EF4-FFF2-40B4-BE49-F238E27FC236}">
                <a16:creationId xmlns:a16="http://schemas.microsoft.com/office/drawing/2014/main" id="{799B34DE-D5DD-5247-96F0-B2B089D1D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907501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285">
            <a:extLst>
              <a:ext uri="{FF2B5EF4-FFF2-40B4-BE49-F238E27FC236}">
                <a16:creationId xmlns:a16="http://schemas.microsoft.com/office/drawing/2014/main" id="{9D9091D0-5FF6-DB4B-A2C6-88E505AD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2401339"/>
            <a:ext cx="69850" cy="69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86">
            <a:extLst>
              <a:ext uri="{FF2B5EF4-FFF2-40B4-BE49-F238E27FC236}">
                <a16:creationId xmlns:a16="http://schemas.microsoft.com/office/drawing/2014/main" id="{5CA1BBD6-1196-F345-BB00-D4D0233C8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1667912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287">
            <a:extLst>
              <a:ext uri="{FF2B5EF4-FFF2-40B4-BE49-F238E27FC236}">
                <a16:creationId xmlns:a16="http://schemas.microsoft.com/office/drawing/2014/main" id="{CD306C6E-5555-B247-9236-4636AEC2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3156988"/>
            <a:ext cx="69850" cy="714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288">
            <a:extLst>
              <a:ext uri="{FF2B5EF4-FFF2-40B4-BE49-F238E27FC236}">
                <a16:creationId xmlns:a16="http://schemas.microsoft.com/office/drawing/2014/main" id="{53EAFC01-8F5A-414D-B5A7-A31E9D2E3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3892001"/>
            <a:ext cx="69850" cy="73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68">
            <a:extLst>
              <a:ext uri="{FF2B5EF4-FFF2-40B4-BE49-F238E27FC236}">
                <a16:creationId xmlns:a16="http://schemas.microsoft.com/office/drawing/2014/main" id="{69427870-B0A6-E647-8635-D7E4201C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84" y="2115875"/>
            <a:ext cx="822341" cy="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Big</a:t>
            </a:r>
            <a:b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</a:b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45" name="Freeform 373">
            <a:extLst>
              <a:ext uri="{FF2B5EF4-FFF2-40B4-BE49-F238E27FC236}">
                <a16:creationId xmlns:a16="http://schemas.microsoft.com/office/drawing/2014/main" id="{7D721AAB-D1F5-3C44-8887-B22EBC1647D9}"/>
              </a:ext>
            </a:extLst>
          </p:cNvPr>
          <p:cNvSpPr>
            <a:spLocks/>
          </p:cNvSpPr>
          <p:nvPr/>
        </p:nvSpPr>
        <p:spPr bwMode="auto">
          <a:xfrm>
            <a:off x="1189038" y="504276"/>
            <a:ext cx="402751" cy="4011613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31">
            <a:extLst>
              <a:ext uri="{FF2B5EF4-FFF2-40B4-BE49-F238E27FC236}">
                <a16:creationId xmlns:a16="http://schemas.microsoft.com/office/drawing/2014/main" id="{2DCD4DD5-2C5C-9241-9B15-EE04024C36E8}"/>
              </a:ext>
            </a:extLst>
          </p:cNvPr>
          <p:cNvSpPr>
            <a:spLocks/>
          </p:cNvSpPr>
          <p:nvPr/>
        </p:nvSpPr>
        <p:spPr bwMode="auto">
          <a:xfrm>
            <a:off x="3397250" y="4898660"/>
            <a:ext cx="4662488" cy="1084263"/>
          </a:xfrm>
          <a:custGeom>
            <a:avLst/>
            <a:gdLst>
              <a:gd name="T0" fmla="*/ 1761 w 3555"/>
              <a:gd name="T1" fmla="*/ 827 h 827"/>
              <a:gd name="T2" fmla="*/ 1679 w 3555"/>
              <a:gd name="T3" fmla="*/ 719 h 827"/>
              <a:gd name="T4" fmla="*/ 231 w 3555"/>
              <a:gd name="T5" fmla="*/ 719 h 827"/>
              <a:gd name="T6" fmla="*/ 0 w 3555"/>
              <a:gd name="T7" fmla="*/ 489 h 827"/>
              <a:gd name="T8" fmla="*/ 0 w 3555"/>
              <a:gd name="T9" fmla="*/ 0 h 827"/>
              <a:gd name="T10" fmla="*/ 16 w 3555"/>
              <a:gd name="T11" fmla="*/ 0 h 827"/>
              <a:gd name="T12" fmla="*/ 16 w 3555"/>
              <a:gd name="T13" fmla="*/ 489 h 827"/>
              <a:gd name="T14" fmla="*/ 231 w 3555"/>
              <a:gd name="T15" fmla="*/ 703 h 827"/>
              <a:gd name="T16" fmla="*/ 1687 w 3555"/>
              <a:gd name="T17" fmla="*/ 703 h 827"/>
              <a:gd name="T18" fmla="*/ 1760 w 3555"/>
              <a:gd name="T19" fmla="*/ 800 h 827"/>
              <a:gd name="T20" fmla="*/ 1829 w 3555"/>
              <a:gd name="T21" fmla="*/ 703 h 827"/>
              <a:gd name="T22" fmla="*/ 3325 w 3555"/>
              <a:gd name="T23" fmla="*/ 703 h 827"/>
              <a:gd name="T24" fmla="*/ 3539 w 3555"/>
              <a:gd name="T25" fmla="*/ 489 h 827"/>
              <a:gd name="T26" fmla="*/ 3539 w 3555"/>
              <a:gd name="T27" fmla="*/ 0 h 827"/>
              <a:gd name="T28" fmla="*/ 3555 w 3555"/>
              <a:gd name="T29" fmla="*/ 0 h 827"/>
              <a:gd name="T30" fmla="*/ 3555 w 3555"/>
              <a:gd name="T31" fmla="*/ 489 h 827"/>
              <a:gd name="T32" fmla="*/ 3325 w 3555"/>
              <a:gd name="T33" fmla="*/ 719 h 827"/>
              <a:gd name="T34" fmla="*/ 1837 w 3555"/>
              <a:gd name="T35" fmla="*/ 719 h 827"/>
              <a:gd name="T36" fmla="*/ 1761 w 3555"/>
              <a:gd name="T37" fmla="*/ 827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55" h="827">
                <a:moveTo>
                  <a:pt x="1761" y="827"/>
                </a:moveTo>
                <a:cubicBezTo>
                  <a:pt x="1679" y="719"/>
                  <a:pt x="1679" y="719"/>
                  <a:pt x="1679" y="719"/>
                </a:cubicBezTo>
                <a:cubicBezTo>
                  <a:pt x="231" y="719"/>
                  <a:pt x="231" y="719"/>
                  <a:pt x="231" y="719"/>
                </a:cubicBezTo>
                <a:cubicBezTo>
                  <a:pt x="103" y="719"/>
                  <a:pt x="0" y="616"/>
                  <a:pt x="0" y="489"/>
                </a:cubicBez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489"/>
                  <a:pt x="16" y="489"/>
                  <a:pt x="16" y="489"/>
                </a:cubicBezTo>
                <a:cubicBezTo>
                  <a:pt x="16" y="607"/>
                  <a:pt x="112" y="703"/>
                  <a:pt x="231" y="703"/>
                </a:cubicBezTo>
                <a:cubicBezTo>
                  <a:pt x="1687" y="703"/>
                  <a:pt x="1687" y="703"/>
                  <a:pt x="1687" y="703"/>
                </a:cubicBezTo>
                <a:cubicBezTo>
                  <a:pt x="1760" y="800"/>
                  <a:pt x="1760" y="800"/>
                  <a:pt x="1760" y="800"/>
                </a:cubicBezTo>
                <a:cubicBezTo>
                  <a:pt x="1829" y="703"/>
                  <a:pt x="1829" y="703"/>
                  <a:pt x="1829" y="703"/>
                </a:cubicBezTo>
                <a:cubicBezTo>
                  <a:pt x="3325" y="703"/>
                  <a:pt x="3325" y="703"/>
                  <a:pt x="3325" y="703"/>
                </a:cubicBezTo>
                <a:cubicBezTo>
                  <a:pt x="3443" y="703"/>
                  <a:pt x="3539" y="607"/>
                  <a:pt x="3539" y="489"/>
                </a:cubicBezTo>
                <a:cubicBezTo>
                  <a:pt x="3539" y="0"/>
                  <a:pt x="3539" y="0"/>
                  <a:pt x="3539" y="0"/>
                </a:cubicBezTo>
                <a:cubicBezTo>
                  <a:pt x="3555" y="0"/>
                  <a:pt x="3555" y="0"/>
                  <a:pt x="3555" y="0"/>
                </a:cubicBezTo>
                <a:cubicBezTo>
                  <a:pt x="3555" y="489"/>
                  <a:pt x="3555" y="489"/>
                  <a:pt x="3555" y="489"/>
                </a:cubicBezTo>
                <a:cubicBezTo>
                  <a:pt x="3555" y="616"/>
                  <a:pt x="3452" y="719"/>
                  <a:pt x="3325" y="719"/>
                </a:cubicBezTo>
                <a:cubicBezTo>
                  <a:pt x="1837" y="719"/>
                  <a:pt x="1837" y="719"/>
                  <a:pt x="1837" y="719"/>
                </a:cubicBezTo>
                <a:lnTo>
                  <a:pt x="1761" y="8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7" name="Freeform 713">
            <a:extLst>
              <a:ext uri="{FF2B5EF4-FFF2-40B4-BE49-F238E27FC236}">
                <a16:creationId xmlns:a16="http://schemas.microsoft.com/office/drawing/2014/main" id="{0EC5AA90-1C04-4B49-9DA7-F79D38D8203A}"/>
              </a:ext>
            </a:extLst>
          </p:cNvPr>
          <p:cNvSpPr>
            <a:spLocks/>
          </p:cNvSpPr>
          <p:nvPr/>
        </p:nvSpPr>
        <p:spPr bwMode="auto">
          <a:xfrm>
            <a:off x="7592222" y="2135434"/>
            <a:ext cx="893763" cy="896938"/>
          </a:xfrm>
          <a:custGeom>
            <a:avLst/>
            <a:gdLst>
              <a:gd name="T0" fmla="*/ 341 w 682"/>
              <a:gd name="T1" fmla="*/ 0 h 683"/>
              <a:gd name="T2" fmla="*/ 320 w 682"/>
              <a:gd name="T3" fmla="*/ 1 h 683"/>
              <a:gd name="T4" fmla="*/ 306 w 682"/>
              <a:gd name="T5" fmla="*/ 2 h 683"/>
              <a:gd name="T6" fmla="*/ 80 w 682"/>
              <a:gd name="T7" fmla="*/ 121 h 683"/>
              <a:gd name="T8" fmla="*/ 0 w 682"/>
              <a:gd name="T9" fmla="*/ 341 h 683"/>
              <a:gd name="T10" fmla="*/ 341 w 682"/>
              <a:gd name="T11" fmla="*/ 683 h 683"/>
              <a:gd name="T12" fmla="*/ 682 w 682"/>
              <a:gd name="T13" fmla="*/ 341 h 683"/>
              <a:gd name="T14" fmla="*/ 434 w 682"/>
              <a:gd name="T15" fmla="*/ 13 h 683"/>
              <a:gd name="T16" fmla="*/ 393 w 682"/>
              <a:gd name="T17" fmla="*/ 4 h 683"/>
              <a:gd name="T18" fmla="*/ 341 w 682"/>
              <a:gd name="T1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2" h="683">
                <a:moveTo>
                  <a:pt x="341" y="0"/>
                </a:moveTo>
                <a:cubicBezTo>
                  <a:pt x="334" y="0"/>
                  <a:pt x="327" y="0"/>
                  <a:pt x="320" y="1"/>
                </a:cubicBezTo>
                <a:cubicBezTo>
                  <a:pt x="315" y="1"/>
                  <a:pt x="311" y="1"/>
                  <a:pt x="306" y="2"/>
                </a:cubicBezTo>
                <a:cubicBezTo>
                  <a:pt x="216" y="11"/>
                  <a:pt x="136" y="55"/>
                  <a:pt x="80" y="121"/>
                </a:cubicBezTo>
                <a:cubicBezTo>
                  <a:pt x="30" y="181"/>
                  <a:pt x="0" y="257"/>
                  <a:pt x="0" y="341"/>
                </a:cubicBezTo>
                <a:cubicBezTo>
                  <a:pt x="0" y="530"/>
                  <a:pt x="153" y="683"/>
                  <a:pt x="341" y="683"/>
                </a:cubicBezTo>
                <a:cubicBezTo>
                  <a:pt x="530" y="683"/>
                  <a:pt x="682" y="530"/>
                  <a:pt x="682" y="341"/>
                </a:cubicBezTo>
                <a:cubicBezTo>
                  <a:pt x="682" y="185"/>
                  <a:pt x="577" y="53"/>
                  <a:pt x="434" y="13"/>
                </a:cubicBezTo>
                <a:cubicBezTo>
                  <a:pt x="420" y="9"/>
                  <a:pt x="407" y="6"/>
                  <a:pt x="393" y="4"/>
                </a:cubicBezTo>
                <a:cubicBezTo>
                  <a:pt x="376" y="1"/>
                  <a:pt x="359" y="0"/>
                  <a:pt x="341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85">
            <a:extLst>
              <a:ext uri="{FF2B5EF4-FFF2-40B4-BE49-F238E27FC236}">
                <a16:creationId xmlns:a16="http://schemas.microsoft.com/office/drawing/2014/main" id="{561D5AF3-B262-1642-88CB-740DCE5A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9" y="203938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85">
            <a:extLst>
              <a:ext uri="{FF2B5EF4-FFF2-40B4-BE49-F238E27FC236}">
                <a16:creationId xmlns:a16="http://schemas.microsoft.com/office/drawing/2014/main" id="{78FCC50C-05A8-E247-B305-D0A9CD436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1" y="340146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185">
            <a:extLst>
              <a:ext uri="{FF2B5EF4-FFF2-40B4-BE49-F238E27FC236}">
                <a16:creationId xmlns:a16="http://schemas.microsoft.com/office/drawing/2014/main" id="{04DB3A0E-2313-2C4E-942E-C1D6F5E24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3606251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85">
            <a:extLst>
              <a:ext uri="{FF2B5EF4-FFF2-40B4-BE49-F238E27FC236}">
                <a16:creationId xmlns:a16="http://schemas.microsoft.com/office/drawing/2014/main" id="{91B228FE-46A1-4345-8EEB-ACBB109D7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1496463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85">
            <a:extLst>
              <a:ext uri="{FF2B5EF4-FFF2-40B4-BE49-F238E27FC236}">
                <a16:creationId xmlns:a16="http://schemas.microsoft.com/office/drawing/2014/main" id="{A48A21C9-5823-BA49-8EF9-BE4A2D58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9" y="294267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85">
            <a:extLst>
              <a:ext uri="{FF2B5EF4-FFF2-40B4-BE49-F238E27FC236}">
                <a16:creationId xmlns:a16="http://schemas.microsoft.com/office/drawing/2014/main" id="{2C7FFCC9-5FBB-1147-982A-FB348498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1" y="3982488"/>
            <a:ext cx="139700" cy="139700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85">
            <a:extLst>
              <a:ext uri="{FF2B5EF4-FFF2-40B4-BE49-F238E27FC236}">
                <a16:creationId xmlns:a16="http://schemas.microsoft.com/office/drawing/2014/main" id="{539344D7-6AB5-9B4C-B605-EB0E0B0E7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1" y="4323801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85">
            <a:extLst>
              <a:ext uri="{FF2B5EF4-FFF2-40B4-BE49-F238E27FC236}">
                <a16:creationId xmlns:a16="http://schemas.microsoft.com/office/drawing/2014/main" id="{8F813339-28D5-D94F-8A16-06890B73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1" y="2980776"/>
            <a:ext cx="85724" cy="85724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D73E5F-4FA3-B24E-863E-F27FFF0F358C}"/>
              </a:ext>
            </a:extLst>
          </p:cNvPr>
          <p:cNvGrpSpPr/>
          <p:nvPr/>
        </p:nvGrpSpPr>
        <p:grpSpPr>
          <a:xfrm>
            <a:off x="1625599" y="789333"/>
            <a:ext cx="885825" cy="3411336"/>
            <a:chOff x="1375569" y="1054995"/>
            <a:chExt cx="1135856" cy="341133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5C18FD-3780-6742-910C-C753DA05539C}"/>
                </a:ext>
              </a:extLst>
            </p:cNvPr>
            <p:cNvSpPr txBox="1"/>
            <p:nvPr/>
          </p:nvSpPr>
          <p:spPr>
            <a:xfrm>
              <a:off x="1375569" y="40077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Structured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Records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F24820-6FFB-D34D-AC4C-6E6B1138C138}"/>
                </a:ext>
              </a:extLst>
            </p:cNvPr>
            <p:cNvSpPr txBox="1"/>
            <p:nvPr/>
          </p:nvSpPr>
          <p:spPr>
            <a:xfrm>
              <a:off x="1375569" y="330765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Unstructured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Records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513EBA-519B-B440-8054-40D563FCBE03}"/>
                </a:ext>
              </a:extLst>
            </p:cNvPr>
            <p:cNvSpPr txBox="1"/>
            <p:nvPr/>
          </p:nvSpPr>
          <p:spPr>
            <a:xfrm>
              <a:off x="1375569" y="2521844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News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Articles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702374-FB6B-AC4E-87A4-D9ED8063906D}"/>
                </a:ext>
              </a:extLst>
            </p:cNvPr>
            <p:cNvSpPr txBox="1"/>
            <p:nvPr/>
          </p:nvSpPr>
          <p:spPr>
            <a:xfrm>
              <a:off x="1375569" y="1802707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Proprietary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Data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EBE2B8-6BA8-024D-94A8-C967430C6408}"/>
                </a:ext>
              </a:extLst>
            </p:cNvPr>
            <p:cNvSpPr txBox="1"/>
            <p:nvPr/>
          </p:nvSpPr>
          <p:spPr>
            <a:xfrm>
              <a:off x="1375569" y="1054995"/>
              <a:ext cx="1135856" cy="4585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100" dirty="0">
                  <a:solidFill>
                    <a:schemeClr val="bg2"/>
                  </a:solidFill>
                </a:rPr>
                <a:t>Public</a:t>
              </a:r>
              <a:br>
                <a:rPr lang="en-US" sz="1100" dirty="0">
                  <a:solidFill>
                    <a:schemeClr val="bg2"/>
                  </a:solidFill>
                </a:rPr>
              </a:br>
              <a:r>
                <a:rPr lang="en-US" sz="1100" dirty="0">
                  <a:solidFill>
                    <a:schemeClr val="bg2"/>
                  </a:solidFill>
                </a:rPr>
                <a:t>Records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5E76DB2-BD0C-D348-851E-F3C28453228F}"/>
              </a:ext>
            </a:extLst>
          </p:cNvPr>
          <p:cNvSpPr txBox="1"/>
          <p:nvPr/>
        </p:nvSpPr>
        <p:spPr>
          <a:xfrm>
            <a:off x="1603459" y="4494801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>
                <a:solidFill>
                  <a:schemeClr val="bg1"/>
                </a:solidFill>
              </a:rPr>
              <a:t>Unstructured and Structured Content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9DDA30-3CB3-074A-876E-CBAD04E117E3}"/>
              </a:ext>
            </a:extLst>
          </p:cNvPr>
          <p:cNvSpPr txBox="1"/>
          <p:nvPr/>
        </p:nvSpPr>
        <p:spPr>
          <a:xfrm>
            <a:off x="3430270" y="4494801"/>
            <a:ext cx="4603988" cy="3125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txBody>
          <a:bodyPr wrap="non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High Performance Computing Cluster Platform (HPCC)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E8275-511B-0049-B1B1-53AB0C5262F9}"/>
              </a:ext>
            </a:extLst>
          </p:cNvPr>
          <p:cNvSpPr txBox="1"/>
          <p:nvPr/>
        </p:nvSpPr>
        <p:spPr>
          <a:xfrm>
            <a:off x="8173161" y="4494801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>
                <a:solidFill>
                  <a:schemeClr val="bg1"/>
                </a:solidFill>
              </a:rPr>
              <a:t>Analysis Applications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737A7-60ED-4C42-B664-78BEF1FB02BB}"/>
              </a:ext>
            </a:extLst>
          </p:cNvPr>
          <p:cNvSpPr txBox="1"/>
          <p:nvPr/>
        </p:nvSpPr>
        <p:spPr>
          <a:xfrm>
            <a:off x="9975807" y="4494801"/>
            <a:ext cx="1663743" cy="312552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150" dirty="0">
                <a:solidFill>
                  <a:schemeClr val="bg1"/>
                </a:solidFill>
              </a:rPr>
              <a:t>Key Capabilities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B4D0D9-22C9-114A-B3C7-281E2E142289}"/>
              </a:ext>
            </a:extLst>
          </p:cNvPr>
          <p:cNvGrpSpPr/>
          <p:nvPr/>
        </p:nvGrpSpPr>
        <p:grpSpPr>
          <a:xfrm>
            <a:off x="2589213" y="709064"/>
            <a:ext cx="527050" cy="3490912"/>
            <a:chOff x="2589213" y="974726"/>
            <a:chExt cx="527050" cy="349091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7" name="Freeform 292">
              <a:extLst>
                <a:ext uri="{FF2B5EF4-FFF2-40B4-BE49-F238E27FC236}">
                  <a16:creationId xmlns:a16="http://schemas.microsoft.com/office/drawing/2014/main" id="{E725752A-3A03-DB48-BFBC-693FDFD41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213" y="32146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05">
              <a:extLst>
                <a:ext uri="{FF2B5EF4-FFF2-40B4-BE49-F238E27FC236}">
                  <a16:creationId xmlns:a16="http://schemas.microsoft.com/office/drawing/2014/main" id="{327EEF6E-EE99-9B48-B136-B85A353ECA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213" y="974726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1 h 401"/>
                <a:gd name="T4" fmla="*/ 201 w 401"/>
                <a:gd name="T5" fmla="*/ 0 h 401"/>
                <a:gd name="T6" fmla="*/ 401 w 401"/>
                <a:gd name="T7" fmla="*/ 201 h 401"/>
                <a:gd name="T8" fmla="*/ 201 w 401"/>
                <a:gd name="T9" fmla="*/ 401 h 401"/>
                <a:gd name="T10" fmla="*/ 201 w 401"/>
                <a:gd name="T11" fmla="*/ 14 h 401"/>
                <a:gd name="T12" fmla="*/ 14 w 401"/>
                <a:gd name="T13" fmla="*/ 201 h 401"/>
                <a:gd name="T14" fmla="*/ 201 w 401"/>
                <a:gd name="T15" fmla="*/ 388 h 401"/>
                <a:gd name="T16" fmla="*/ 388 w 401"/>
                <a:gd name="T17" fmla="*/ 201 h 401"/>
                <a:gd name="T18" fmla="*/ 201 w 401"/>
                <a:gd name="T19" fmla="*/ 1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1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4"/>
                  </a:moveTo>
                  <a:cubicBezTo>
                    <a:pt x="97" y="14"/>
                    <a:pt x="14" y="97"/>
                    <a:pt x="14" y="201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1"/>
                  </a:cubicBezTo>
                  <a:cubicBezTo>
                    <a:pt x="388" y="97"/>
                    <a:pt x="304" y="14"/>
                    <a:pt x="201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10">
              <a:extLst>
                <a:ext uri="{FF2B5EF4-FFF2-40B4-BE49-F238E27FC236}">
                  <a16:creationId xmlns:a16="http://schemas.microsoft.com/office/drawing/2014/main" id="{3F75A5F6-2625-6B4A-9C40-2B3DD3016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213" y="1725613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8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4"/>
                    <a:pt x="97" y="388"/>
                    <a:pt x="201" y="388"/>
                  </a:cubicBezTo>
                  <a:cubicBezTo>
                    <a:pt x="304" y="388"/>
                    <a:pt x="388" y="304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9D746E0D-8C43-9C45-BD12-1E14EF24C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213" y="2462213"/>
              <a:ext cx="527050" cy="525463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47">
              <a:extLst>
                <a:ext uri="{FF2B5EF4-FFF2-40B4-BE49-F238E27FC236}">
                  <a16:creationId xmlns:a16="http://schemas.microsoft.com/office/drawing/2014/main" id="{6FD915F9-E608-8347-8BBF-F51B656FF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213" y="3938588"/>
              <a:ext cx="527050" cy="527050"/>
            </a:xfrm>
            <a:custGeom>
              <a:avLst/>
              <a:gdLst>
                <a:gd name="T0" fmla="*/ 201 w 401"/>
                <a:gd name="T1" fmla="*/ 401 h 401"/>
                <a:gd name="T2" fmla="*/ 0 w 401"/>
                <a:gd name="T3" fmla="*/ 200 h 401"/>
                <a:gd name="T4" fmla="*/ 201 w 401"/>
                <a:gd name="T5" fmla="*/ 0 h 401"/>
                <a:gd name="T6" fmla="*/ 401 w 401"/>
                <a:gd name="T7" fmla="*/ 200 h 401"/>
                <a:gd name="T8" fmla="*/ 201 w 401"/>
                <a:gd name="T9" fmla="*/ 401 h 401"/>
                <a:gd name="T10" fmla="*/ 201 w 401"/>
                <a:gd name="T11" fmla="*/ 13 h 401"/>
                <a:gd name="T12" fmla="*/ 14 w 401"/>
                <a:gd name="T13" fmla="*/ 200 h 401"/>
                <a:gd name="T14" fmla="*/ 201 w 401"/>
                <a:gd name="T15" fmla="*/ 387 h 401"/>
                <a:gd name="T16" fmla="*/ 388 w 401"/>
                <a:gd name="T17" fmla="*/ 200 h 401"/>
                <a:gd name="T18" fmla="*/ 201 w 401"/>
                <a:gd name="T19" fmla="*/ 1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1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1" y="401"/>
                  </a:cubicBezTo>
                  <a:moveTo>
                    <a:pt x="201" y="13"/>
                  </a:moveTo>
                  <a:cubicBezTo>
                    <a:pt x="97" y="13"/>
                    <a:pt x="14" y="97"/>
                    <a:pt x="14" y="200"/>
                  </a:cubicBezTo>
                  <a:cubicBezTo>
                    <a:pt x="14" y="303"/>
                    <a:pt x="97" y="387"/>
                    <a:pt x="201" y="387"/>
                  </a:cubicBezTo>
                  <a:cubicBezTo>
                    <a:pt x="304" y="387"/>
                    <a:pt x="388" y="303"/>
                    <a:pt x="388" y="200"/>
                  </a:cubicBezTo>
                  <a:cubicBezTo>
                    <a:pt x="388" y="97"/>
                    <a:pt x="304" y="13"/>
                    <a:pt x="201" y="1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35">
            <a:extLst>
              <a:ext uri="{FF2B5EF4-FFF2-40B4-BE49-F238E27FC236}">
                <a16:creationId xmlns:a16="http://schemas.microsoft.com/office/drawing/2014/main" id="{E00BD224-FEB8-154E-B615-4C5EB603FA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677" y="1594648"/>
            <a:ext cx="335698" cy="245590"/>
            <a:chOff x="168" y="2488"/>
            <a:chExt cx="380" cy="278"/>
          </a:xfrm>
          <a:solidFill>
            <a:schemeClr val="bg2"/>
          </a:solidFill>
        </p:grpSpPr>
        <p:sp>
          <p:nvSpPr>
            <p:cNvPr id="73" name="Freeform 736">
              <a:extLst>
                <a:ext uri="{FF2B5EF4-FFF2-40B4-BE49-F238E27FC236}">
                  <a16:creationId xmlns:a16="http://schemas.microsoft.com/office/drawing/2014/main" id="{829D76F1-33AF-3B42-ACFF-2D68262BF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7">
              <a:extLst>
                <a:ext uri="{FF2B5EF4-FFF2-40B4-BE49-F238E27FC236}">
                  <a16:creationId xmlns:a16="http://schemas.microsoft.com/office/drawing/2014/main" id="{13AF3E0E-9D58-FF4C-92CF-E7112915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8">
              <a:extLst>
                <a:ext uri="{FF2B5EF4-FFF2-40B4-BE49-F238E27FC236}">
                  <a16:creationId xmlns:a16="http://schemas.microsoft.com/office/drawing/2014/main" id="{65BA0FBF-E83B-6F4A-8F25-A3BA25951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9">
              <a:extLst>
                <a:ext uri="{FF2B5EF4-FFF2-40B4-BE49-F238E27FC236}">
                  <a16:creationId xmlns:a16="http://schemas.microsoft.com/office/drawing/2014/main" id="{960D7BBB-23F8-A24D-A026-B0C17CB7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0">
              <a:extLst>
                <a:ext uri="{FF2B5EF4-FFF2-40B4-BE49-F238E27FC236}">
                  <a16:creationId xmlns:a16="http://schemas.microsoft.com/office/drawing/2014/main" id="{C86070A2-AD12-644F-BCAB-EACE4223C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1">
              <a:extLst>
                <a:ext uri="{FF2B5EF4-FFF2-40B4-BE49-F238E27FC236}">
                  <a16:creationId xmlns:a16="http://schemas.microsoft.com/office/drawing/2014/main" id="{E9A49B22-1C6A-E747-AE95-BE1D252A2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744">
            <a:extLst>
              <a:ext uri="{FF2B5EF4-FFF2-40B4-BE49-F238E27FC236}">
                <a16:creationId xmlns:a16="http://schemas.microsoft.com/office/drawing/2014/main" id="{12FD03B8-B153-3A4B-BB84-334AA8FA8D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1499" y="3089520"/>
            <a:ext cx="202478" cy="247650"/>
            <a:chOff x="-824" y="1014"/>
            <a:chExt cx="381" cy="466"/>
          </a:xfrm>
          <a:solidFill>
            <a:schemeClr val="bg2"/>
          </a:solidFill>
        </p:grpSpPr>
        <p:sp>
          <p:nvSpPr>
            <p:cNvPr id="80" name="Rectangle 745">
              <a:extLst>
                <a:ext uri="{FF2B5EF4-FFF2-40B4-BE49-F238E27FC236}">
                  <a16:creationId xmlns:a16="http://schemas.microsoft.com/office/drawing/2014/main" id="{A9DEAC4B-67A5-8C48-B856-BCC21B3F7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139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46">
              <a:extLst>
                <a:ext uri="{FF2B5EF4-FFF2-40B4-BE49-F238E27FC236}">
                  <a16:creationId xmlns:a16="http://schemas.microsoft.com/office/drawing/2014/main" id="{420137C6-3740-2E4B-97B9-5EE44A9C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184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47">
              <a:extLst>
                <a:ext uri="{FF2B5EF4-FFF2-40B4-BE49-F238E27FC236}">
                  <a16:creationId xmlns:a16="http://schemas.microsoft.com/office/drawing/2014/main" id="{F73DD331-93A2-4748-A6CF-2C172BAC6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230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48">
              <a:extLst>
                <a:ext uri="{FF2B5EF4-FFF2-40B4-BE49-F238E27FC236}">
                  <a16:creationId xmlns:a16="http://schemas.microsoft.com/office/drawing/2014/main" id="{C228E771-C5B7-5B47-BCE6-67B5EB5AA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275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49">
              <a:extLst>
                <a:ext uri="{FF2B5EF4-FFF2-40B4-BE49-F238E27FC236}">
                  <a16:creationId xmlns:a16="http://schemas.microsoft.com/office/drawing/2014/main" id="{779A39CD-F6B9-EC4E-935F-AFA99CD2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321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750">
              <a:extLst>
                <a:ext uri="{FF2B5EF4-FFF2-40B4-BE49-F238E27FC236}">
                  <a16:creationId xmlns:a16="http://schemas.microsoft.com/office/drawing/2014/main" id="{5D6BAC90-7FF2-7549-AC89-DC3A8AA4C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366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51">
              <a:extLst>
                <a:ext uri="{FF2B5EF4-FFF2-40B4-BE49-F238E27FC236}">
                  <a16:creationId xmlns:a16="http://schemas.microsoft.com/office/drawing/2014/main" id="{D4D05D55-20DC-8D40-B507-6A1C28A3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25" y="1094"/>
              <a:ext cx="166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52">
              <a:extLst>
                <a:ext uri="{FF2B5EF4-FFF2-40B4-BE49-F238E27FC236}">
                  <a16:creationId xmlns:a16="http://schemas.microsoft.com/office/drawing/2014/main" id="{CBCF0255-D7D9-1C43-BE05-63D630E26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24" y="1014"/>
              <a:ext cx="381" cy="466"/>
            </a:xfrm>
            <a:custGeom>
              <a:avLst/>
              <a:gdLst>
                <a:gd name="T0" fmla="*/ 1351 w 2247"/>
                <a:gd name="T1" fmla="*/ 0 h 2747"/>
                <a:gd name="T2" fmla="*/ 157 w 2247"/>
                <a:gd name="T3" fmla="*/ 0 h 2747"/>
                <a:gd name="T4" fmla="*/ 0 w 2247"/>
                <a:gd name="T5" fmla="*/ 157 h 2747"/>
                <a:gd name="T6" fmla="*/ 0 w 2247"/>
                <a:gd name="T7" fmla="*/ 2590 h 2747"/>
                <a:gd name="T8" fmla="*/ 157 w 2247"/>
                <a:gd name="T9" fmla="*/ 2747 h 2747"/>
                <a:gd name="T10" fmla="*/ 2086 w 2247"/>
                <a:gd name="T11" fmla="*/ 2747 h 2747"/>
                <a:gd name="T12" fmla="*/ 2243 w 2247"/>
                <a:gd name="T13" fmla="*/ 2590 h 2747"/>
                <a:gd name="T14" fmla="*/ 2247 w 2247"/>
                <a:gd name="T15" fmla="*/ 916 h 2747"/>
                <a:gd name="T16" fmla="*/ 1351 w 2247"/>
                <a:gd name="T17" fmla="*/ 0 h 2747"/>
                <a:gd name="T18" fmla="*/ 2113 w 2247"/>
                <a:gd name="T19" fmla="*/ 849 h 2747"/>
                <a:gd name="T20" fmla="*/ 2109 w 2247"/>
                <a:gd name="T21" fmla="*/ 2590 h 2747"/>
                <a:gd name="T22" fmla="*/ 2086 w 2247"/>
                <a:gd name="T23" fmla="*/ 2613 h 2747"/>
                <a:gd name="T24" fmla="*/ 157 w 2247"/>
                <a:gd name="T25" fmla="*/ 2613 h 2747"/>
                <a:gd name="T26" fmla="*/ 134 w 2247"/>
                <a:gd name="T27" fmla="*/ 2590 h 2747"/>
                <a:gd name="T28" fmla="*/ 134 w 2247"/>
                <a:gd name="T29" fmla="*/ 157 h 2747"/>
                <a:gd name="T30" fmla="*/ 157 w 2247"/>
                <a:gd name="T31" fmla="*/ 134 h 2747"/>
                <a:gd name="T32" fmla="*/ 1397 w 2247"/>
                <a:gd name="T33" fmla="*/ 134 h 2747"/>
                <a:gd name="T34" fmla="*/ 2113 w 2247"/>
                <a:gd name="T35" fmla="*/ 849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7" h="2747">
                  <a:moveTo>
                    <a:pt x="1351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1" y="0"/>
                    <a:pt x="0" y="70"/>
                    <a:pt x="0" y="157"/>
                  </a:cubicBezTo>
                  <a:cubicBezTo>
                    <a:pt x="0" y="2590"/>
                    <a:pt x="0" y="2590"/>
                    <a:pt x="0" y="2590"/>
                  </a:cubicBezTo>
                  <a:cubicBezTo>
                    <a:pt x="0" y="2677"/>
                    <a:pt x="71" y="2747"/>
                    <a:pt x="157" y="2747"/>
                  </a:cubicBezTo>
                  <a:cubicBezTo>
                    <a:pt x="2086" y="2747"/>
                    <a:pt x="2086" y="2747"/>
                    <a:pt x="2086" y="2747"/>
                  </a:cubicBezTo>
                  <a:cubicBezTo>
                    <a:pt x="2173" y="2747"/>
                    <a:pt x="2243" y="2677"/>
                    <a:pt x="2243" y="2590"/>
                  </a:cubicBezTo>
                  <a:cubicBezTo>
                    <a:pt x="2247" y="916"/>
                    <a:pt x="2247" y="916"/>
                    <a:pt x="2247" y="916"/>
                  </a:cubicBezTo>
                  <a:lnTo>
                    <a:pt x="1351" y="0"/>
                  </a:lnTo>
                  <a:close/>
                  <a:moveTo>
                    <a:pt x="2113" y="849"/>
                  </a:moveTo>
                  <a:cubicBezTo>
                    <a:pt x="2109" y="2590"/>
                    <a:pt x="2109" y="2590"/>
                    <a:pt x="2109" y="2590"/>
                  </a:cubicBezTo>
                  <a:cubicBezTo>
                    <a:pt x="2109" y="2602"/>
                    <a:pt x="2099" y="2613"/>
                    <a:pt x="2086" y="2613"/>
                  </a:cubicBezTo>
                  <a:cubicBezTo>
                    <a:pt x="157" y="2613"/>
                    <a:pt x="157" y="2613"/>
                    <a:pt x="157" y="2613"/>
                  </a:cubicBezTo>
                  <a:cubicBezTo>
                    <a:pt x="144" y="2613"/>
                    <a:pt x="134" y="2602"/>
                    <a:pt x="134" y="2590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4"/>
                    <a:pt x="144" y="134"/>
                    <a:pt x="157" y="134"/>
                  </a:cubicBezTo>
                  <a:cubicBezTo>
                    <a:pt x="1397" y="134"/>
                    <a:pt x="1397" y="134"/>
                    <a:pt x="1397" y="134"/>
                  </a:cubicBezTo>
                  <a:lnTo>
                    <a:pt x="2113" y="8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53">
              <a:extLst>
                <a:ext uri="{FF2B5EF4-FFF2-40B4-BE49-F238E27FC236}">
                  <a16:creationId xmlns:a16="http://schemas.microsoft.com/office/drawing/2014/main" id="{FE998604-8865-FB46-BB72-847C2462B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" y="1015"/>
              <a:ext cx="152" cy="155"/>
            </a:xfrm>
            <a:custGeom>
              <a:avLst/>
              <a:gdLst>
                <a:gd name="T0" fmla="*/ 0 w 896"/>
                <a:gd name="T1" fmla="*/ 0 h 916"/>
                <a:gd name="T2" fmla="*/ 4 w 896"/>
                <a:gd name="T3" fmla="*/ 760 h 916"/>
                <a:gd name="T4" fmla="*/ 161 w 896"/>
                <a:gd name="T5" fmla="*/ 916 h 916"/>
                <a:gd name="T6" fmla="*/ 896 w 896"/>
                <a:gd name="T7" fmla="*/ 916 h 916"/>
                <a:gd name="T8" fmla="*/ 0 w 896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16">
                  <a:moveTo>
                    <a:pt x="0" y="0"/>
                  </a:moveTo>
                  <a:cubicBezTo>
                    <a:pt x="4" y="760"/>
                    <a:pt x="4" y="760"/>
                    <a:pt x="4" y="760"/>
                  </a:cubicBezTo>
                  <a:cubicBezTo>
                    <a:pt x="4" y="846"/>
                    <a:pt x="74" y="916"/>
                    <a:pt x="161" y="916"/>
                  </a:cubicBezTo>
                  <a:cubicBezTo>
                    <a:pt x="896" y="916"/>
                    <a:pt x="896" y="916"/>
                    <a:pt x="896" y="91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756">
            <a:extLst>
              <a:ext uri="{FF2B5EF4-FFF2-40B4-BE49-F238E27FC236}">
                <a16:creationId xmlns:a16="http://schemas.microsoft.com/office/drawing/2014/main" id="{F65E2A98-C614-9B42-BE8D-938E1AF4D7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79927" y="2334664"/>
            <a:ext cx="345622" cy="247650"/>
            <a:chOff x="-1563" y="1306"/>
            <a:chExt cx="381" cy="273"/>
          </a:xfrm>
          <a:solidFill>
            <a:schemeClr val="bg2"/>
          </a:solidFill>
        </p:grpSpPr>
        <p:sp>
          <p:nvSpPr>
            <p:cNvPr id="90" name="Freeform 757">
              <a:extLst>
                <a:ext uri="{FF2B5EF4-FFF2-40B4-BE49-F238E27FC236}">
                  <a16:creationId xmlns:a16="http://schemas.microsoft.com/office/drawing/2014/main" id="{62A11604-3900-9344-9CF3-1DE3A6911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450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58">
              <a:extLst>
                <a:ext uri="{FF2B5EF4-FFF2-40B4-BE49-F238E27FC236}">
                  <a16:creationId xmlns:a16="http://schemas.microsoft.com/office/drawing/2014/main" id="{300E21B5-50FC-6341-A1EE-637C23EAA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473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59">
              <a:extLst>
                <a:ext uri="{FF2B5EF4-FFF2-40B4-BE49-F238E27FC236}">
                  <a16:creationId xmlns:a16="http://schemas.microsoft.com/office/drawing/2014/main" id="{CA76DB8C-EF17-DF41-8814-A8A4CD86F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496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60">
              <a:extLst>
                <a:ext uri="{FF2B5EF4-FFF2-40B4-BE49-F238E27FC236}">
                  <a16:creationId xmlns:a16="http://schemas.microsoft.com/office/drawing/2014/main" id="{8267D457-3B83-494C-B0D4-2BE156498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519"/>
              <a:ext cx="93" cy="8"/>
            </a:xfrm>
            <a:custGeom>
              <a:avLst/>
              <a:gdLst>
                <a:gd name="T0" fmla="*/ 516 w 540"/>
                <a:gd name="T1" fmla="*/ 0 h 47"/>
                <a:gd name="T2" fmla="*/ 24 w 540"/>
                <a:gd name="T3" fmla="*/ 0 h 47"/>
                <a:gd name="T4" fmla="*/ 0 w 540"/>
                <a:gd name="T5" fmla="*/ 23 h 47"/>
                <a:gd name="T6" fmla="*/ 24 w 540"/>
                <a:gd name="T7" fmla="*/ 47 h 47"/>
                <a:gd name="T8" fmla="*/ 516 w 540"/>
                <a:gd name="T9" fmla="*/ 47 h 47"/>
                <a:gd name="T10" fmla="*/ 540 w 540"/>
                <a:gd name="T11" fmla="*/ 23 h 47"/>
                <a:gd name="T12" fmla="*/ 516 w 54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7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516" y="47"/>
                    <a:pt x="516" y="47"/>
                    <a:pt x="516" y="47"/>
                  </a:cubicBezTo>
                  <a:cubicBezTo>
                    <a:pt x="529" y="47"/>
                    <a:pt x="540" y="37"/>
                    <a:pt x="540" y="23"/>
                  </a:cubicBezTo>
                  <a:cubicBezTo>
                    <a:pt x="540" y="10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61">
              <a:extLst>
                <a:ext uri="{FF2B5EF4-FFF2-40B4-BE49-F238E27FC236}">
                  <a16:creationId xmlns:a16="http://schemas.microsoft.com/office/drawing/2014/main" id="{3A8668F0-8F50-F840-BFD2-E758F1329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96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62">
              <a:extLst>
                <a:ext uri="{FF2B5EF4-FFF2-40B4-BE49-F238E27FC236}">
                  <a16:creationId xmlns:a16="http://schemas.microsoft.com/office/drawing/2014/main" id="{D6ADF204-8497-8740-8B76-B860C244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63">
              <a:extLst>
                <a:ext uri="{FF2B5EF4-FFF2-40B4-BE49-F238E27FC236}">
                  <a16:creationId xmlns:a16="http://schemas.microsoft.com/office/drawing/2014/main" id="{EC815F1F-5C4D-1D4D-8883-566CA0FDE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52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64">
              <a:extLst>
                <a:ext uri="{FF2B5EF4-FFF2-40B4-BE49-F238E27FC236}">
                  <a16:creationId xmlns:a16="http://schemas.microsoft.com/office/drawing/2014/main" id="{2CC16695-6FBB-7C45-AD39-F8F70AD1B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74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65">
              <a:extLst>
                <a:ext uri="{FF2B5EF4-FFF2-40B4-BE49-F238E27FC236}">
                  <a16:creationId xmlns:a16="http://schemas.microsoft.com/office/drawing/2014/main" id="{B3507D60-8AE8-8C43-8168-2720026FF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0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66">
              <a:extLst>
                <a:ext uri="{FF2B5EF4-FFF2-40B4-BE49-F238E27FC236}">
                  <a16:creationId xmlns:a16="http://schemas.microsoft.com/office/drawing/2014/main" id="{D8C53AE6-F452-2C46-8585-30A300FA3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30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67">
              <a:extLst>
                <a:ext uri="{FF2B5EF4-FFF2-40B4-BE49-F238E27FC236}">
                  <a16:creationId xmlns:a16="http://schemas.microsoft.com/office/drawing/2014/main" id="{D0F0C73E-47ED-6740-9A8D-43B2F4074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496"/>
              <a:ext cx="57" cy="9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68">
              <a:extLst>
                <a:ext uri="{FF2B5EF4-FFF2-40B4-BE49-F238E27FC236}">
                  <a16:creationId xmlns:a16="http://schemas.microsoft.com/office/drawing/2014/main" id="{127DDEDF-47CF-374E-9550-8D7F51C1A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9">
              <a:extLst>
                <a:ext uri="{FF2B5EF4-FFF2-40B4-BE49-F238E27FC236}">
                  <a16:creationId xmlns:a16="http://schemas.microsoft.com/office/drawing/2014/main" id="{6B02BCA0-BC65-A94E-964D-E4C0112DC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40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70">
              <a:extLst>
                <a:ext uri="{FF2B5EF4-FFF2-40B4-BE49-F238E27FC236}">
                  <a16:creationId xmlns:a16="http://schemas.microsoft.com/office/drawing/2014/main" id="{281B6443-44D2-2D44-8370-EF94DB909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422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71">
              <a:extLst>
                <a:ext uri="{FF2B5EF4-FFF2-40B4-BE49-F238E27FC236}">
                  <a16:creationId xmlns:a16="http://schemas.microsoft.com/office/drawing/2014/main" id="{67EFFFCF-030F-2E44-BB2D-AC6857210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359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5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5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5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72">
              <a:extLst>
                <a:ext uri="{FF2B5EF4-FFF2-40B4-BE49-F238E27FC236}">
                  <a16:creationId xmlns:a16="http://schemas.microsoft.com/office/drawing/2014/main" id="{3EB98916-030A-AF42-82EE-CE0EB1DED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38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73">
              <a:extLst>
                <a:ext uri="{FF2B5EF4-FFF2-40B4-BE49-F238E27FC236}">
                  <a16:creationId xmlns:a16="http://schemas.microsoft.com/office/drawing/2014/main" id="{87C0DC57-9857-0443-A571-EF3F5ED99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358"/>
              <a:ext cx="112" cy="78"/>
            </a:xfrm>
            <a:custGeom>
              <a:avLst/>
              <a:gdLst>
                <a:gd name="T0" fmla="*/ 643 w 643"/>
                <a:gd name="T1" fmla="*/ 422 h 448"/>
                <a:gd name="T2" fmla="*/ 615 w 643"/>
                <a:gd name="T3" fmla="*/ 448 h 448"/>
                <a:gd name="T4" fmla="*/ 27 w 643"/>
                <a:gd name="T5" fmla="*/ 448 h 448"/>
                <a:gd name="T6" fmla="*/ 0 w 643"/>
                <a:gd name="T7" fmla="*/ 421 h 448"/>
                <a:gd name="T8" fmla="*/ 0 w 643"/>
                <a:gd name="T9" fmla="*/ 26 h 448"/>
                <a:gd name="T10" fmla="*/ 28 w 643"/>
                <a:gd name="T11" fmla="*/ 0 h 448"/>
                <a:gd name="T12" fmla="*/ 615 w 643"/>
                <a:gd name="T13" fmla="*/ 0 h 448"/>
                <a:gd name="T14" fmla="*/ 643 w 643"/>
                <a:gd name="T15" fmla="*/ 27 h 448"/>
                <a:gd name="T16" fmla="*/ 643 w 643"/>
                <a:gd name="T17" fmla="*/ 4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448">
                  <a:moveTo>
                    <a:pt x="643" y="422"/>
                  </a:moveTo>
                  <a:cubicBezTo>
                    <a:pt x="643" y="437"/>
                    <a:pt x="630" y="448"/>
                    <a:pt x="615" y="448"/>
                  </a:cubicBezTo>
                  <a:cubicBezTo>
                    <a:pt x="27" y="448"/>
                    <a:pt x="27" y="448"/>
                    <a:pt x="27" y="448"/>
                  </a:cubicBezTo>
                  <a:cubicBezTo>
                    <a:pt x="12" y="448"/>
                    <a:pt x="0" y="436"/>
                    <a:pt x="0" y="4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3" y="12"/>
                    <a:pt x="643" y="27"/>
                  </a:cubicBezTo>
                  <a:lnTo>
                    <a:pt x="643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74">
              <a:extLst>
                <a:ext uri="{FF2B5EF4-FFF2-40B4-BE49-F238E27FC236}">
                  <a16:creationId xmlns:a16="http://schemas.microsoft.com/office/drawing/2014/main" id="{02C7AA74-32C6-F447-8EDE-5303D58D0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6" y="1357"/>
              <a:ext cx="66" cy="38"/>
            </a:xfrm>
            <a:custGeom>
              <a:avLst/>
              <a:gdLst>
                <a:gd name="T0" fmla="*/ 381 w 381"/>
                <a:gd name="T1" fmla="*/ 205 h 218"/>
                <a:gd name="T2" fmla="*/ 364 w 381"/>
                <a:gd name="T3" fmla="*/ 218 h 218"/>
                <a:gd name="T4" fmla="*/ 16 w 381"/>
                <a:gd name="T5" fmla="*/ 218 h 218"/>
                <a:gd name="T6" fmla="*/ 0 w 381"/>
                <a:gd name="T7" fmla="*/ 205 h 218"/>
                <a:gd name="T8" fmla="*/ 0 w 381"/>
                <a:gd name="T9" fmla="*/ 13 h 218"/>
                <a:gd name="T10" fmla="*/ 16 w 381"/>
                <a:gd name="T11" fmla="*/ 0 h 218"/>
                <a:gd name="T12" fmla="*/ 364 w 381"/>
                <a:gd name="T13" fmla="*/ 0 h 218"/>
                <a:gd name="T14" fmla="*/ 381 w 381"/>
                <a:gd name="T15" fmla="*/ 13 h 218"/>
                <a:gd name="T16" fmla="*/ 381 w 381"/>
                <a:gd name="T17" fmla="*/ 20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18">
                  <a:moveTo>
                    <a:pt x="381" y="205"/>
                  </a:moveTo>
                  <a:cubicBezTo>
                    <a:pt x="381" y="213"/>
                    <a:pt x="373" y="218"/>
                    <a:pt x="364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7" y="218"/>
                    <a:pt x="0" y="213"/>
                    <a:pt x="0" y="20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3" y="0"/>
                    <a:pt x="381" y="6"/>
                    <a:pt x="381" y="13"/>
                  </a:cubicBezTo>
                  <a:lnTo>
                    <a:pt x="38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75">
              <a:extLst>
                <a:ext uri="{FF2B5EF4-FFF2-40B4-BE49-F238E27FC236}">
                  <a16:creationId xmlns:a16="http://schemas.microsoft.com/office/drawing/2014/main" id="{AA97A991-DEB0-184C-ADAC-0D35BA79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440"/>
              <a:ext cx="66" cy="43"/>
            </a:xfrm>
            <a:custGeom>
              <a:avLst/>
              <a:gdLst>
                <a:gd name="T0" fmla="*/ 381 w 381"/>
                <a:gd name="T1" fmla="*/ 234 h 249"/>
                <a:gd name="T2" fmla="*/ 365 w 381"/>
                <a:gd name="T3" fmla="*/ 249 h 249"/>
                <a:gd name="T4" fmla="*/ 16 w 381"/>
                <a:gd name="T5" fmla="*/ 249 h 249"/>
                <a:gd name="T6" fmla="*/ 0 w 381"/>
                <a:gd name="T7" fmla="*/ 234 h 249"/>
                <a:gd name="T8" fmla="*/ 0 w 381"/>
                <a:gd name="T9" fmla="*/ 15 h 249"/>
                <a:gd name="T10" fmla="*/ 16 w 381"/>
                <a:gd name="T11" fmla="*/ 0 h 249"/>
                <a:gd name="T12" fmla="*/ 365 w 381"/>
                <a:gd name="T13" fmla="*/ 0 h 249"/>
                <a:gd name="T14" fmla="*/ 381 w 381"/>
                <a:gd name="T15" fmla="*/ 15 h 249"/>
                <a:gd name="T16" fmla="*/ 381 w 381"/>
                <a:gd name="T17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49">
                  <a:moveTo>
                    <a:pt x="381" y="234"/>
                  </a:moveTo>
                  <a:cubicBezTo>
                    <a:pt x="381" y="242"/>
                    <a:pt x="374" y="249"/>
                    <a:pt x="36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4" y="0"/>
                    <a:pt x="381" y="7"/>
                    <a:pt x="381" y="15"/>
                  </a:cubicBezTo>
                  <a:lnTo>
                    <a:pt x="38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76">
              <a:extLst>
                <a:ext uri="{FF2B5EF4-FFF2-40B4-BE49-F238E27FC236}">
                  <a16:creationId xmlns:a16="http://schemas.microsoft.com/office/drawing/2014/main" id="{CD5C8DC7-3106-1F42-AB35-9E9FA0AA8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63" y="1306"/>
              <a:ext cx="381" cy="273"/>
            </a:xfrm>
            <a:custGeom>
              <a:avLst/>
              <a:gdLst>
                <a:gd name="T0" fmla="*/ 2095 w 2200"/>
                <a:gd name="T1" fmla="*/ 1575 h 1575"/>
                <a:gd name="T2" fmla="*/ 105 w 2200"/>
                <a:gd name="T3" fmla="*/ 1575 h 1575"/>
                <a:gd name="T4" fmla="*/ 0 w 2200"/>
                <a:gd name="T5" fmla="*/ 1472 h 1575"/>
                <a:gd name="T6" fmla="*/ 0 w 2200"/>
                <a:gd name="T7" fmla="*/ 104 h 1575"/>
                <a:gd name="T8" fmla="*/ 105 w 2200"/>
                <a:gd name="T9" fmla="*/ 0 h 1575"/>
                <a:gd name="T10" fmla="*/ 2095 w 2200"/>
                <a:gd name="T11" fmla="*/ 0 h 1575"/>
                <a:gd name="T12" fmla="*/ 2200 w 2200"/>
                <a:gd name="T13" fmla="*/ 104 h 1575"/>
                <a:gd name="T14" fmla="*/ 2200 w 2200"/>
                <a:gd name="T15" fmla="*/ 1472 h 1575"/>
                <a:gd name="T16" fmla="*/ 2095 w 2200"/>
                <a:gd name="T17" fmla="*/ 1575 h 1575"/>
                <a:gd name="T18" fmla="*/ 177 w 2200"/>
                <a:gd name="T19" fmla="*/ 1398 h 1575"/>
                <a:gd name="T20" fmla="*/ 2023 w 2200"/>
                <a:gd name="T21" fmla="*/ 1398 h 1575"/>
                <a:gd name="T22" fmla="*/ 2023 w 2200"/>
                <a:gd name="T23" fmla="*/ 178 h 1575"/>
                <a:gd name="T24" fmla="*/ 177 w 2200"/>
                <a:gd name="T25" fmla="*/ 178 h 1575"/>
                <a:gd name="T26" fmla="*/ 177 w 2200"/>
                <a:gd name="T27" fmla="*/ 1398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0" h="1575">
                  <a:moveTo>
                    <a:pt x="2095" y="1575"/>
                  </a:moveTo>
                  <a:cubicBezTo>
                    <a:pt x="105" y="1575"/>
                    <a:pt x="105" y="1575"/>
                    <a:pt x="105" y="1575"/>
                  </a:cubicBezTo>
                  <a:cubicBezTo>
                    <a:pt x="47" y="1575"/>
                    <a:pt x="0" y="1529"/>
                    <a:pt x="0" y="14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2095" y="0"/>
                    <a:pt x="2095" y="0"/>
                    <a:pt x="2095" y="0"/>
                  </a:cubicBezTo>
                  <a:cubicBezTo>
                    <a:pt x="2153" y="0"/>
                    <a:pt x="2200" y="47"/>
                    <a:pt x="2200" y="104"/>
                  </a:cubicBezTo>
                  <a:cubicBezTo>
                    <a:pt x="2200" y="1472"/>
                    <a:pt x="2200" y="1472"/>
                    <a:pt x="2200" y="1472"/>
                  </a:cubicBezTo>
                  <a:cubicBezTo>
                    <a:pt x="2200" y="1529"/>
                    <a:pt x="2153" y="1575"/>
                    <a:pt x="2095" y="1575"/>
                  </a:cubicBezTo>
                  <a:close/>
                  <a:moveTo>
                    <a:pt x="177" y="1398"/>
                  </a:moveTo>
                  <a:cubicBezTo>
                    <a:pt x="2023" y="1398"/>
                    <a:pt x="2023" y="1398"/>
                    <a:pt x="2023" y="1398"/>
                  </a:cubicBezTo>
                  <a:cubicBezTo>
                    <a:pt x="2023" y="178"/>
                    <a:pt x="2023" y="178"/>
                    <a:pt x="202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1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Freeform 780">
            <a:extLst>
              <a:ext uri="{FF2B5EF4-FFF2-40B4-BE49-F238E27FC236}">
                <a16:creationId xmlns:a16="http://schemas.microsoft.com/office/drawing/2014/main" id="{BEF38562-A0FE-294A-A8C6-8685F57625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9292" y="3811833"/>
            <a:ext cx="346892" cy="247650"/>
          </a:xfrm>
          <a:custGeom>
            <a:avLst/>
            <a:gdLst>
              <a:gd name="T0" fmla="*/ 108 w 2234"/>
              <a:gd name="T1" fmla="*/ 0 h 1599"/>
              <a:gd name="T2" fmla="*/ 0 w 2234"/>
              <a:gd name="T3" fmla="*/ 1494 h 1599"/>
              <a:gd name="T4" fmla="*/ 2127 w 2234"/>
              <a:gd name="T5" fmla="*/ 1599 h 1599"/>
              <a:gd name="T6" fmla="*/ 2234 w 2234"/>
              <a:gd name="T7" fmla="*/ 105 h 1599"/>
              <a:gd name="T8" fmla="*/ 857 w 2234"/>
              <a:gd name="T9" fmla="*/ 1126 h 1599"/>
              <a:gd name="T10" fmla="*/ 1343 w 2234"/>
              <a:gd name="T11" fmla="*/ 1014 h 1599"/>
              <a:gd name="T12" fmla="*/ 857 w 2234"/>
              <a:gd name="T13" fmla="*/ 1126 h 1599"/>
              <a:gd name="T14" fmla="*/ 1343 w 2234"/>
              <a:gd name="T15" fmla="*/ 1419 h 1599"/>
              <a:gd name="T16" fmla="*/ 857 w 2234"/>
              <a:gd name="T17" fmla="*/ 1306 h 1599"/>
              <a:gd name="T18" fmla="*/ 857 w 2234"/>
              <a:gd name="T19" fmla="*/ 541 h 1599"/>
              <a:gd name="T20" fmla="*/ 1343 w 2234"/>
              <a:gd name="T21" fmla="*/ 352 h 1599"/>
              <a:gd name="T22" fmla="*/ 857 w 2234"/>
              <a:gd name="T23" fmla="*/ 541 h 1599"/>
              <a:gd name="T24" fmla="*/ 1343 w 2234"/>
              <a:gd name="T25" fmla="*/ 834 h 1599"/>
              <a:gd name="T26" fmla="*/ 857 w 2234"/>
              <a:gd name="T27" fmla="*/ 721 h 1599"/>
              <a:gd name="T28" fmla="*/ 677 w 2234"/>
              <a:gd name="T29" fmla="*/ 352 h 1599"/>
              <a:gd name="T30" fmla="*/ 180 w 2234"/>
              <a:gd name="T31" fmla="*/ 541 h 1599"/>
              <a:gd name="T32" fmla="*/ 677 w 2234"/>
              <a:gd name="T33" fmla="*/ 352 h 1599"/>
              <a:gd name="T34" fmla="*/ 677 w 2234"/>
              <a:gd name="T35" fmla="*/ 834 h 1599"/>
              <a:gd name="T36" fmla="*/ 180 w 2234"/>
              <a:gd name="T37" fmla="*/ 721 h 1599"/>
              <a:gd name="T38" fmla="*/ 677 w 2234"/>
              <a:gd name="T39" fmla="*/ 1014 h 1599"/>
              <a:gd name="T40" fmla="*/ 180 w 2234"/>
              <a:gd name="T41" fmla="*/ 1126 h 1599"/>
              <a:gd name="T42" fmla="*/ 677 w 2234"/>
              <a:gd name="T43" fmla="*/ 1014 h 1599"/>
              <a:gd name="T44" fmla="*/ 2054 w 2234"/>
              <a:gd name="T45" fmla="*/ 1014 h 1599"/>
              <a:gd name="T46" fmla="*/ 1523 w 2234"/>
              <a:gd name="T47" fmla="*/ 1126 h 1599"/>
              <a:gd name="T48" fmla="*/ 1523 w 2234"/>
              <a:gd name="T49" fmla="*/ 834 h 1599"/>
              <a:gd name="T50" fmla="*/ 2054 w 2234"/>
              <a:gd name="T51" fmla="*/ 721 h 1599"/>
              <a:gd name="T52" fmla="*/ 1523 w 2234"/>
              <a:gd name="T53" fmla="*/ 834 h 1599"/>
              <a:gd name="T54" fmla="*/ 1523 w 2234"/>
              <a:gd name="T55" fmla="*/ 352 h 1599"/>
              <a:gd name="T56" fmla="*/ 2054 w 2234"/>
              <a:gd name="T57" fmla="*/ 541 h 1599"/>
              <a:gd name="T58" fmla="*/ 180 w 2234"/>
              <a:gd name="T59" fmla="*/ 1306 h 1599"/>
              <a:gd name="T60" fmla="*/ 677 w 2234"/>
              <a:gd name="T61" fmla="*/ 1419 h 1599"/>
              <a:gd name="T62" fmla="*/ 180 w 2234"/>
              <a:gd name="T63" fmla="*/ 1306 h 1599"/>
              <a:gd name="T64" fmla="*/ 1523 w 2234"/>
              <a:gd name="T65" fmla="*/ 1306 h 1599"/>
              <a:gd name="T66" fmla="*/ 2054 w 2234"/>
              <a:gd name="T67" fmla="*/ 141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34" h="1599">
                <a:moveTo>
                  <a:pt x="2127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7"/>
                  <a:pt x="0" y="105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0" y="1552"/>
                  <a:pt x="49" y="1599"/>
                  <a:pt x="108" y="1599"/>
                </a:cubicBezTo>
                <a:cubicBezTo>
                  <a:pt x="2127" y="1599"/>
                  <a:pt x="2127" y="1599"/>
                  <a:pt x="2127" y="1599"/>
                </a:cubicBezTo>
                <a:cubicBezTo>
                  <a:pt x="2186" y="1599"/>
                  <a:pt x="2234" y="1552"/>
                  <a:pt x="2234" y="1494"/>
                </a:cubicBezTo>
                <a:cubicBezTo>
                  <a:pt x="2234" y="105"/>
                  <a:pt x="2234" y="105"/>
                  <a:pt x="2234" y="105"/>
                </a:cubicBezTo>
                <a:cubicBezTo>
                  <a:pt x="2234" y="47"/>
                  <a:pt x="2186" y="0"/>
                  <a:pt x="2127" y="0"/>
                </a:cubicBezTo>
                <a:close/>
                <a:moveTo>
                  <a:pt x="857" y="1126"/>
                </a:moveTo>
                <a:cubicBezTo>
                  <a:pt x="857" y="1014"/>
                  <a:pt x="857" y="1014"/>
                  <a:pt x="857" y="1014"/>
                </a:cubicBezTo>
                <a:cubicBezTo>
                  <a:pt x="1343" y="1014"/>
                  <a:pt x="1343" y="1014"/>
                  <a:pt x="1343" y="1014"/>
                </a:cubicBezTo>
                <a:cubicBezTo>
                  <a:pt x="1343" y="1126"/>
                  <a:pt x="1343" y="1126"/>
                  <a:pt x="1343" y="1126"/>
                </a:cubicBezTo>
                <a:lnTo>
                  <a:pt x="857" y="1126"/>
                </a:lnTo>
                <a:close/>
                <a:moveTo>
                  <a:pt x="1343" y="1306"/>
                </a:moveTo>
                <a:cubicBezTo>
                  <a:pt x="1343" y="1419"/>
                  <a:pt x="1343" y="1419"/>
                  <a:pt x="1343" y="1419"/>
                </a:cubicBezTo>
                <a:cubicBezTo>
                  <a:pt x="857" y="1419"/>
                  <a:pt x="857" y="1419"/>
                  <a:pt x="857" y="1419"/>
                </a:cubicBezTo>
                <a:cubicBezTo>
                  <a:pt x="857" y="1306"/>
                  <a:pt x="857" y="1306"/>
                  <a:pt x="857" y="1306"/>
                </a:cubicBezTo>
                <a:lnTo>
                  <a:pt x="1343" y="1306"/>
                </a:lnTo>
                <a:close/>
                <a:moveTo>
                  <a:pt x="857" y="541"/>
                </a:moveTo>
                <a:cubicBezTo>
                  <a:pt x="857" y="352"/>
                  <a:pt x="857" y="352"/>
                  <a:pt x="857" y="352"/>
                </a:cubicBezTo>
                <a:cubicBezTo>
                  <a:pt x="1343" y="352"/>
                  <a:pt x="1343" y="352"/>
                  <a:pt x="1343" y="352"/>
                </a:cubicBezTo>
                <a:cubicBezTo>
                  <a:pt x="1343" y="541"/>
                  <a:pt x="1343" y="541"/>
                  <a:pt x="1343" y="541"/>
                </a:cubicBezTo>
                <a:lnTo>
                  <a:pt x="857" y="541"/>
                </a:lnTo>
                <a:close/>
                <a:moveTo>
                  <a:pt x="1343" y="721"/>
                </a:moveTo>
                <a:cubicBezTo>
                  <a:pt x="1343" y="834"/>
                  <a:pt x="1343" y="834"/>
                  <a:pt x="1343" y="834"/>
                </a:cubicBezTo>
                <a:cubicBezTo>
                  <a:pt x="857" y="834"/>
                  <a:pt x="857" y="834"/>
                  <a:pt x="857" y="834"/>
                </a:cubicBezTo>
                <a:cubicBezTo>
                  <a:pt x="857" y="721"/>
                  <a:pt x="857" y="721"/>
                  <a:pt x="857" y="721"/>
                </a:cubicBezTo>
                <a:lnTo>
                  <a:pt x="1343" y="721"/>
                </a:lnTo>
                <a:close/>
                <a:moveTo>
                  <a:pt x="677" y="352"/>
                </a:moveTo>
                <a:cubicBezTo>
                  <a:pt x="677" y="541"/>
                  <a:pt x="677" y="541"/>
                  <a:pt x="677" y="541"/>
                </a:cubicBezTo>
                <a:cubicBezTo>
                  <a:pt x="180" y="541"/>
                  <a:pt x="180" y="541"/>
                  <a:pt x="180" y="541"/>
                </a:cubicBezTo>
                <a:cubicBezTo>
                  <a:pt x="180" y="352"/>
                  <a:pt x="180" y="352"/>
                  <a:pt x="180" y="352"/>
                </a:cubicBezTo>
                <a:lnTo>
                  <a:pt x="677" y="352"/>
                </a:lnTo>
                <a:close/>
                <a:moveTo>
                  <a:pt x="677" y="721"/>
                </a:moveTo>
                <a:cubicBezTo>
                  <a:pt x="677" y="834"/>
                  <a:pt x="677" y="834"/>
                  <a:pt x="677" y="834"/>
                </a:cubicBezTo>
                <a:cubicBezTo>
                  <a:pt x="180" y="834"/>
                  <a:pt x="180" y="834"/>
                  <a:pt x="180" y="834"/>
                </a:cubicBezTo>
                <a:cubicBezTo>
                  <a:pt x="180" y="721"/>
                  <a:pt x="180" y="721"/>
                  <a:pt x="180" y="721"/>
                </a:cubicBezTo>
                <a:lnTo>
                  <a:pt x="677" y="721"/>
                </a:lnTo>
                <a:close/>
                <a:moveTo>
                  <a:pt x="677" y="1014"/>
                </a:moveTo>
                <a:cubicBezTo>
                  <a:pt x="677" y="1126"/>
                  <a:pt x="677" y="1126"/>
                  <a:pt x="677" y="1126"/>
                </a:cubicBezTo>
                <a:cubicBezTo>
                  <a:pt x="180" y="1126"/>
                  <a:pt x="180" y="1126"/>
                  <a:pt x="180" y="1126"/>
                </a:cubicBezTo>
                <a:cubicBezTo>
                  <a:pt x="180" y="1014"/>
                  <a:pt x="180" y="1014"/>
                  <a:pt x="180" y="1014"/>
                </a:cubicBezTo>
                <a:lnTo>
                  <a:pt x="677" y="1014"/>
                </a:lnTo>
                <a:close/>
                <a:moveTo>
                  <a:pt x="1523" y="1014"/>
                </a:moveTo>
                <a:cubicBezTo>
                  <a:pt x="2054" y="1014"/>
                  <a:pt x="2054" y="1014"/>
                  <a:pt x="2054" y="1014"/>
                </a:cubicBezTo>
                <a:cubicBezTo>
                  <a:pt x="2054" y="1126"/>
                  <a:pt x="2054" y="1126"/>
                  <a:pt x="2054" y="1126"/>
                </a:cubicBezTo>
                <a:cubicBezTo>
                  <a:pt x="1523" y="1126"/>
                  <a:pt x="1523" y="1126"/>
                  <a:pt x="1523" y="1126"/>
                </a:cubicBezTo>
                <a:lnTo>
                  <a:pt x="1523" y="1014"/>
                </a:lnTo>
                <a:close/>
                <a:moveTo>
                  <a:pt x="1523" y="834"/>
                </a:moveTo>
                <a:cubicBezTo>
                  <a:pt x="1523" y="721"/>
                  <a:pt x="1523" y="721"/>
                  <a:pt x="1523" y="721"/>
                </a:cubicBezTo>
                <a:cubicBezTo>
                  <a:pt x="2054" y="721"/>
                  <a:pt x="2054" y="721"/>
                  <a:pt x="2054" y="721"/>
                </a:cubicBezTo>
                <a:cubicBezTo>
                  <a:pt x="2054" y="834"/>
                  <a:pt x="2054" y="834"/>
                  <a:pt x="2054" y="834"/>
                </a:cubicBezTo>
                <a:lnTo>
                  <a:pt x="1523" y="834"/>
                </a:lnTo>
                <a:close/>
                <a:moveTo>
                  <a:pt x="1523" y="541"/>
                </a:moveTo>
                <a:cubicBezTo>
                  <a:pt x="1523" y="352"/>
                  <a:pt x="1523" y="352"/>
                  <a:pt x="1523" y="352"/>
                </a:cubicBezTo>
                <a:cubicBezTo>
                  <a:pt x="2054" y="352"/>
                  <a:pt x="2054" y="352"/>
                  <a:pt x="2054" y="352"/>
                </a:cubicBezTo>
                <a:cubicBezTo>
                  <a:pt x="2054" y="541"/>
                  <a:pt x="2054" y="541"/>
                  <a:pt x="2054" y="541"/>
                </a:cubicBezTo>
                <a:lnTo>
                  <a:pt x="1523" y="541"/>
                </a:lnTo>
                <a:close/>
                <a:moveTo>
                  <a:pt x="180" y="1306"/>
                </a:moveTo>
                <a:cubicBezTo>
                  <a:pt x="677" y="1306"/>
                  <a:pt x="677" y="1306"/>
                  <a:pt x="677" y="1306"/>
                </a:cubicBezTo>
                <a:cubicBezTo>
                  <a:pt x="677" y="1419"/>
                  <a:pt x="677" y="1419"/>
                  <a:pt x="677" y="1419"/>
                </a:cubicBezTo>
                <a:cubicBezTo>
                  <a:pt x="180" y="1419"/>
                  <a:pt x="180" y="1419"/>
                  <a:pt x="180" y="1419"/>
                </a:cubicBezTo>
                <a:lnTo>
                  <a:pt x="180" y="1306"/>
                </a:lnTo>
                <a:close/>
                <a:moveTo>
                  <a:pt x="1523" y="1419"/>
                </a:moveTo>
                <a:cubicBezTo>
                  <a:pt x="1523" y="1306"/>
                  <a:pt x="1523" y="1306"/>
                  <a:pt x="1523" y="1306"/>
                </a:cubicBezTo>
                <a:cubicBezTo>
                  <a:pt x="2054" y="1306"/>
                  <a:pt x="2054" y="1306"/>
                  <a:pt x="2054" y="1306"/>
                </a:cubicBezTo>
                <a:cubicBezTo>
                  <a:pt x="2054" y="1419"/>
                  <a:pt x="2054" y="1419"/>
                  <a:pt x="2054" y="1419"/>
                </a:cubicBezTo>
                <a:lnTo>
                  <a:pt x="1523" y="1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784">
            <a:extLst>
              <a:ext uri="{FF2B5EF4-FFF2-40B4-BE49-F238E27FC236}">
                <a16:creationId xmlns:a16="http://schemas.microsoft.com/office/drawing/2014/main" id="{199DD213-CF1F-154C-B092-A863A9402E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81184" y="847970"/>
            <a:ext cx="343108" cy="247650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CB4EDAC-00EC-1245-86DC-FAB8E16DF2CD}"/>
              </a:ext>
            </a:extLst>
          </p:cNvPr>
          <p:cNvSpPr txBox="1"/>
          <p:nvPr/>
        </p:nvSpPr>
        <p:spPr>
          <a:xfrm>
            <a:off x="1485009" y="4835596"/>
            <a:ext cx="1876789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square" lIns="91440" tIns="91440" rIns="0" bIns="0" rtlCol="0" anchor="t" anchorCtr="0">
            <a:noAutofit/>
          </a:bodyPr>
          <a:lstStyle/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Over 4 petabytes of content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50 billion records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10,000 sources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7.5 billion unique name and address combinations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F8876E-123C-6742-AF34-FEA802229B68}"/>
              </a:ext>
            </a:extLst>
          </p:cNvPr>
          <p:cNvSpPr txBox="1"/>
          <p:nvPr/>
        </p:nvSpPr>
        <p:spPr>
          <a:xfrm>
            <a:off x="8173161" y="4835596"/>
            <a:ext cx="1663743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square" lIns="91440" tIns="91440" rIns="0" bIns="0" rtlCol="0" anchor="t" anchorCtr="0">
            <a:noAutofit/>
          </a:bodyPr>
          <a:lstStyle/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Multi-bureau/multi-source models and bureau roll-over support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Extensive experience leveraging atomic level data, combining and leveraging disparate data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Approximately 400 models deployed (custom and flagship)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7C2D8C-82DB-9D42-943A-D0F8E0D6D733}"/>
              </a:ext>
            </a:extLst>
          </p:cNvPr>
          <p:cNvSpPr txBox="1"/>
          <p:nvPr/>
        </p:nvSpPr>
        <p:spPr>
          <a:xfrm>
            <a:off x="9975807" y="4835596"/>
            <a:ext cx="1663743" cy="11602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  <a:tileRect/>
          </a:gradFill>
        </p:spPr>
        <p:txBody>
          <a:bodyPr wrap="square" lIns="91440" tIns="91440" rIns="0" bIns="0" rtlCol="0" anchor="t" anchorCtr="0">
            <a:noAutofit/>
          </a:bodyPr>
          <a:lstStyle/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Data and analytics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Identity verification and authentication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Fraud detection and prevention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Investigation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Screening</a:t>
            </a:r>
          </a:p>
          <a:p>
            <a:pPr marL="114300" indent="-114300">
              <a:lnSpc>
                <a:spcPct val="85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Receivables management</a:t>
            </a:r>
          </a:p>
        </p:txBody>
      </p:sp>
      <p:sp>
        <p:nvSpPr>
          <p:cNvPr id="115" name="Rectangle 368">
            <a:extLst>
              <a:ext uri="{FF2B5EF4-FFF2-40B4-BE49-F238E27FC236}">
                <a16:creationId xmlns:a16="http://schemas.microsoft.com/office/drawing/2014/main" id="{94B88BCB-0285-304E-813E-849C1E301F60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4857463" y="3706376"/>
            <a:ext cx="2257990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116" name="Rectangle 368">
            <a:extLst>
              <a:ext uri="{FF2B5EF4-FFF2-40B4-BE49-F238E27FC236}">
                <a16:creationId xmlns:a16="http://schemas.microsoft.com/office/drawing/2014/main" id="{E0F5EAE6-BAD8-FB45-90FC-EFA51062DA28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4807711" y="1254311"/>
            <a:ext cx="235750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44EA295-2B71-764F-ADD0-0E280D86142C}"/>
              </a:ext>
            </a:extLst>
          </p:cNvPr>
          <p:cNvGrpSpPr/>
          <p:nvPr/>
        </p:nvGrpSpPr>
        <p:grpSpPr>
          <a:xfrm>
            <a:off x="4856585" y="1854244"/>
            <a:ext cx="1134734" cy="1332318"/>
            <a:chOff x="4856585" y="2096726"/>
            <a:chExt cx="1134734" cy="133231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AB59205-BBEA-114A-A2AB-96CD2D5F624D}"/>
                </a:ext>
              </a:extLst>
            </p:cNvPr>
            <p:cNvCxnSpPr/>
            <p:nvPr/>
          </p:nvCxnSpPr>
          <p:spPr>
            <a:xfrm>
              <a:off x="4940831" y="2574994"/>
              <a:ext cx="3312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420D110-CC1F-5744-B93A-3FE6131EC62A}"/>
                </a:ext>
              </a:extLst>
            </p:cNvPr>
            <p:cNvCxnSpPr/>
            <p:nvPr/>
          </p:nvCxnSpPr>
          <p:spPr>
            <a:xfrm>
              <a:off x="4940831" y="2951231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FFFFA7C-376C-664A-90A6-7006E56EF00A}"/>
                </a:ext>
              </a:extLst>
            </p:cNvPr>
            <p:cNvCxnSpPr/>
            <p:nvPr/>
          </p:nvCxnSpPr>
          <p:spPr>
            <a:xfrm>
              <a:off x="4940831" y="3317943"/>
              <a:ext cx="936094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2723C19-4648-FF46-B51C-A269AE8D20CC}"/>
                </a:ext>
              </a:extLst>
            </p:cNvPr>
            <p:cNvCxnSpPr/>
            <p:nvPr/>
          </p:nvCxnSpPr>
          <p:spPr>
            <a:xfrm>
              <a:off x="4940831" y="2207786"/>
              <a:ext cx="636057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A49665-042A-4749-8A93-B8C3BE74536A}"/>
                </a:ext>
              </a:extLst>
            </p:cNvPr>
            <p:cNvGrpSpPr/>
            <p:nvPr/>
          </p:nvGrpSpPr>
          <p:grpSpPr>
            <a:xfrm>
              <a:off x="4856585" y="2096726"/>
              <a:ext cx="1134734" cy="1332318"/>
              <a:chOff x="14706600" y="2102748"/>
              <a:chExt cx="1094839" cy="1285476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9F19532-4F20-9548-A30F-B5CFE810A20A}"/>
                  </a:ext>
                </a:extLst>
              </p:cNvPr>
              <p:cNvSpPr/>
              <p:nvPr/>
            </p:nvSpPr>
            <p:spPr>
              <a:xfrm>
                <a:off x="15000109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7CFE251-EF8A-6744-8B5C-CD9651963AE7}"/>
                  </a:ext>
                </a:extLst>
              </p:cNvPr>
              <p:cNvSpPr/>
              <p:nvPr/>
            </p:nvSpPr>
            <p:spPr>
              <a:xfrm>
                <a:off x="14706600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0281186-6D7C-DE4F-8676-1ECBDEA87387}"/>
                  </a:ext>
                </a:extLst>
              </p:cNvPr>
              <p:cNvSpPr/>
              <p:nvPr/>
            </p:nvSpPr>
            <p:spPr>
              <a:xfrm>
                <a:off x="15293618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49EF426-D1D6-7E44-86C8-822C9259114D}"/>
                  </a:ext>
                </a:extLst>
              </p:cNvPr>
              <p:cNvSpPr/>
              <p:nvPr/>
            </p:nvSpPr>
            <p:spPr>
              <a:xfrm>
                <a:off x="15587127" y="317391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6C371D9-5D8C-0848-AC3A-3D7EACC62968}"/>
                  </a:ext>
                </a:extLst>
              </p:cNvPr>
              <p:cNvSpPr/>
              <p:nvPr/>
            </p:nvSpPr>
            <p:spPr>
              <a:xfrm>
                <a:off x="15287883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052178C-47E1-484B-B3C7-1C9B4870A64E}"/>
                  </a:ext>
                </a:extLst>
              </p:cNvPr>
              <p:cNvSpPr/>
              <p:nvPr/>
            </p:nvSpPr>
            <p:spPr>
              <a:xfrm>
                <a:off x="14706600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48B38E0-3C77-7C4F-8B99-F5E927F1B67B}"/>
                  </a:ext>
                </a:extLst>
              </p:cNvPr>
              <p:cNvSpPr/>
              <p:nvPr/>
            </p:nvSpPr>
            <p:spPr>
              <a:xfrm>
                <a:off x="15000109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D2FED31-5AC7-5446-9919-61421034A100}"/>
                  </a:ext>
                </a:extLst>
              </p:cNvPr>
              <p:cNvSpPr/>
              <p:nvPr/>
            </p:nvSpPr>
            <p:spPr>
              <a:xfrm>
                <a:off x="14708445" y="2817121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270D454-4EC2-694F-B7B1-F06AE92413D8}"/>
                  </a:ext>
                </a:extLst>
              </p:cNvPr>
              <p:cNvSpPr/>
              <p:nvPr/>
            </p:nvSpPr>
            <p:spPr>
              <a:xfrm>
                <a:off x="15000109" y="2457552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93BF2CA-6A18-2143-9C87-43ED685A615B}"/>
                  </a:ext>
                </a:extLst>
              </p:cNvPr>
              <p:cNvSpPr/>
              <p:nvPr/>
            </p:nvSpPr>
            <p:spPr>
              <a:xfrm>
                <a:off x="15000109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7A0CB8B-4234-D24A-B3A4-F311488309F5}"/>
                  </a:ext>
                </a:extLst>
              </p:cNvPr>
              <p:cNvSpPr/>
              <p:nvPr/>
            </p:nvSpPr>
            <p:spPr>
              <a:xfrm>
                <a:off x="14706600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C92A605-3ED4-3844-AADC-CC346F44C8AD}"/>
                  </a:ext>
                </a:extLst>
              </p:cNvPr>
              <p:cNvSpPr/>
              <p:nvPr/>
            </p:nvSpPr>
            <p:spPr>
              <a:xfrm>
                <a:off x="15293618" y="2102748"/>
                <a:ext cx="214312" cy="2143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9187E62-D5EF-024E-AB37-37234CBF9393}"/>
                  </a:ext>
                </a:extLst>
              </p:cNvPr>
              <p:cNvGrpSpPr/>
              <p:nvPr/>
            </p:nvGrpSpPr>
            <p:grpSpPr>
              <a:xfrm>
                <a:off x="14738365" y="2134616"/>
                <a:ext cx="1033154" cy="1224454"/>
                <a:chOff x="14738365" y="2134616"/>
                <a:chExt cx="1033154" cy="122445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6117EDE1-904C-EE4B-B63B-C83297DF34A8}"/>
                    </a:ext>
                  </a:extLst>
                </p:cNvPr>
                <p:cNvGrpSpPr/>
                <p:nvPr/>
              </p:nvGrpSpPr>
              <p:grpSpPr>
                <a:xfrm>
                  <a:off x="15042872" y="3215207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86" name="Freeform 805">
                    <a:extLst>
                      <a:ext uri="{FF2B5EF4-FFF2-40B4-BE49-F238E27FC236}">
                        <a16:creationId xmlns:a16="http://schemas.microsoft.com/office/drawing/2014/main" id="{11DC36CA-1A9B-004F-B4E6-EB7DEA1032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Freeform 806">
                    <a:extLst>
                      <a:ext uri="{FF2B5EF4-FFF2-40B4-BE49-F238E27FC236}">
                        <a16:creationId xmlns:a16="http://schemas.microsoft.com/office/drawing/2014/main" id="{CF4247D1-5CAC-E743-AB81-31C0EF3598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Freeform 807">
                    <a:extLst>
                      <a:ext uri="{FF2B5EF4-FFF2-40B4-BE49-F238E27FC236}">
                        <a16:creationId xmlns:a16="http://schemas.microsoft.com/office/drawing/2014/main" id="{9077012F-30FA-C246-B36B-A0DBABB6BB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Freeform 808">
                    <a:extLst>
                      <a:ext uri="{FF2B5EF4-FFF2-40B4-BE49-F238E27FC236}">
                        <a16:creationId xmlns:a16="http://schemas.microsoft.com/office/drawing/2014/main" id="{AC8A2F52-6662-D84A-8BAF-82BC2ACE330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7" name="Group 791">
                  <a:extLst>
                    <a:ext uri="{FF2B5EF4-FFF2-40B4-BE49-F238E27FC236}">
                      <a16:creationId xmlns:a16="http://schemas.microsoft.com/office/drawing/2014/main" id="{D52D0E6F-A2F4-7B4F-BCCE-CFE8BB3A6A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4755628" y="3205780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84" name="Freeform 792">
                    <a:extLst>
                      <a:ext uri="{FF2B5EF4-FFF2-40B4-BE49-F238E27FC236}">
                        <a16:creationId xmlns:a16="http://schemas.microsoft.com/office/drawing/2014/main" id="{19E8248E-BBB3-2F4F-94CE-2A3FE90328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793">
                    <a:extLst>
                      <a:ext uri="{FF2B5EF4-FFF2-40B4-BE49-F238E27FC236}">
                        <a16:creationId xmlns:a16="http://schemas.microsoft.com/office/drawing/2014/main" id="{90E27F31-9C1A-1C44-A1B0-44D5643E80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8" name="Freeform 788">
                  <a:extLst>
                    <a:ext uri="{FF2B5EF4-FFF2-40B4-BE49-F238E27FC236}">
                      <a16:creationId xmlns:a16="http://schemas.microsoft.com/office/drawing/2014/main" id="{3FD43D0C-A861-2744-B8DD-EE902E4E4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5295" y="3208493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9" name="Group 811">
                  <a:extLst>
                    <a:ext uri="{FF2B5EF4-FFF2-40B4-BE49-F238E27FC236}">
                      <a16:creationId xmlns:a16="http://schemas.microsoft.com/office/drawing/2014/main" id="{BCB65D70-5291-944C-9E46-4C172F801D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5617047" y="320560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79" name="Freeform 812">
                    <a:extLst>
                      <a:ext uri="{FF2B5EF4-FFF2-40B4-BE49-F238E27FC236}">
                        <a16:creationId xmlns:a16="http://schemas.microsoft.com/office/drawing/2014/main" id="{4D9B12B2-000E-9E4F-A2AE-08B4133379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813">
                    <a:extLst>
                      <a:ext uri="{FF2B5EF4-FFF2-40B4-BE49-F238E27FC236}">
                        <a16:creationId xmlns:a16="http://schemas.microsoft.com/office/drawing/2014/main" id="{F8575254-A113-6945-BED3-0BA966FE9C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 814">
                    <a:extLst>
                      <a:ext uri="{FF2B5EF4-FFF2-40B4-BE49-F238E27FC236}">
                        <a16:creationId xmlns:a16="http://schemas.microsoft.com/office/drawing/2014/main" id="{59BB9E61-2D96-8346-8FCA-3EC7582BA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815">
                    <a:extLst>
                      <a:ext uri="{FF2B5EF4-FFF2-40B4-BE49-F238E27FC236}">
                        <a16:creationId xmlns:a16="http://schemas.microsoft.com/office/drawing/2014/main" id="{E665884F-48F2-3946-9203-2E3CD69B39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Freeform 816">
                    <a:extLst>
                      <a:ext uri="{FF2B5EF4-FFF2-40B4-BE49-F238E27FC236}">
                        <a16:creationId xmlns:a16="http://schemas.microsoft.com/office/drawing/2014/main" id="{D27CD0BA-9934-6A46-BA3A-969DF213307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0" name="Group 796">
                  <a:extLst>
                    <a:ext uri="{FF2B5EF4-FFF2-40B4-BE49-F238E27FC236}">
                      <a16:creationId xmlns:a16="http://schemas.microsoft.com/office/drawing/2014/main" id="{BEB71158-8656-854C-B744-F17FF117E2F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5329232" y="2861093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74" name="Freeform 797">
                    <a:extLst>
                      <a:ext uri="{FF2B5EF4-FFF2-40B4-BE49-F238E27FC236}">
                        <a16:creationId xmlns:a16="http://schemas.microsoft.com/office/drawing/2014/main" id="{FBEF3C90-B3B3-B84C-9C91-580154D10B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798">
                    <a:extLst>
                      <a:ext uri="{FF2B5EF4-FFF2-40B4-BE49-F238E27FC236}">
                        <a16:creationId xmlns:a16="http://schemas.microsoft.com/office/drawing/2014/main" id="{6C2685C8-3290-4041-A1FC-AE7E2A2F7C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799">
                    <a:extLst>
                      <a:ext uri="{FF2B5EF4-FFF2-40B4-BE49-F238E27FC236}">
                        <a16:creationId xmlns:a16="http://schemas.microsoft.com/office/drawing/2014/main" id="{63CBD1CE-0E49-F143-BC68-213935D6E3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 800">
                    <a:extLst>
                      <a:ext uri="{FF2B5EF4-FFF2-40B4-BE49-F238E27FC236}">
                        <a16:creationId xmlns:a16="http://schemas.microsoft.com/office/drawing/2014/main" id="{2D4FAC41-ACEB-C740-819F-418E89073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" name="Freeform 801">
                    <a:extLst>
                      <a:ext uri="{FF2B5EF4-FFF2-40B4-BE49-F238E27FC236}">
                        <a16:creationId xmlns:a16="http://schemas.microsoft.com/office/drawing/2014/main" id="{EECBB13E-F013-1A41-925C-9AAAA87CE5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1" name="Group 796">
                  <a:extLst>
                    <a:ext uri="{FF2B5EF4-FFF2-40B4-BE49-F238E27FC236}">
                      <a16:creationId xmlns:a16="http://schemas.microsoft.com/office/drawing/2014/main" id="{CEDD2450-A57D-3D4C-9DE8-16E8EE9F8FC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4747949" y="2501524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69" name="Freeform 797">
                    <a:extLst>
                      <a:ext uri="{FF2B5EF4-FFF2-40B4-BE49-F238E27FC236}">
                        <a16:creationId xmlns:a16="http://schemas.microsoft.com/office/drawing/2014/main" id="{4457760A-42C6-5945-A2B8-1F4304B486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798">
                    <a:extLst>
                      <a:ext uri="{FF2B5EF4-FFF2-40B4-BE49-F238E27FC236}">
                        <a16:creationId xmlns:a16="http://schemas.microsoft.com/office/drawing/2014/main" id="{BED54EEF-DD0A-4748-B80A-061C5A9503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799">
                    <a:extLst>
                      <a:ext uri="{FF2B5EF4-FFF2-40B4-BE49-F238E27FC236}">
                        <a16:creationId xmlns:a16="http://schemas.microsoft.com/office/drawing/2014/main" id="{980059CD-071C-D84E-8C65-0F38A9D3F9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800">
                    <a:extLst>
                      <a:ext uri="{FF2B5EF4-FFF2-40B4-BE49-F238E27FC236}">
                        <a16:creationId xmlns:a16="http://schemas.microsoft.com/office/drawing/2014/main" id="{F7EBACAC-8ECF-CA45-AE58-43679E7442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801">
                    <a:extLst>
                      <a:ext uri="{FF2B5EF4-FFF2-40B4-BE49-F238E27FC236}">
                        <a16:creationId xmlns:a16="http://schemas.microsoft.com/office/drawing/2014/main" id="{9C0205F6-6CE4-D048-94B0-1F9B6E1FA2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76CCDB81-1923-BF42-8768-D6CC8A182A7F}"/>
                    </a:ext>
                  </a:extLst>
                </p:cNvPr>
                <p:cNvGrpSpPr/>
                <p:nvPr/>
              </p:nvGrpSpPr>
              <p:grpSpPr>
                <a:xfrm>
                  <a:off x="15042872" y="2858416"/>
                  <a:ext cx="127370" cy="121816"/>
                  <a:chOff x="13144500" y="-407988"/>
                  <a:chExt cx="582613" cy="557213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65" name="Freeform 805">
                    <a:extLst>
                      <a:ext uri="{FF2B5EF4-FFF2-40B4-BE49-F238E27FC236}">
                        <a16:creationId xmlns:a16="http://schemas.microsoft.com/office/drawing/2014/main" id="{6DDA0F30-09EA-1547-B483-D8E0E96906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806">
                    <a:extLst>
                      <a:ext uri="{FF2B5EF4-FFF2-40B4-BE49-F238E27FC236}">
                        <a16:creationId xmlns:a16="http://schemas.microsoft.com/office/drawing/2014/main" id="{2D9BD9A1-4C0F-0043-9686-DE903285FA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807">
                    <a:extLst>
                      <a:ext uri="{FF2B5EF4-FFF2-40B4-BE49-F238E27FC236}">
                        <a16:creationId xmlns:a16="http://schemas.microsoft.com/office/drawing/2014/main" id="{43813231-F2B9-5249-93C1-A018416E5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808">
                    <a:extLst>
                      <a:ext uri="{FF2B5EF4-FFF2-40B4-BE49-F238E27FC236}">
                        <a16:creationId xmlns:a16="http://schemas.microsoft.com/office/drawing/2014/main" id="{FAAB92B4-16E7-2D4A-AD65-9B2A2748E1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3" name="Group 811">
                  <a:extLst>
                    <a:ext uri="{FF2B5EF4-FFF2-40B4-BE49-F238E27FC236}">
                      <a16:creationId xmlns:a16="http://schemas.microsoft.com/office/drawing/2014/main" id="{E5AD3B2E-B02A-0A4D-9B2D-E49E4F9F8B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4738365" y="2848809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60" name="Freeform 812">
                    <a:extLst>
                      <a:ext uri="{FF2B5EF4-FFF2-40B4-BE49-F238E27FC236}">
                        <a16:creationId xmlns:a16="http://schemas.microsoft.com/office/drawing/2014/main" id="{EFF05D45-7886-5447-B104-4A5DAA6A7F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813">
                    <a:extLst>
                      <a:ext uri="{FF2B5EF4-FFF2-40B4-BE49-F238E27FC236}">
                        <a16:creationId xmlns:a16="http://schemas.microsoft.com/office/drawing/2014/main" id="{8E1EE8A8-6E0F-3148-9566-381D419BA8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814">
                    <a:extLst>
                      <a:ext uri="{FF2B5EF4-FFF2-40B4-BE49-F238E27FC236}">
                        <a16:creationId xmlns:a16="http://schemas.microsoft.com/office/drawing/2014/main" id="{B3D5F6A2-8723-DF4C-AB7E-BF3DCB68EF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815">
                    <a:extLst>
                      <a:ext uri="{FF2B5EF4-FFF2-40B4-BE49-F238E27FC236}">
                        <a16:creationId xmlns:a16="http://schemas.microsoft.com/office/drawing/2014/main" id="{E5D3B9C2-C8EA-314D-8CA3-09D66CE64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816">
                    <a:extLst>
                      <a:ext uri="{FF2B5EF4-FFF2-40B4-BE49-F238E27FC236}">
                        <a16:creationId xmlns:a16="http://schemas.microsoft.com/office/drawing/2014/main" id="{CFEBD28B-E38F-5B4A-B491-C903B8BDAFD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4" name="Group 811">
                  <a:extLst>
                    <a:ext uri="{FF2B5EF4-FFF2-40B4-BE49-F238E27FC236}">
                      <a16:creationId xmlns:a16="http://schemas.microsoft.com/office/drawing/2014/main" id="{6D4279BB-89CA-D349-86A5-717AEC9D959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5030029" y="2489240"/>
                  <a:ext cx="154472" cy="129711"/>
                  <a:chOff x="8065" y="-446"/>
                  <a:chExt cx="418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55" name="Freeform 812">
                    <a:extLst>
                      <a:ext uri="{FF2B5EF4-FFF2-40B4-BE49-F238E27FC236}">
                        <a16:creationId xmlns:a16="http://schemas.microsoft.com/office/drawing/2014/main" id="{8EB5FFA6-70CD-EC42-B899-30CE47972E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813">
                    <a:extLst>
                      <a:ext uri="{FF2B5EF4-FFF2-40B4-BE49-F238E27FC236}">
                        <a16:creationId xmlns:a16="http://schemas.microsoft.com/office/drawing/2014/main" id="{55BE1A76-BD64-7E41-BF41-B75CFFD100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814">
                    <a:extLst>
                      <a:ext uri="{FF2B5EF4-FFF2-40B4-BE49-F238E27FC236}">
                        <a16:creationId xmlns:a16="http://schemas.microsoft.com/office/drawing/2014/main" id="{53D761D4-EE20-AA42-A384-99C0486906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815">
                    <a:extLst>
                      <a:ext uri="{FF2B5EF4-FFF2-40B4-BE49-F238E27FC236}">
                        <a16:creationId xmlns:a16="http://schemas.microsoft.com/office/drawing/2014/main" id="{23BE8185-A6CB-5A45-864E-61CDE60D4D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816">
                    <a:extLst>
                      <a:ext uri="{FF2B5EF4-FFF2-40B4-BE49-F238E27FC236}">
                        <a16:creationId xmlns:a16="http://schemas.microsoft.com/office/drawing/2014/main" id="{39C6B438-EAD6-8D49-9755-977F567268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5" name="Group 796">
                  <a:extLst>
                    <a:ext uri="{FF2B5EF4-FFF2-40B4-BE49-F238E27FC236}">
                      <a16:creationId xmlns:a16="http://schemas.microsoft.com/office/drawing/2014/main" id="{D1062B9E-4576-A441-85E0-F030A6D5A34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5041458" y="2146720"/>
                  <a:ext cx="140104" cy="113633"/>
                  <a:chOff x="8435" y="-69"/>
                  <a:chExt cx="434" cy="352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50" name="Freeform 797">
                    <a:extLst>
                      <a:ext uri="{FF2B5EF4-FFF2-40B4-BE49-F238E27FC236}">
                        <a16:creationId xmlns:a16="http://schemas.microsoft.com/office/drawing/2014/main" id="{2C18DE5C-ED07-9844-B23E-072B03EC66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798">
                    <a:extLst>
                      <a:ext uri="{FF2B5EF4-FFF2-40B4-BE49-F238E27FC236}">
                        <a16:creationId xmlns:a16="http://schemas.microsoft.com/office/drawing/2014/main" id="{30F25B75-2C79-D147-8414-B665794097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799">
                    <a:extLst>
                      <a:ext uri="{FF2B5EF4-FFF2-40B4-BE49-F238E27FC236}">
                        <a16:creationId xmlns:a16="http://schemas.microsoft.com/office/drawing/2014/main" id="{312F1CC8-3B77-0949-81E1-DB4769682D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800">
                    <a:extLst>
                      <a:ext uri="{FF2B5EF4-FFF2-40B4-BE49-F238E27FC236}">
                        <a16:creationId xmlns:a16="http://schemas.microsoft.com/office/drawing/2014/main" id="{2BEDF521-CA86-984D-AD6D-CBA1452497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801">
                    <a:extLst>
                      <a:ext uri="{FF2B5EF4-FFF2-40B4-BE49-F238E27FC236}">
                        <a16:creationId xmlns:a16="http://schemas.microsoft.com/office/drawing/2014/main" id="{BED191F5-4D4B-1F44-84A5-639196D4E5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6" name="Group 791">
                  <a:extLst>
                    <a:ext uri="{FF2B5EF4-FFF2-40B4-BE49-F238E27FC236}">
                      <a16:creationId xmlns:a16="http://schemas.microsoft.com/office/drawing/2014/main" id="{E21DF966-62DE-874A-9AA9-98908F99D89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4755628" y="2134616"/>
                  <a:ext cx="116258" cy="150577"/>
                  <a:chOff x="8611" y="26"/>
                  <a:chExt cx="271" cy="351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148" name="Freeform 792">
                    <a:extLst>
                      <a:ext uri="{FF2B5EF4-FFF2-40B4-BE49-F238E27FC236}">
                        <a16:creationId xmlns:a16="http://schemas.microsoft.com/office/drawing/2014/main" id="{043D82EE-E189-104C-992C-581A5B012B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793">
                    <a:extLst>
                      <a:ext uri="{FF2B5EF4-FFF2-40B4-BE49-F238E27FC236}">
                        <a16:creationId xmlns:a16="http://schemas.microsoft.com/office/drawing/2014/main" id="{6E73E218-77DC-224A-A5DF-6CABA5F2A8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Freeform 788">
                  <a:extLst>
                    <a:ext uri="{FF2B5EF4-FFF2-40B4-BE49-F238E27FC236}">
                      <a16:creationId xmlns:a16="http://schemas.microsoft.com/office/drawing/2014/main" id="{1ABB12DF-2087-F84E-824F-476316FC0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5295" y="2137329"/>
                  <a:ext cx="141569" cy="150577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0FB259C-0010-F340-9DDF-977D6CD3C7B5}"/>
              </a:ext>
            </a:extLst>
          </p:cNvPr>
          <p:cNvCxnSpPr>
            <a:endCxn id="262" idx="36"/>
          </p:cNvCxnSpPr>
          <p:nvPr/>
        </p:nvCxnSpPr>
        <p:spPr>
          <a:xfrm>
            <a:off x="3429000" y="947188"/>
            <a:ext cx="985814" cy="67815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955E917-C865-5745-AD4C-68F55DF1048A}"/>
              </a:ext>
            </a:extLst>
          </p:cNvPr>
          <p:cNvCxnSpPr/>
          <p:nvPr/>
        </p:nvCxnSpPr>
        <p:spPr>
          <a:xfrm>
            <a:off x="3428737" y="941999"/>
            <a:ext cx="787663" cy="30998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1B030C9-F238-E440-9081-417B42EDA495}"/>
              </a:ext>
            </a:extLst>
          </p:cNvPr>
          <p:cNvCxnSpPr/>
          <p:nvPr/>
        </p:nvCxnSpPr>
        <p:spPr>
          <a:xfrm>
            <a:off x="3428737" y="1703997"/>
            <a:ext cx="893008" cy="36899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C31EB7A-B87D-1545-ACE4-ACD09F75C2B3}"/>
              </a:ext>
            </a:extLst>
          </p:cNvPr>
          <p:cNvCxnSpPr>
            <a:endCxn id="254" idx="5"/>
          </p:cNvCxnSpPr>
          <p:nvPr/>
        </p:nvCxnSpPr>
        <p:spPr>
          <a:xfrm>
            <a:off x="3428737" y="1703997"/>
            <a:ext cx="632230" cy="4610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D92D759-5C6F-0E48-B2B8-4BB927500C91}"/>
              </a:ext>
            </a:extLst>
          </p:cNvPr>
          <p:cNvCxnSpPr/>
          <p:nvPr/>
        </p:nvCxnSpPr>
        <p:spPr>
          <a:xfrm>
            <a:off x="3428737" y="2442185"/>
            <a:ext cx="955039" cy="10436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DFC6CF1-4F1A-4F4B-93DE-9C3F79BA12BE}"/>
              </a:ext>
            </a:extLst>
          </p:cNvPr>
          <p:cNvCxnSpPr>
            <a:endCxn id="243" idx="35"/>
          </p:cNvCxnSpPr>
          <p:nvPr/>
        </p:nvCxnSpPr>
        <p:spPr>
          <a:xfrm flipV="1">
            <a:off x="3428737" y="2291057"/>
            <a:ext cx="596826" cy="15112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6282A-14F5-6C46-9D84-CF9012DA3911}"/>
              </a:ext>
            </a:extLst>
          </p:cNvPr>
          <p:cNvCxnSpPr>
            <a:endCxn id="224" idx="34"/>
          </p:cNvCxnSpPr>
          <p:nvPr/>
        </p:nvCxnSpPr>
        <p:spPr>
          <a:xfrm flipV="1">
            <a:off x="3428737" y="3031232"/>
            <a:ext cx="1021464" cy="15866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A7EFD56-75C5-9141-A54E-42A0B61C6359}"/>
              </a:ext>
            </a:extLst>
          </p:cNvPr>
          <p:cNvCxnSpPr/>
          <p:nvPr/>
        </p:nvCxnSpPr>
        <p:spPr>
          <a:xfrm flipV="1">
            <a:off x="3428737" y="2830296"/>
            <a:ext cx="600702" cy="35007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809D42F-AAC4-724F-8D35-67DD5DF2B60C}"/>
              </a:ext>
            </a:extLst>
          </p:cNvPr>
          <p:cNvCxnSpPr/>
          <p:nvPr/>
        </p:nvCxnSpPr>
        <p:spPr>
          <a:xfrm flipV="1">
            <a:off x="3428737" y="3616819"/>
            <a:ext cx="561170" cy="306504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C6FFB27-B277-C64C-A1A3-FF0198B0EEBB}"/>
              </a:ext>
            </a:extLst>
          </p:cNvPr>
          <p:cNvGrpSpPr/>
          <p:nvPr/>
        </p:nvGrpSpPr>
        <p:grpSpPr>
          <a:xfrm>
            <a:off x="3868334" y="3495209"/>
            <a:ext cx="249166" cy="249166"/>
            <a:chOff x="12858749" y="2159895"/>
            <a:chExt cx="240406" cy="240406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0F78C4D-2F00-F648-8310-F7470E4722F2}"/>
                </a:ext>
              </a:extLst>
            </p:cNvPr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1" name="Group 796">
              <a:extLst>
                <a:ext uri="{FF2B5EF4-FFF2-40B4-BE49-F238E27FC236}">
                  <a16:creationId xmlns:a16="http://schemas.microsoft.com/office/drawing/2014/main" id="{812DE104-92AD-E94E-9905-C34A2FB5AB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202" name="Freeform 797">
                <a:extLst>
                  <a:ext uri="{FF2B5EF4-FFF2-40B4-BE49-F238E27FC236}">
                    <a16:creationId xmlns:a16="http://schemas.microsoft.com/office/drawing/2014/main" id="{9C953428-6895-1B4E-92DF-9D18698B6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98">
                <a:extLst>
                  <a:ext uri="{FF2B5EF4-FFF2-40B4-BE49-F238E27FC236}">
                    <a16:creationId xmlns:a16="http://schemas.microsoft.com/office/drawing/2014/main" id="{F920228E-4E52-5B45-8DDC-126906139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99">
                <a:extLst>
                  <a:ext uri="{FF2B5EF4-FFF2-40B4-BE49-F238E27FC236}">
                    <a16:creationId xmlns:a16="http://schemas.microsoft.com/office/drawing/2014/main" id="{A30BD21F-E719-C74F-83CD-BF2256D44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800">
                <a:extLst>
                  <a:ext uri="{FF2B5EF4-FFF2-40B4-BE49-F238E27FC236}">
                    <a16:creationId xmlns:a16="http://schemas.microsoft.com/office/drawing/2014/main" id="{5C8345E2-96D7-1049-90C2-8349AD743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01">
                <a:extLst>
                  <a:ext uri="{FF2B5EF4-FFF2-40B4-BE49-F238E27FC236}">
                    <a16:creationId xmlns:a16="http://schemas.microsoft.com/office/drawing/2014/main" id="{28884A62-C105-9340-A312-FDE7F979E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4DA2218-E109-DF42-A372-9A9D7982AABB}"/>
              </a:ext>
            </a:extLst>
          </p:cNvPr>
          <p:cNvCxnSpPr>
            <a:endCxn id="211" idx="2"/>
          </p:cNvCxnSpPr>
          <p:nvPr/>
        </p:nvCxnSpPr>
        <p:spPr>
          <a:xfrm flipV="1">
            <a:off x="3429000" y="3735269"/>
            <a:ext cx="921376" cy="19006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E4CA26B7-04AE-F147-89BA-11D401FCECFD}"/>
              </a:ext>
            </a:extLst>
          </p:cNvPr>
          <p:cNvGrpSpPr/>
          <p:nvPr/>
        </p:nvGrpSpPr>
        <p:grpSpPr>
          <a:xfrm>
            <a:off x="4219420" y="3597608"/>
            <a:ext cx="249166" cy="249166"/>
            <a:chOff x="12706350" y="1374082"/>
            <a:chExt cx="240406" cy="240406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85E6924-3D18-4941-9DEF-C3697C5E1A91}"/>
                </a:ext>
              </a:extLst>
            </p:cNvPr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0" name="Group 791">
              <a:extLst>
                <a:ext uri="{FF2B5EF4-FFF2-40B4-BE49-F238E27FC236}">
                  <a16:creationId xmlns:a16="http://schemas.microsoft.com/office/drawing/2014/main" id="{0D8A17FA-B95A-7A42-9910-4448F46B1C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211" name="Freeform 792">
                <a:extLst>
                  <a:ext uri="{FF2B5EF4-FFF2-40B4-BE49-F238E27FC236}">
                    <a16:creationId xmlns:a16="http://schemas.microsoft.com/office/drawing/2014/main" id="{7CA6FB7D-72D3-6345-807B-CCAAB36F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793">
                <a:extLst>
                  <a:ext uri="{FF2B5EF4-FFF2-40B4-BE49-F238E27FC236}">
                    <a16:creationId xmlns:a16="http://schemas.microsoft.com/office/drawing/2014/main" id="{D3393072-C955-094B-AAD4-8F73AC71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0303CC-3FB0-7048-A394-023B8FCBC16A}"/>
              </a:ext>
            </a:extLst>
          </p:cNvPr>
          <p:cNvCxnSpPr>
            <a:endCxn id="231" idx="47"/>
          </p:cNvCxnSpPr>
          <p:nvPr/>
        </p:nvCxnSpPr>
        <p:spPr>
          <a:xfrm>
            <a:off x="3428737" y="3180372"/>
            <a:ext cx="828669" cy="17577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936F2A4-EC1F-4649-8C77-9533121AD066}"/>
              </a:ext>
            </a:extLst>
          </p:cNvPr>
          <p:cNvGrpSpPr/>
          <p:nvPr/>
        </p:nvGrpSpPr>
        <p:grpSpPr>
          <a:xfrm>
            <a:off x="3913369" y="2688107"/>
            <a:ext cx="249166" cy="249166"/>
            <a:chOff x="12615862" y="1936057"/>
            <a:chExt cx="240406" cy="240406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8142E5C-F7ED-AD4D-98A7-F779F6E7B6F8}"/>
                </a:ext>
              </a:extLst>
            </p:cNvPr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Freeform 788">
              <a:extLst>
                <a:ext uri="{FF2B5EF4-FFF2-40B4-BE49-F238E27FC236}">
                  <a16:creationId xmlns:a16="http://schemas.microsoft.com/office/drawing/2014/main" id="{5F85C7B7-000D-E14B-9426-05B930352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A7592C2-379B-2D4D-9E43-0B359448CC34}"/>
              </a:ext>
            </a:extLst>
          </p:cNvPr>
          <p:cNvGrpSpPr/>
          <p:nvPr/>
        </p:nvGrpSpPr>
        <p:grpSpPr>
          <a:xfrm>
            <a:off x="4314725" y="2896295"/>
            <a:ext cx="249166" cy="249166"/>
            <a:chOff x="12834937" y="1669357"/>
            <a:chExt cx="240406" cy="240406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FF15D9D-1B62-F64B-9C68-163E3C4AC150}"/>
                </a:ext>
              </a:extLst>
            </p:cNvPr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9" name="Group 811">
              <a:extLst>
                <a:ext uri="{FF2B5EF4-FFF2-40B4-BE49-F238E27FC236}">
                  <a16:creationId xmlns:a16="http://schemas.microsoft.com/office/drawing/2014/main" id="{D3A850C4-8180-C04C-8017-CD9F4DCE6B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220" name="Freeform 812">
                <a:extLst>
                  <a:ext uri="{FF2B5EF4-FFF2-40B4-BE49-F238E27FC236}">
                    <a16:creationId xmlns:a16="http://schemas.microsoft.com/office/drawing/2014/main" id="{321FBFB6-0165-844F-AF56-A9D6D9FB6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813">
                <a:extLst>
                  <a:ext uri="{FF2B5EF4-FFF2-40B4-BE49-F238E27FC236}">
                    <a16:creationId xmlns:a16="http://schemas.microsoft.com/office/drawing/2014/main" id="{31CD93F6-226A-7548-B0F6-2E29E7103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814">
                <a:extLst>
                  <a:ext uri="{FF2B5EF4-FFF2-40B4-BE49-F238E27FC236}">
                    <a16:creationId xmlns:a16="http://schemas.microsoft.com/office/drawing/2014/main" id="{27D8C20F-3F40-A246-B254-9ECF45391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815">
                <a:extLst>
                  <a:ext uri="{FF2B5EF4-FFF2-40B4-BE49-F238E27FC236}">
                    <a16:creationId xmlns:a16="http://schemas.microsoft.com/office/drawing/2014/main" id="{32C8BC1F-11A7-514D-93F3-BE3B1EF16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16">
                <a:extLst>
                  <a:ext uri="{FF2B5EF4-FFF2-40B4-BE49-F238E27FC236}">
                    <a16:creationId xmlns:a16="http://schemas.microsoft.com/office/drawing/2014/main" id="{4833F695-8E9D-0A44-96F1-CA485B3B31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F53EC53-A21A-A54E-BFEB-D694CC5B0D3B}"/>
              </a:ext>
            </a:extLst>
          </p:cNvPr>
          <p:cNvGrpSpPr/>
          <p:nvPr/>
        </p:nvGrpSpPr>
        <p:grpSpPr>
          <a:xfrm>
            <a:off x="4120169" y="3233244"/>
            <a:ext cx="249166" cy="249166"/>
            <a:chOff x="12638087" y="2401195"/>
            <a:chExt cx="240406" cy="240406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5417D71-9476-2D45-B954-3D22C8954D9D}"/>
                </a:ext>
              </a:extLst>
            </p:cNvPr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97E99FC-3135-EF48-8B3E-1800F90391F6}"/>
                </a:ext>
              </a:extLst>
            </p:cNvPr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228" name="Freeform 805">
                <a:extLst>
                  <a:ext uri="{FF2B5EF4-FFF2-40B4-BE49-F238E27FC236}">
                    <a16:creationId xmlns:a16="http://schemas.microsoft.com/office/drawing/2014/main" id="{F7F88BB9-E826-514F-96BE-6930FADB0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06">
                <a:extLst>
                  <a:ext uri="{FF2B5EF4-FFF2-40B4-BE49-F238E27FC236}">
                    <a16:creationId xmlns:a16="http://schemas.microsoft.com/office/drawing/2014/main" id="{F6F5AD02-7617-A646-9105-4400169B2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07">
                <a:extLst>
                  <a:ext uri="{FF2B5EF4-FFF2-40B4-BE49-F238E27FC236}">
                    <a16:creationId xmlns:a16="http://schemas.microsoft.com/office/drawing/2014/main" id="{D5B51551-5E65-9D42-850E-A1B1B1223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08">
                <a:extLst>
                  <a:ext uri="{FF2B5EF4-FFF2-40B4-BE49-F238E27FC236}">
                    <a16:creationId xmlns:a16="http://schemas.microsoft.com/office/drawing/2014/main" id="{E44B7667-99E7-7E4E-8ACA-C1CD2E872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D255CC4-7926-EE4B-A995-28E41E7CA178}"/>
              </a:ext>
            </a:extLst>
          </p:cNvPr>
          <p:cNvGrpSpPr/>
          <p:nvPr/>
        </p:nvGrpSpPr>
        <p:grpSpPr>
          <a:xfrm>
            <a:off x="4265552" y="2422339"/>
            <a:ext cx="249166" cy="249166"/>
            <a:chOff x="12706350" y="1374082"/>
            <a:chExt cx="240406" cy="240406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7FFEA22-993C-5944-9E50-EB606F4A3590}"/>
                </a:ext>
              </a:extLst>
            </p:cNvPr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Group 791">
              <a:extLst>
                <a:ext uri="{FF2B5EF4-FFF2-40B4-BE49-F238E27FC236}">
                  <a16:creationId xmlns:a16="http://schemas.microsoft.com/office/drawing/2014/main" id="{E2E3B95F-2847-BF4D-B139-0FE4034899B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235" name="Freeform 792">
                <a:extLst>
                  <a:ext uri="{FF2B5EF4-FFF2-40B4-BE49-F238E27FC236}">
                    <a16:creationId xmlns:a16="http://schemas.microsoft.com/office/drawing/2014/main" id="{46B48FF3-C251-0D47-A0BC-23E4C627F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93">
                <a:extLst>
                  <a:ext uri="{FF2B5EF4-FFF2-40B4-BE49-F238E27FC236}">
                    <a16:creationId xmlns:a16="http://schemas.microsoft.com/office/drawing/2014/main" id="{6357865B-7770-2042-A2A8-2F95F915A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0DBAB57-AE70-2943-BB87-45C3CB123853}"/>
              </a:ext>
            </a:extLst>
          </p:cNvPr>
          <p:cNvGrpSpPr/>
          <p:nvPr/>
        </p:nvGrpSpPr>
        <p:grpSpPr>
          <a:xfrm>
            <a:off x="3908427" y="2175196"/>
            <a:ext cx="249166" cy="249166"/>
            <a:chOff x="12638087" y="2401195"/>
            <a:chExt cx="240406" cy="240406"/>
          </a:xfrm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E9B332D-47A6-504A-BB1E-6B2898883227}"/>
                </a:ext>
              </a:extLst>
            </p:cNvPr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58E9EDED-F8F5-BC43-9EC3-5149D9F24517}"/>
                </a:ext>
              </a:extLst>
            </p:cNvPr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solidFill>
              <a:schemeClr val="bg2"/>
            </a:solidFill>
          </p:grpSpPr>
          <p:sp>
            <p:nvSpPr>
              <p:cNvPr id="240" name="Freeform 805">
                <a:extLst>
                  <a:ext uri="{FF2B5EF4-FFF2-40B4-BE49-F238E27FC236}">
                    <a16:creationId xmlns:a16="http://schemas.microsoft.com/office/drawing/2014/main" id="{02225030-F56D-984C-9A73-7792062F8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06">
                <a:extLst>
                  <a:ext uri="{FF2B5EF4-FFF2-40B4-BE49-F238E27FC236}">
                    <a16:creationId xmlns:a16="http://schemas.microsoft.com/office/drawing/2014/main" id="{5C10F1FD-A385-FB4D-B01E-D5DB1177A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807">
                <a:extLst>
                  <a:ext uri="{FF2B5EF4-FFF2-40B4-BE49-F238E27FC236}">
                    <a16:creationId xmlns:a16="http://schemas.microsoft.com/office/drawing/2014/main" id="{5D540C5F-F72A-EF48-B0EC-E66B01D7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808">
                <a:extLst>
                  <a:ext uri="{FF2B5EF4-FFF2-40B4-BE49-F238E27FC236}">
                    <a16:creationId xmlns:a16="http://schemas.microsoft.com/office/drawing/2014/main" id="{75C8167A-DCAC-D947-A9DA-B717F9A142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458C3B5-2D52-3147-B6FD-EFFF7959D3BF}"/>
              </a:ext>
            </a:extLst>
          </p:cNvPr>
          <p:cNvGrpSpPr/>
          <p:nvPr/>
        </p:nvGrpSpPr>
        <p:grpSpPr>
          <a:xfrm>
            <a:off x="4200861" y="1944500"/>
            <a:ext cx="249166" cy="249166"/>
            <a:chOff x="12858749" y="2159895"/>
            <a:chExt cx="240406" cy="240406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27E97309-0B6C-DB4D-834A-CB17E170A9EA}"/>
                </a:ext>
              </a:extLst>
            </p:cNvPr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6" name="Group 796">
              <a:extLst>
                <a:ext uri="{FF2B5EF4-FFF2-40B4-BE49-F238E27FC236}">
                  <a16:creationId xmlns:a16="http://schemas.microsoft.com/office/drawing/2014/main" id="{B2DA095E-B409-3040-9302-1CA54B0C82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solidFill>
              <a:schemeClr val="bg2"/>
            </a:solidFill>
          </p:grpSpPr>
          <p:sp>
            <p:nvSpPr>
              <p:cNvPr id="247" name="Freeform 797">
                <a:extLst>
                  <a:ext uri="{FF2B5EF4-FFF2-40B4-BE49-F238E27FC236}">
                    <a16:creationId xmlns:a16="http://schemas.microsoft.com/office/drawing/2014/main" id="{01314F0F-4DBF-3145-8051-DB9912F81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98">
                <a:extLst>
                  <a:ext uri="{FF2B5EF4-FFF2-40B4-BE49-F238E27FC236}">
                    <a16:creationId xmlns:a16="http://schemas.microsoft.com/office/drawing/2014/main" id="{4E4EF0CC-7C43-CF40-B7D5-27B1C9800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799">
                <a:extLst>
                  <a:ext uri="{FF2B5EF4-FFF2-40B4-BE49-F238E27FC236}">
                    <a16:creationId xmlns:a16="http://schemas.microsoft.com/office/drawing/2014/main" id="{64822A00-6997-744F-9290-7749BB099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00">
                <a:extLst>
                  <a:ext uri="{FF2B5EF4-FFF2-40B4-BE49-F238E27FC236}">
                    <a16:creationId xmlns:a16="http://schemas.microsoft.com/office/drawing/2014/main" id="{DF04FBB1-BE49-B944-8606-BB4E9A623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801">
                <a:extLst>
                  <a:ext uri="{FF2B5EF4-FFF2-40B4-BE49-F238E27FC236}">
                    <a16:creationId xmlns:a16="http://schemas.microsoft.com/office/drawing/2014/main" id="{8E7F7655-4B8F-F34A-85D0-4397198F5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BAE59E2-87B1-6B4F-BAA4-CA20201A36C0}"/>
              </a:ext>
            </a:extLst>
          </p:cNvPr>
          <p:cNvGrpSpPr/>
          <p:nvPr/>
        </p:nvGrpSpPr>
        <p:grpSpPr>
          <a:xfrm>
            <a:off x="3945833" y="1609202"/>
            <a:ext cx="249166" cy="249166"/>
            <a:chOff x="12615862" y="1936057"/>
            <a:chExt cx="240406" cy="240406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7D11071-78B7-594B-B34C-C46CD6DD04DA}"/>
                </a:ext>
              </a:extLst>
            </p:cNvPr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Freeform 788">
              <a:extLst>
                <a:ext uri="{FF2B5EF4-FFF2-40B4-BE49-F238E27FC236}">
                  <a16:creationId xmlns:a16="http://schemas.microsoft.com/office/drawing/2014/main" id="{30B2EB3C-521A-0744-A341-185CB575F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D8AE5E3-BCBC-7445-9C69-C2BE03411487}"/>
              </a:ext>
            </a:extLst>
          </p:cNvPr>
          <p:cNvGrpSpPr/>
          <p:nvPr/>
        </p:nvGrpSpPr>
        <p:grpSpPr>
          <a:xfrm>
            <a:off x="4277966" y="1512093"/>
            <a:ext cx="249166" cy="249166"/>
            <a:chOff x="12834937" y="1669357"/>
            <a:chExt cx="240406" cy="240406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096C45E1-A01C-BF46-9B79-7BA3DBE2DBED}"/>
                </a:ext>
              </a:extLst>
            </p:cNvPr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7" name="Group 811">
              <a:extLst>
                <a:ext uri="{FF2B5EF4-FFF2-40B4-BE49-F238E27FC236}">
                  <a16:creationId xmlns:a16="http://schemas.microsoft.com/office/drawing/2014/main" id="{4F581129-7B1A-0D43-B2F8-C1B33FCA3C5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solidFill>
              <a:schemeClr val="bg2"/>
            </a:solidFill>
          </p:grpSpPr>
          <p:sp>
            <p:nvSpPr>
              <p:cNvPr id="258" name="Freeform 812">
                <a:extLst>
                  <a:ext uri="{FF2B5EF4-FFF2-40B4-BE49-F238E27FC236}">
                    <a16:creationId xmlns:a16="http://schemas.microsoft.com/office/drawing/2014/main" id="{ED8ABAE1-9EDC-034D-B9CC-D6CA20B6C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13">
                <a:extLst>
                  <a:ext uri="{FF2B5EF4-FFF2-40B4-BE49-F238E27FC236}">
                    <a16:creationId xmlns:a16="http://schemas.microsoft.com/office/drawing/2014/main" id="{A8BE624A-FDA3-C14A-8B8F-1E249B5F4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814">
                <a:extLst>
                  <a:ext uri="{FF2B5EF4-FFF2-40B4-BE49-F238E27FC236}">
                    <a16:creationId xmlns:a16="http://schemas.microsoft.com/office/drawing/2014/main" id="{AF9DA04F-3791-5247-9E4B-EF377979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815">
                <a:extLst>
                  <a:ext uri="{FF2B5EF4-FFF2-40B4-BE49-F238E27FC236}">
                    <a16:creationId xmlns:a16="http://schemas.microsoft.com/office/drawing/2014/main" id="{6F8BB838-88E3-6D42-BCEC-6D9B0D25D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816">
                <a:extLst>
                  <a:ext uri="{FF2B5EF4-FFF2-40B4-BE49-F238E27FC236}">
                    <a16:creationId xmlns:a16="http://schemas.microsoft.com/office/drawing/2014/main" id="{9C4A7AD3-5A8A-CF48-91DB-4B702EB90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854C84B-46A0-DA4F-974C-ABE7300F5BDD}"/>
              </a:ext>
            </a:extLst>
          </p:cNvPr>
          <p:cNvGrpSpPr/>
          <p:nvPr/>
        </p:nvGrpSpPr>
        <p:grpSpPr>
          <a:xfrm>
            <a:off x="4091768" y="1129691"/>
            <a:ext cx="249166" cy="249166"/>
            <a:chOff x="12706350" y="1374082"/>
            <a:chExt cx="240406" cy="240406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F853320-F01F-D841-A333-F7E3C396EF86}"/>
                </a:ext>
              </a:extLst>
            </p:cNvPr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265" name="Group 791">
              <a:extLst>
                <a:ext uri="{FF2B5EF4-FFF2-40B4-BE49-F238E27FC236}">
                  <a16:creationId xmlns:a16="http://schemas.microsoft.com/office/drawing/2014/main" id="{F396BB31-0951-3B4A-860D-BE0089CD17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solidFill>
              <a:schemeClr val="bg2"/>
            </a:solidFill>
          </p:grpSpPr>
          <p:sp>
            <p:nvSpPr>
              <p:cNvPr id="266" name="Freeform 792">
                <a:extLst>
                  <a:ext uri="{FF2B5EF4-FFF2-40B4-BE49-F238E27FC236}">
                    <a16:creationId xmlns:a16="http://schemas.microsoft.com/office/drawing/2014/main" id="{CAD4C0DB-021A-2F47-9058-E158B2F7E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793">
                <a:extLst>
                  <a:ext uri="{FF2B5EF4-FFF2-40B4-BE49-F238E27FC236}">
                    <a16:creationId xmlns:a16="http://schemas.microsoft.com/office/drawing/2014/main" id="{3964AA2E-E9BC-DF46-97BD-950727FE9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CBAC1E1-5466-A043-BD1B-01DF15EB4E4D}"/>
              </a:ext>
            </a:extLst>
          </p:cNvPr>
          <p:cNvGrpSpPr/>
          <p:nvPr/>
        </p:nvGrpSpPr>
        <p:grpSpPr>
          <a:xfrm>
            <a:off x="6346934" y="2189922"/>
            <a:ext cx="1001532" cy="722398"/>
            <a:chOff x="6346934" y="2484159"/>
            <a:chExt cx="1001532" cy="722398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6205DF6E-5BC4-F44F-B9F9-1023BD27D379}"/>
                </a:ext>
              </a:extLst>
            </p:cNvPr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</p:grpSpPr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F04ADF4-A91A-F643-98DE-6DF11C750F4D}"/>
                  </a:ext>
                </a:extLst>
              </p:cNvPr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</p:grpSpPr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0C5BF0A7-0408-6942-96C1-0873B1496D0A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D065132A-2DA0-ED4F-86AC-7A577311FBD2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4BF45307-440B-A448-8B23-778763CABFF9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B3D09EDF-5D5B-E444-89D0-94DB862F0EEC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E8B26FBD-4F39-4348-AC9F-8FDDF76C5C24}"/>
                    </a:ext>
                  </a:extLst>
                </p:cNvPr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56939CB1-C073-F148-91EA-7A9764FD2D31}"/>
                    </a:ext>
                  </a:extLst>
                </p:cNvPr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07B9812C-B893-D04F-A6A5-E971B979BC0F}"/>
                    </a:ext>
                  </a:extLst>
                </p:cNvPr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9624DA1A-38E2-E04D-9D60-F17B19CBD06E}"/>
                  </a:ext>
                </a:extLst>
              </p:cNvPr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</p:grpSpPr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9F6B8E8-8A1B-2644-B3B4-F0585DD89650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2354BFBA-FCCD-1443-BADC-D13BDCD9097A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11474A8A-A677-084F-8365-5E92DDDB763A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C5CFF13C-2F9A-E746-90EE-E8D730101C72}"/>
                    </a:ext>
                  </a:extLst>
                </p:cNvPr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FB474C5-A21D-8B43-A013-FA5376A2B1C1}"/>
                  </a:ext>
                </a:extLst>
              </p:cNvPr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</p:grpSpPr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ACCB50DB-12C5-E740-AB37-8B24A201DE72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933D907B-B829-9A4B-8826-1F79D94D1CB5}"/>
                    </a:ext>
                  </a:extLst>
                </p:cNvPr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365533AD-2FCC-9B44-9E63-E1C9284FD4D6}"/>
                </a:ext>
              </a:extLst>
            </p:cNvPr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</p:grpSpPr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90B212DA-C3D2-C74E-84AA-ADFDEA0F083D}"/>
                  </a:ext>
                </a:extLst>
              </p:cNvPr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</p:grpSpPr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BC93048C-FAEC-5747-9365-557925B8FF3C}"/>
                    </a:ext>
                  </a:extLst>
                </p:cNvPr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25434410-8BAF-4448-B9D0-EE91AD339387}"/>
                    </a:ext>
                  </a:extLst>
                </p:cNvPr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329" name="Freeform 805">
                    <a:extLst>
                      <a:ext uri="{FF2B5EF4-FFF2-40B4-BE49-F238E27FC236}">
                        <a16:creationId xmlns:a16="http://schemas.microsoft.com/office/drawing/2014/main" id="{92D231CD-5312-D642-B283-799C061ABE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0" name="Freeform 806">
                    <a:extLst>
                      <a:ext uri="{FF2B5EF4-FFF2-40B4-BE49-F238E27FC236}">
                        <a16:creationId xmlns:a16="http://schemas.microsoft.com/office/drawing/2014/main" id="{C17AFA6F-4218-E644-A609-D5B2C3256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 807">
                    <a:extLst>
                      <a:ext uri="{FF2B5EF4-FFF2-40B4-BE49-F238E27FC236}">
                        <a16:creationId xmlns:a16="http://schemas.microsoft.com/office/drawing/2014/main" id="{40820BA5-F856-9F43-A79E-476406D59C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2" name="Freeform 808">
                    <a:extLst>
                      <a:ext uri="{FF2B5EF4-FFF2-40B4-BE49-F238E27FC236}">
                        <a16:creationId xmlns:a16="http://schemas.microsoft.com/office/drawing/2014/main" id="{3378C165-51CD-A54E-A482-65945426972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16B937FE-A46D-6648-BA0B-6AD66D6F529E}"/>
                  </a:ext>
                </a:extLst>
              </p:cNvPr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22DE6F3A-E2B4-4440-BF42-FD426C4FC6E4}"/>
                    </a:ext>
                  </a:extLst>
                </p:cNvPr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21" name="Group 811">
                  <a:extLst>
                    <a:ext uri="{FF2B5EF4-FFF2-40B4-BE49-F238E27FC236}">
                      <a16:creationId xmlns:a16="http://schemas.microsoft.com/office/drawing/2014/main" id="{F188F298-C146-024F-9FD2-A5F6064928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322" name="Freeform 812">
                    <a:extLst>
                      <a:ext uri="{FF2B5EF4-FFF2-40B4-BE49-F238E27FC236}">
                        <a16:creationId xmlns:a16="http://schemas.microsoft.com/office/drawing/2014/main" id="{91F520C5-BD52-AF4C-9F7D-AA82B5618B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3" name="Freeform 813">
                    <a:extLst>
                      <a:ext uri="{FF2B5EF4-FFF2-40B4-BE49-F238E27FC236}">
                        <a16:creationId xmlns:a16="http://schemas.microsoft.com/office/drawing/2014/main" id="{0E8F3787-FEF2-D64F-8ADB-FC7E1D1612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4" name="Freeform 814">
                    <a:extLst>
                      <a:ext uri="{FF2B5EF4-FFF2-40B4-BE49-F238E27FC236}">
                        <a16:creationId xmlns:a16="http://schemas.microsoft.com/office/drawing/2014/main" id="{7E38512B-4097-934B-A1A2-7EC315DAD7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 815">
                    <a:extLst>
                      <a:ext uri="{FF2B5EF4-FFF2-40B4-BE49-F238E27FC236}">
                        <a16:creationId xmlns:a16="http://schemas.microsoft.com/office/drawing/2014/main" id="{22433028-CD95-CC41-9851-A20C1A0DBA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 816">
                    <a:extLst>
                      <a:ext uri="{FF2B5EF4-FFF2-40B4-BE49-F238E27FC236}">
                        <a16:creationId xmlns:a16="http://schemas.microsoft.com/office/drawing/2014/main" id="{CE018E26-478D-9544-886D-CD7361C87EB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3614E8A4-46A4-B949-901B-1B0FA51C9D00}"/>
                  </a:ext>
                </a:extLst>
              </p:cNvPr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D124BCE-F0CB-D940-9721-40EC66A469CE}"/>
                    </a:ext>
                  </a:extLst>
                </p:cNvPr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4" name="Group 796">
                  <a:extLst>
                    <a:ext uri="{FF2B5EF4-FFF2-40B4-BE49-F238E27FC236}">
                      <a16:creationId xmlns:a16="http://schemas.microsoft.com/office/drawing/2014/main" id="{3BB94FAD-B746-A34E-B04F-1FA9FE4461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315" name="Freeform 797">
                    <a:extLst>
                      <a:ext uri="{FF2B5EF4-FFF2-40B4-BE49-F238E27FC236}">
                        <a16:creationId xmlns:a16="http://schemas.microsoft.com/office/drawing/2014/main" id="{1DE574CE-3717-D14D-925D-977A9598EA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798">
                    <a:extLst>
                      <a:ext uri="{FF2B5EF4-FFF2-40B4-BE49-F238E27FC236}">
                        <a16:creationId xmlns:a16="http://schemas.microsoft.com/office/drawing/2014/main" id="{A6D1BB21-67B7-0A46-B7D2-6B8BC6C1F9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7" name="Freeform 799">
                    <a:extLst>
                      <a:ext uri="{FF2B5EF4-FFF2-40B4-BE49-F238E27FC236}">
                        <a16:creationId xmlns:a16="http://schemas.microsoft.com/office/drawing/2014/main" id="{8138B4C0-F059-C54C-BD4D-809C0FAEAB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 800">
                    <a:extLst>
                      <a:ext uri="{FF2B5EF4-FFF2-40B4-BE49-F238E27FC236}">
                        <a16:creationId xmlns:a16="http://schemas.microsoft.com/office/drawing/2014/main" id="{90B30540-A5D2-CD45-B2E1-83EE0EA842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 801">
                    <a:extLst>
                      <a:ext uri="{FF2B5EF4-FFF2-40B4-BE49-F238E27FC236}">
                        <a16:creationId xmlns:a16="http://schemas.microsoft.com/office/drawing/2014/main" id="{C4BC55A0-A71E-F14A-B607-CF8B8CE067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1794AF8B-41A5-984D-9E81-D66984AB8B2A}"/>
                  </a:ext>
                </a:extLst>
              </p:cNvPr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</p:grpSpPr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BF431F75-E9D9-9C48-9C14-28C10D29E3AC}"/>
                    </a:ext>
                  </a:extLst>
                </p:cNvPr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Group 791">
                  <a:extLst>
                    <a:ext uri="{FF2B5EF4-FFF2-40B4-BE49-F238E27FC236}">
                      <a16:creationId xmlns:a16="http://schemas.microsoft.com/office/drawing/2014/main" id="{54D42C65-3C2B-2448-B0F3-BF5D20A733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311" name="Freeform 792">
                    <a:extLst>
                      <a:ext uri="{FF2B5EF4-FFF2-40B4-BE49-F238E27FC236}">
                        <a16:creationId xmlns:a16="http://schemas.microsoft.com/office/drawing/2014/main" id="{54640319-112B-134B-89B7-2DE9F39F2D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793">
                    <a:extLst>
                      <a:ext uri="{FF2B5EF4-FFF2-40B4-BE49-F238E27FC236}">
                        <a16:creationId xmlns:a16="http://schemas.microsoft.com/office/drawing/2014/main" id="{9EFFA8DD-8C14-6C4E-8DCE-DB57337622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454EDF6-496C-AB49-B2AB-7A9931714A59}"/>
                  </a:ext>
                </a:extLst>
              </p:cNvPr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</p:grpSpPr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2F057E83-CE6E-AA4F-8267-3153634A40F6}"/>
                    </a:ext>
                  </a:extLst>
                </p:cNvPr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Freeform 788">
                  <a:extLst>
                    <a:ext uri="{FF2B5EF4-FFF2-40B4-BE49-F238E27FC236}">
                      <a16:creationId xmlns:a16="http://schemas.microsoft.com/office/drawing/2014/main" id="{2DA69E7B-A6DD-214A-8EEB-DA6FA0947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C7365FE0-3A70-2040-940F-129C18F2A3D1}"/>
                  </a:ext>
                </a:extLst>
              </p:cNvPr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</p:grpSpPr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4B78F11E-8DE2-2741-86DC-EEDF06488863}"/>
                    </a:ext>
                  </a:extLst>
                </p:cNvPr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91C32E07-3575-EE4B-8B68-DB77DA38D4D0}"/>
                    </a:ext>
                  </a:extLst>
                </p:cNvPr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303" name="Freeform 805">
                    <a:extLst>
                      <a:ext uri="{FF2B5EF4-FFF2-40B4-BE49-F238E27FC236}">
                        <a16:creationId xmlns:a16="http://schemas.microsoft.com/office/drawing/2014/main" id="{85778AA4-B896-5A48-8CF2-F08B8616CD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4" name="Freeform 806">
                    <a:extLst>
                      <a:ext uri="{FF2B5EF4-FFF2-40B4-BE49-F238E27FC236}">
                        <a16:creationId xmlns:a16="http://schemas.microsoft.com/office/drawing/2014/main" id="{38AAB74C-B2B8-B84F-AE8E-CEC5D1E6B5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5" name="Freeform 807">
                    <a:extLst>
                      <a:ext uri="{FF2B5EF4-FFF2-40B4-BE49-F238E27FC236}">
                        <a16:creationId xmlns:a16="http://schemas.microsoft.com/office/drawing/2014/main" id="{16885E67-CF27-6E45-A6CD-8E05FD831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6" name="Freeform 808">
                    <a:extLst>
                      <a:ext uri="{FF2B5EF4-FFF2-40B4-BE49-F238E27FC236}">
                        <a16:creationId xmlns:a16="http://schemas.microsoft.com/office/drawing/2014/main" id="{4A734E84-763A-354E-A157-F2CF78219B6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25DECDB3-F9B5-7D49-9542-CF874E7B59AE}"/>
                  </a:ext>
                </a:extLst>
              </p:cNvPr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</p:grpSpPr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B6513DA5-684A-D446-9827-BD7B21EE1C6F}"/>
                    </a:ext>
                  </a:extLst>
                </p:cNvPr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8" name="Group 791">
                  <a:extLst>
                    <a:ext uri="{FF2B5EF4-FFF2-40B4-BE49-F238E27FC236}">
                      <a16:creationId xmlns:a16="http://schemas.microsoft.com/office/drawing/2014/main" id="{E61B1D26-2BC0-ED4B-9A11-A9E334AE48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299" name="Freeform 792">
                    <a:extLst>
                      <a:ext uri="{FF2B5EF4-FFF2-40B4-BE49-F238E27FC236}">
                        <a16:creationId xmlns:a16="http://schemas.microsoft.com/office/drawing/2014/main" id="{C583F1A5-1F48-704E-BBFA-080BFBA6B7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0" name="Freeform 793">
                    <a:extLst>
                      <a:ext uri="{FF2B5EF4-FFF2-40B4-BE49-F238E27FC236}">
                        <a16:creationId xmlns:a16="http://schemas.microsoft.com/office/drawing/2014/main" id="{2EE2B701-ED24-FF43-8CB6-E5B5F72072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4D8D707-E8A1-AE45-9FD0-12BB2E0EE9CB}"/>
                  </a:ext>
                </a:extLst>
              </p:cNvPr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3A1C98D5-DA90-D64E-860F-DECC99237A9B}"/>
                    </a:ext>
                  </a:extLst>
                </p:cNvPr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1" name="Group 796">
                  <a:extLst>
                    <a:ext uri="{FF2B5EF4-FFF2-40B4-BE49-F238E27FC236}">
                      <a16:creationId xmlns:a16="http://schemas.microsoft.com/office/drawing/2014/main" id="{CDB2DC82-72F0-C64C-B3A5-E3515154C5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292" name="Freeform 797">
                    <a:extLst>
                      <a:ext uri="{FF2B5EF4-FFF2-40B4-BE49-F238E27FC236}">
                        <a16:creationId xmlns:a16="http://schemas.microsoft.com/office/drawing/2014/main" id="{5FE24C56-ABDA-8244-9AB5-D39D1B55F0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3" name="Freeform 798">
                    <a:extLst>
                      <a:ext uri="{FF2B5EF4-FFF2-40B4-BE49-F238E27FC236}">
                        <a16:creationId xmlns:a16="http://schemas.microsoft.com/office/drawing/2014/main" id="{26D613A8-C7C9-FF4E-9A9A-D86B449B23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4" name="Freeform 799">
                    <a:extLst>
                      <a:ext uri="{FF2B5EF4-FFF2-40B4-BE49-F238E27FC236}">
                        <a16:creationId xmlns:a16="http://schemas.microsoft.com/office/drawing/2014/main" id="{5838A190-CB6A-424B-92E5-35A9011C51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5" name="Freeform 800">
                    <a:extLst>
                      <a:ext uri="{FF2B5EF4-FFF2-40B4-BE49-F238E27FC236}">
                        <a16:creationId xmlns:a16="http://schemas.microsoft.com/office/drawing/2014/main" id="{5BB73992-D8AF-2045-AD13-68A9C5AA26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6" name="Freeform 801">
                    <a:extLst>
                      <a:ext uri="{FF2B5EF4-FFF2-40B4-BE49-F238E27FC236}">
                        <a16:creationId xmlns:a16="http://schemas.microsoft.com/office/drawing/2014/main" id="{719F7FD1-CA03-A643-9475-B666AC79E7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4C9DBF9B-47C5-9648-B25F-487658291FE3}"/>
                  </a:ext>
                </a:extLst>
              </p:cNvPr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B145BBB0-7DE4-1A42-94AC-1C3B77C9BB8B}"/>
                    </a:ext>
                  </a:extLst>
                </p:cNvPr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4" name="Group 811">
                  <a:extLst>
                    <a:ext uri="{FF2B5EF4-FFF2-40B4-BE49-F238E27FC236}">
                      <a16:creationId xmlns:a16="http://schemas.microsoft.com/office/drawing/2014/main" id="{7399C734-0997-C849-9521-8F2706C45D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285" name="Freeform 812">
                    <a:extLst>
                      <a:ext uri="{FF2B5EF4-FFF2-40B4-BE49-F238E27FC236}">
                        <a16:creationId xmlns:a16="http://schemas.microsoft.com/office/drawing/2014/main" id="{5CCB3EA7-8617-E84D-8F88-D6F9CB8C04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6" name="Freeform 813">
                    <a:extLst>
                      <a:ext uri="{FF2B5EF4-FFF2-40B4-BE49-F238E27FC236}">
                        <a16:creationId xmlns:a16="http://schemas.microsoft.com/office/drawing/2014/main" id="{73B91253-C27D-A648-B30E-8D931A56B1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Freeform 814">
                    <a:extLst>
                      <a:ext uri="{FF2B5EF4-FFF2-40B4-BE49-F238E27FC236}">
                        <a16:creationId xmlns:a16="http://schemas.microsoft.com/office/drawing/2014/main" id="{53AAA0E9-274D-8E42-A858-D58D71445F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" name="Freeform 815">
                    <a:extLst>
                      <a:ext uri="{FF2B5EF4-FFF2-40B4-BE49-F238E27FC236}">
                        <a16:creationId xmlns:a16="http://schemas.microsoft.com/office/drawing/2014/main" id="{C0C4F5C8-CE9E-E042-AACB-C54686F617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Freeform 816">
                    <a:extLst>
                      <a:ext uri="{FF2B5EF4-FFF2-40B4-BE49-F238E27FC236}">
                        <a16:creationId xmlns:a16="http://schemas.microsoft.com/office/drawing/2014/main" id="{50C5566B-49D0-BB40-9300-7638610991F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59E0027-FEF7-2340-BB1D-FD8B82CEECAB}"/>
                  </a:ext>
                </a:extLst>
              </p:cNvPr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</p:grpSpPr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F246B2AB-BAC2-B648-82A4-C1851613E34E}"/>
                    </a:ext>
                  </a:extLst>
                </p:cNvPr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Freeform 788">
                  <a:extLst>
                    <a:ext uri="{FF2B5EF4-FFF2-40B4-BE49-F238E27FC236}">
                      <a16:creationId xmlns:a16="http://schemas.microsoft.com/office/drawing/2014/main" id="{0F4B3AEA-4596-9642-9F24-63EA1F19C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9" name="Rectangle 368">
            <a:extLst>
              <a:ext uri="{FF2B5EF4-FFF2-40B4-BE49-F238E27FC236}">
                <a16:creationId xmlns:a16="http://schemas.microsoft.com/office/drawing/2014/main" id="{3E8ED9E8-DEDE-C444-9650-1C8F2FEB1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800" y="3001526"/>
            <a:ext cx="40876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Fusion</a:t>
            </a:r>
          </a:p>
        </p:txBody>
      </p:sp>
      <p:sp>
        <p:nvSpPr>
          <p:cNvPr id="350" name="Rectangle 368">
            <a:extLst>
              <a:ext uri="{FF2B5EF4-FFF2-40B4-BE49-F238E27FC236}">
                <a16:creationId xmlns:a16="http://schemas.microsoft.com/office/drawing/2014/main" id="{BD1DFC85-AE3C-B440-BAD1-77EEEE5C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048" y="3271401"/>
            <a:ext cx="437619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Linking</a:t>
            </a:r>
          </a:p>
        </p:txBody>
      </p:sp>
      <p:sp>
        <p:nvSpPr>
          <p:cNvPr id="351" name="Rectangle 368">
            <a:extLst>
              <a:ext uri="{FF2B5EF4-FFF2-40B4-BE49-F238E27FC236}">
                <a16:creationId xmlns:a16="http://schemas.microsoft.com/office/drawing/2014/main" id="{3659E74A-FB3A-894E-AAB9-BBBC321C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555" y="3919101"/>
            <a:ext cx="517706" cy="1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Refinery</a:t>
            </a:r>
          </a:p>
        </p:txBody>
      </p:sp>
      <p:sp>
        <p:nvSpPr>
          <p:cNvPr id="352" name="Rectangle 368">
            <a:extLst>
              <a:ext uri="{FF2B5EF4-FFF2-40B4-BE49-F238E27FC236}">
                <a16:creationId xmlns:a16="http://schemas.microsoft.com/office/drawing/2014/main" id="{F7AAA3E9-00CC-3E49-86A6-EC287F1F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253" y="6027284"/>
            <a:ext cx="2441586" cy="21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+mj-lt"/>
              </a:rPr>
              <a:t>Open Source Components</a:t>
            </a:r>
          </a:p>
        </p:txBody>
      </p:sp>
      <p:sp>
        <p:nvSpPr>
          <p:cNvPr id="353" name="Freeform 13">
            <a:extLst>
              <a:ext uri="{FF2B5EF4-FFF2-40B4-BE49-F238E27FC236}">
                <a16:creationId xmlns:a16="http://schemas.microsoft.com/office/drawing/2014/main" id="{8004118D-A3E8-EE4D-A967-8AB0504C69DA}"/>
              </a:ext>
            </a:extLst>
          </p:cNvPr>
          <p:cNvSpPr>
            <a:spLocks/>
          </p:cNvSpPr>
          <p:nvPr/>
        </p:nvSpPr>
        <p:spPr bwMode="auto">
          <a:xfrm>
            <a:off x="8578850" y="3534813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16">
            <a:extLst>
              <a:ext uri="{FF2B5EF4-FFF2-40B4-BE49-F238E27FC236}">
                <a16:creationId xmlns:a16="http://schemas.microsoft.com/office/drawing/2014/main" id="{2527F03E-7040-104B-A217-DE44573EFDF6}"/>
              </a:ext>
            </a:extLst>
          </p:cNvPr>
          <p:cNvSpPr>
            <a:spLocks/>
          </p:cNvSpPr>
          <p:nvPr/>
        </p:nvSpPr>
        <p:spPr bwMode="auto">
          <a:xfrm>
            <a:off x="8578850" y="1593301"/>
            <a:ext cx="681038" cy="63658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33">
            <a:extLst>
              <a:ext uri="{FF2B5EF4-FFF2-40B4-BE49-F238E27FC236}">
                <a16:creationId xmlns:a16="http://schemas.microsoft.com/office/drawing/2014/main" id="{8830F247-4FFA-EA4F-9C8E-2FE6C4859890}"/>
              </a:ext>
            </a:extLst>
          </p:cNvPr>
          <p:cNvSpPr>
            <a:spLocks/>
          </p:cNvSpPr>
          <p:nvPr/>
        </p:nvSpPr>
        <p:spPr bwMode="auto">
          <a:xfrm>
            <a:off x="8578850" y="621751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36">
            <a:extLst>
              <a:ext uri="{FF2B5EF4-FFF2-40B4-BE49-F238E27FC236}">
                <a16:creationId xmlns:a16="http://schemas.microsoft.com/office/drawing/2014/main" id="{3B78E877-6CEB-DE41-80DB-9BEB7F86A502}"/>
              </a:ext>
            </a:extLst>
          </p:cNvPr>
          <p:cNvSpPr>
            <a:spLocks/>
          </p:cNvSpPr>
          <p:nvPr/>
        </p:nvSpPr>
        <p:spPr bwMode="auto">
          <a:xfrm>
            <a:off x="8578850" y="2563263"/>
            <a:ext cx="681038" cy="638175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6000">
                <a:schemeClr val="bg1"/>
              </a:gs>
            </a:gsLst>
            <a:lin ang="5400000" scaled="1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19">
            <a:extLst>
              <a:ext uri="{FF2B5EF4-FFF2-40B4-BE49-F238E27FC236}">
                <a16:creationId xmlns:a16="http://schemas.microsoft.com/office/drawing/2014/main" id="{26EC0C5B-02B7-ED44-97C7-1ECB88B8F621}"/>
              </a:ext>
            </a:extLst>
          </p:cNvPr>
          <p:cNvSpPr>
            <a:spLocks/>
          </p:cNvSpPr>
          <p:nvPr/>
        </p:nvSpPr>
        <p:spPr bwMode="auto">
          <a:xfrm>
            <a:off x="8888413" y="1926676"/>
            <a:ext cx="36513" cy="150813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20">
            <a:extLst>
              <a:ext uri="{FF2B5EF4-FFF2-40B4-BE49-F238E27FC236}">
                <a16:creationId xmlns:a16="http://schemas.microsoft.com/office/drawing/2014/main" id="{89A3DB9C-F0ED-5348-955A-911149963755}"/>
              </a:ext>
            </a:extLst>
          </p:cNvPr>
          <p:cNvSpPr>
            <a:spLocks/>
          </p:cNvSpPr>
          <p:nvPr/>
        </p:nvSpPr>
        <p:spPr bwMode="auto">
          <a:xfrm>
            <a:off x="8766175" y="1921913"/>
            <a:ext cx="152400" cy="133350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21">
            <a:extLst>
              <a:ext uri="{FF2B5EF4-FFF2-40B4-BE49-F238E27FC236}">
                <a16:creationId xmlns:a16="http://schemas.microsoft.com/office/drawing/2014/main" id="{6F40258A-1DA0-984A-9046-A4E7CD8C4EB2}"/>
              </a:ext>
            </a:extLst>
          </p:cNvPr>
          <p:cNvSpPr>
            <a:spLocks/>
          </p:cNvSpPr>
          <p:nvPr/>
        </p:nvSpPr>
        <p:spPr bwMode="auto">
          <a:xfrm>
            <a:off x="8918575" y="1750463"/>
            <a:ext cx="107950" cy="176213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22">
            <a:extLst>
              <a:ext uri="{FF2B5EF4-FFF2-40B4-BE49-F238E27FC236}">
                <a16:creationId xmlns:a16="http://schemas.microsoft.com/office/drawing/2014/main" id="{08DCD14E-97D7-5B4C-825F-2EFEE33D0504}"/>
              </a:ext>
            </a:extLst>
          </p:cNvPr>
          <p:cNvSpPr>
            <a:spLocks/>
          </p:cNvSpPr>
          <p:nvPr/>
        </p:nvSpPr>
        <p:spPr bwMode="auto">
          <a:xfrm>
            <a:off x="8921750" y="1888576"/>
            <a:ext cx="165100" cy="38100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23">
            <a:extLst>
              <a:ext uri="{FF2B5EF4-FFF2-40B4-BE49-F238E27FC236}">
                <a16:creationId xmlns:a16="http://schemas.microsoft.com/office/drawing/2014/main" id="{06F4D349-9B0D-9F46-92AF-2FB0A1CDC3B4}"/>
              </a:ext>
            </a:extLst>
          </p:cNvPr>
          <p:cNvSpPr>
            <a:spLocks/>
          </p:cNvSpPr>
          <p:nvPr/>
        </p:nvSpPr>
        <p:spPr bwMode="auto">
          <a:xfrm>
            <a:off x="8910638" y="1929851"/>
            <a:ext cx="133350" cy="112713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24">
            <a:extLst>
              <a:ext uri="{FF2B5EF4-FFF2-40B4-BE49-F238E27FC236}">
                <a16:creationId xmlns:a16="http://schemas.microsoft.com/office/drawing/2014/main" id="{37B47A85-2D8D-1D40-930D-7FEAC566FAD5}"/>
              </a:ext>
            </a:extLst>
          </p:cNvPr>
          <p:cNvSpPr>
            <a:spLocks/>
          </p:cNvSpPr>
          <p:nvPr/>
        </p:nvSpPr>
        <p:spPr bwMode="auto">
          <a:xfrm>
            <a:off x="9029700" y="2034626"/>
            <a:ext cx="26988" cy="133350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25">
            <a:extLst>
              <a:ext uri="{FF2B5EF4-FFF2-40B4-BE49-F238E27FC236}">
                <a16:creationId xmlns:a16="http://schemas.microsoft.com/office/drawing/2014/main" id="{F0CF1291-B6FC-3B4E-BBC8-DC70055638A6}"/>
              </a:ext>
            </a:extLst>
          </p:cNvPr>
          <p:cNvSpPr>
            <a:spLocks/>
          </p:cNvSpPr>
          <p:nvPr/>
        </p:nvSpPr>
        <p:spPr bwMode="auto">
          <a:xfrm>
            <a:off x="9031288" y="2034626"/>
            <a:ext cx="111125" cy="80963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26">
            <a:extLst>
              <a:ext uri="{FF2B5EF4-FFF2-40B4-BE49-F238E27FC236}">
                <a16:creationId xmlns:a16="http://schemas.microsoft.com/office/drawing/2014/main" id="{8AB3D232-C61F-A342-B48F-6233A3345AF4}"/>
              </a:ext>
            </a:extLst>
          </p:cNvPr>
          <p:cNvSpPr>
            <a:spLocks/>
          </p:cNvSpPr>
          <p:nvPr/>
        </p:nvSpPr>
        <p:spPr bwMode="auto">
          <a:xfrm>
            <a:off x="9037638" y="2006051"/>
            <a:ext cx="128588" cy="47625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27">
            <a:extLst>
              <a:ext uri="{FF2B5EF4-FFF2-40B4-BE49-F238E27FC236}">
                <a16:creationId xmlns:a16="http://schemas.microsoft.com/office/drawing/2014/main" id="{988B7BF0-DD72-0544-9AF1-5191856B2B0F}"/>
              </a:ext>
            </a:extLst>
          </p:cNvPr>
          <p:cNvSpPr>
            <a:spLocks/>
          </p:cNvSpPr>
          <p:nvPr/>
        </p:nvSpPr>
        <p:spPr bwMode="auto">
          <a:xfrm>
            <a:off x="8813800" y="1647276"/>
            <a:ext cx="52388" cy="133350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28">
            <a:extLst>
              <a:ext uri="{FF2B5EF4-FFF2-40B4-BE49-F238E27FC236}">
                <a16:creationId xmlns:a16="http://schemas.microsoft.com/office/drawing/2014/main" id="{9FDDCFB6-31AA-A94C-8DCD-0211A5DDE8D2}"/>
              </a:ext>
            </a:extLst>
          </p:cNvPr>
          <p:cNvSpPr>
            <a:spLocks/>
          </p:cNvSpPr>
          <p:nvPr/>
        </p:nvSpPr>
        <p:spPr bwMode="auto">
          <a:xfrm>
            <a:off x="8731250" y="1721888"/>
            <a:ext cx="128588" cy="65088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29">
            <a:extLst>
              <a:ext uri="{FF2B5EF4-FFF2-40B4-BE49-F238E27FC236}">
                <a16:creationId xmlns:a16="http://schemas.microsoft.com/office/drawing/2014/main" id="{2E1F7567-ECE6-9E4F-BC66-3377635526DE}"/>
              </a:ext>
            </a:extLst>
          </p:cNvPr>
          <p:cNvSpPr>
            <a:spLocks/>
          </p:cNvSpPr>
          <p:nvPr/>
        </p:nvSpPr>
        <p:spPr bwMode="auto">
          <a:xfrm>
            <a:off x="8782050" y="1779038"/>
            <a:ext cx="73025" cy="80963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Freeform 30">
            <a:extLst>
              <a:ext uri="{FF2B5EF4-FFF2-40B4-BE49-F238E27FC236}">
                <a16:creationId xmlns:a16="http://schemas.microsoft.com/office/drawing/2014/main" id="{A2225D26-D122-F248-AD9D-0D195F216B7F}"/>
              </a:ext>
            </a:extLst>
          </p:cNvPr>
          <p:cNvSpPr>
            <a:spLocks/>
          </p:cNvSpPr>
          <p:nvPr/>
        </p:nvSpPr>
        <p:spPr bwMode="auto">
          <a:xfrm>
            <a:off x="8774113" y="1833013"/>
            <a:ext cx="144463" cy="104775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31">
            <a:extLst>
              <a:ext uri="{FF2B5EF4-FFF2-40B4-BE49-F238E27FC236}">
                <a16:creationId xmlns:a16="http://schemas.microsoft.com/office/drawing/2014/main" id="{BC30F0CD-B2F1-FA4B-975F-B00998CFEA1B}"/>
              </a:ext>
            </a:extLst>
          </p:cNvPr>
          <p:cNvSpPr>
            <a:spLocks/>
          </p:cNvSpPr>
          <p:nvPr/>
        </p:nvSpPr>
        <p:spPr bwMode="auto">
          <a:xfrm>
            <a:off x="8677275" y="1825076"/>
            <a:ext cx="104775" cy="26988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32">
            <a:extLst>
              <a:ext uri="{FF2B5EF4-FFF2-40B4-BE49-F238E27FC236}">
                <a16:creationId xmlns:a16="http://schemas.microsoft.com/office/drawing/2014/main" id="{18D6E64C-5A2B-2D48-AEE2-B488F41EABFA}"/>
              </a:ext>
            </a:extLst>
          </p:cNvPr>
          <p:cNvSpPr>
            <a:spLocks/>
          </p:cNvSpPr>
          <p:nvPr/>
        </p:nvSpPr>
        <p:spPr bwMode="auto">
          <a:xfrm>
            <a:off x="8693150" y="1837776"/>
            <a:ext cx="95250" cy="95250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1A2533BD-EE9E-4E43-BB3C-3482B0E2B9F6}"/>
              </a:ext>
            </a:extLst>
          </p:cNvPr>
          <p:cNvGrpSpPr/>
          <p:nvPr/>
        </p:nvGrpSpPr>
        <p:grpSpPr>
          <a:xfrm>
            <a:off x="8696325" y="655088"/>
            <a:ext cx="509588" cy="557213"/>
            <a:chOff x="8696325" y="920750"/>
            <a:chExt cx="509588" cy="557213"/>
          </a:xfrm>
        </p:grpSpPr>
        <p:sp>
          <p:nvSpPr>
            <p:cNvPr id="372" name="Freeform 39">
              <a:extLst>
                <a:ext uri="{FF2B5EF4-FFF2-40B4-BE49-F238E27FC236}">
                  <a16:creationId xmlns:a16="http://schemas.microsoft.com/office/drawing/2014/main" id="{9AEC9A04-5805-7549-BAD8-CE0E10CA7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39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9"/>
                    <a:pt x="30" y="39"/>
                  </a:cubicBezTo>
                  <a:cubicBezTo>
                    <a:pt x="29" y="39"/>
                    <a:pt x="27" y="26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40">
              <a:extLst>
                <a:ext uri="{FF2B5EF4-FFF2-40B4-BE49-F238E27FC236}">
                  <a16:creationId xmlns:a16="http://schemas.microsoft.com/office/drawing/2014/main" id="{2C8FF351-47B4-9C4F-850E-46F1CE1E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2213" y="954088"/>
              <a:ext cx="112713" cy="103188"/>
            </a:xfrm>
            <a:custGeom>
              <a:avLst/>
              <a:gdLst>
                <a:gd name="T0" fmla="*/ 44 w 86"/>
                <a:gd name="T1" fmla="*/ 78 h 78"/>
                <a:gd name="T2" fmla="*/ 6 w 86"/>
                <a:gd name="T3" fmla="*/ 67 h 78"/>
                <a:gd name="T4" fmla="*/ 0 w 86"/>
                <a:gd name="T5" fmla="*/ 63 h 78"/>
                <a:gd name="T6" fmla="*/ 0 w 86"/>
                <a:gd name="T7" fmla="*/ 55 h 78"/>
                <a:gd name="T8" fmla="*/ 22 w 86"/>
                <a:gd name="T9" fmla="*/ 8 h 78"/>
                <a:gd name="T10" fmla="*/ 34 w 86"/>
                <a:gd name="T11" fmla="*/ 0 h 78"/>
                <a:gd name="T12" fmla="*/ 42 w 86"/>
                <a:gd name="T13" fmla="*/ 12 h 78"/>
                <a:gd name="T14" fmla="*/ 43 w 86"/>
                <a:gd name="T15" fmla="*/ 12 h 78"/>
                <a:gd name="T16" fmla="*/ 44 w 86"/>
                <a:gd name="T17" fmla="*/ 12 h 78"/>
                <a:gd name="T18" fmla="*/ 46 w 86"/>
                <a:gd name="T19" fmla="*/ 11 h 78"/>
                <a:gd name="T20" fmla="*/ 55 w 86"/>
                <a:gd name="T21" fmla="*/ 1 h 78"/>
                <a:gd name="T22" fmla="*/ 65 w 86"/>
                <a:gd name="T23" fmla="*/ 9 h 78"/>
                <a:gd name="T24" fmla="*/ 86 w 86"/>
                <a:gd name="T25" fmla="*/ 56 h 78"/>
                <a:gd name="T26" fmla="*/ 86 w 86"/>
                <a:gd name="T27" fmla="*/ 64 h 78"/>
                <a:gd name="T28" fmla="*/ 80 w 86"/>
                <a:gd name="T29" fmla="*/ 68 h 78"/>
                <a:gd name="T30" fmla="*/ 44 w 86"/>
                <a:gd name="T3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78">
                  <a:moveTo>
                    <a:pt x="44" y="78"/>
                  </a:moveTo>
                  <a:cubicBezTo>
                    <a:pt x="30" y="78"/>
                    <a:pt x="17" y="74"/>
                    <a:pt x="6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5"/>
                    <a:pt x="9" y="17"/>
                    <a:pt x="22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6" y="12"/>
                    <a:pt x="46" y="1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7"/>
                    <a:pt x="86" y="56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68" y="75"/>
                    <a:pt x="56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41">
              <a:extLst>
                <a:ext uri="{FF2B5EF4-FFF2-40B4-BE49-F238E27FC236}">
                  <a16:creationId xmlns:a16="http://schemas.microsoft.com/office/drawing/2014/main" id="{6BACAD80-DFFD-1C4F-88DA-8BF1DC06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42">
              <a:extLst>
                <a:ext uri="{FF2B5EF4-FFF2-40B4-BE49-F238E27FC236}">
                  <a16:creationId xmlns:a16="http://schemas.microsoft.com/office/drawing/2014/main" id="{981DCF0B-8D6C-C049-8069-E5AC5E2284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8088" y="920750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2 h 63"/>
                <a:gd name="T4" fmla="*/ 31 w 63"/>
                <a:gd name="T5" fmla="*/ 0 h 63"/>
                <a:gd name="T6" fmla="*/ 63 w 63"/>
                <a:gd name="T7" fmla="*/ 32 h 63"/>
                <a:gd name="T8" fmla="*/ 31 w 63"/>
                <a:gd name="T9" fmla="*/ 63 h 63"/>
                <a:gd name="T10" fmla="*/ 31 w 63"/>
                <a:gd name="T11" fmla="*/ 28 h 63"/>
                <a:gd name="T12" fmla="*/ 27 w 63"/>
                <a:gd name="T13" fmla="*/ 32 h 63"/>
                <a:gd name="T14" fmla="*/ 35 w 63"/>
                <a:gd name="T15" fmla="*/ 32 h 63"/>
                <a:gd name="T16" fmla="*/ 31 w 6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8"/>
                  </a:moveTo>
                  <a:cubicBezTo>
                    <a:pt x="29" y="28"/>
                    <a:pt x="27" y="29"/>
                    <a:pt x="27" y="32"/>
                  </a:cubicBezTo>
                  <a:cubicBezTo>
                    <a:pt x="27" y="36"/>
                    <a:pt x="35" y="36"/>
                    <a:pt x="35" y="32"/>
                  </a:cubicBezTo>
                  <a:cubicBezTo>
                    <a:pt x="35" y="29"/>
                    <a:pt x="34" y="28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43">
              <a:extLst>
                <a:ext uri="{FF2B5EF4-FFF2-40B4-BE49-F238E27FC236}">
                  <a16:creationId xmlns:a16="http://schemas.microsoft.com/office/drawing/2014/main" id="{3D43FE3A-3708-3842-82E7-67F49F3F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088" y="979488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Oval 44">
              <a:extLst>
                <a:ext uri="{FF2B5EF4-FFF2-40B4-BE49-F238E27FC236}">
                  <a16:creationId xmlns:a16="http://schemas.microsoft.com/office/drawing/2014/main" id="{2D4A29AB-CEBE-DD41-A9E4-0B2B32D80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938213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45">
              <a:extLst>
                <a:ext uri="{FF2B5EF4-FFF2-40B4-BE49-F238E27FC236}">
                  <a16:creationId xmlns:a16="http://schemas.microsoft.com/office/drawing/2014/main" id="{B4F1C2D7-BCC9-B243-B8C2-FDC442FD8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46">
              <a:extLst>
                <a:ext uri="{FF2B5EF4-FFF2-40B4-BE49-F238E27FC236}">
                  <a16:creationId xmlns:a16="http://schemas.microsoft.com/office/drawing/2014/main" id="{6DDB5FEB-BE0E-1C49-8899-82B650D59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9663" y="1376363"/>
              <a:ext cx="114300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4 h 77"/>
                <a:gd name="T8" fmla="*/ 22 w 86"/>
                <a:gd name="T9" fmla="*/ 7 h 77"/>
                <a:gd name="T10" fmla="*/ 33 w 86"/>
                <a:gd name="T11" fmla="*/ 0 h 77"/>
                <a:gd name="T12" fmla="*/ 41 w 86"/>
                <a:gd name="T13" fmla="*/ 9 h 77"/>
                <a:gd name="T14" fmla="*/ 43 w 86"/>
                <a:gd name="T15" fmla="*/ 11 h 77"/>
                <a:gd name="T16" fmla="*/ 44 w 86"/>
                <a:gd name="T17" fmla="*/ 11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0 h 77"/>
                <a:gd name="T24" fmla="*/ 65 w 86"/>
                <a:gd name="T25" fmla="*/ 8 h 77"/>
                <a:gd name="T26" fmla="*/ 57 w 86"/>
                <a:gd name="T27" fmla="*/ 19 h 77"/>
                <a:gd name="T28" fmla="*/ 65 w 86"/>
                <a:gd name="T29" fmla="*/ 8 h 77"/>
                <a:gd name="T30" fmla="*/ 86 w 86"/>
                <a:gd name="T31" fmla="*/ 55 h 77"/>
                <a:gd name="T32" fmla="*/ 86 w 86"/>
                <a:gd name="T33" fmla="*/ 62 h 77"/>
                <a:gd name="T34" fmla="*/ 79 w 86"/>
                <a:gd name="T35" fmla="*/ 67 h 77"/>
                <a:gd name="T36" fmla="*/ 44 w 86"/>
                <a:gd name="T3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0" y="77"/>
                    <a:pt x="17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4"/>
                    <a:pt x="9" y="16"/>
                    <a:pt x="22" y="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78" y="18"/>
                    <a:pt x="86" y="35"/>
                    <a:pt x="86" y="55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68" y="73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47">
              <a:extLst>
                <a:ext uri="{FF2B5EF4-FFF2-40B4-BE49-F238E27FC236}">
                  <a16:creationId xmlns:a16="http://schemas.microsoft.com/office/drawing/2014/main" id="{6F14BB56-9594-DA45-9D25-D38E3A4AF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48">
              <a:extLst>
                <a:ext uri="{FF2B5EF4-FFF2-40B4-BE49-F238E27FC236}">
                  <a16:creationId xmlns:a16="http://schemas.microsoft.com/office/drawing/2014/main" id="{D62ADF66-4CC0-7248-AF25-D7FFBDF97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5538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49">
              <a:extLst>
                <a:ext uri="{FF2B5EF4-FFF2-40B4-BE49-F238E27FC236}">
                  <a16:creationId xmlns:a16="http://schemas.microsoft.com/office/drawing/2014/main" id="{E614872E-95DE-E843-A45A-DE3ED7DA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125" y="14001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Oval 50">
              <a:extLst>
                <a:ext uri="{FF2B5EF4-FFF2-40B4-BE49-F238E27FC236}">
                  <a16:creationId xmlns:a16="http://schemas.microsoft.com/office/drawing/2014/main" id="{385B6FC4-84E7-484A-84C0-DF3F079C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588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51">
              <a:extLst>
                <a:ext uri="{FF2B5EF4-FFF2-40B4-BE49-F238E27FC236}">
                  <a16:creationId xmlns:a16="http://schemas.microsoft.com/office/drawing/2014/main" id="{D69D2CB0-D450-2946-99DB-EC96DAA8E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26"/>
                    <a:pt x="32" y="38"/>
                    <a:pt x="30" y="38"/>
                  </a:cubicBezTo>
                  <a:cubicBezTo>
                    <a:pt x="29" y="38"/>
                    <a:pt x="27" y="2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2">
              <a:extLst>
                <a:ext uri="{FF2B5EF4-FFF2-40B4-BE49-F238E27FC236}">
                  <a16:creationId xmlns:a16="http://schemas.microsoft.com/office/drawing/2014/main" id="{58CD1D29-0E93-4445-957E-0E9B7E2AA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413" y="1376363"/>
              <a:ext cx="117475" cy="101600"/>
            </a:xfrm>
            <a:custGeom>
              <a:avLst/>
              <a:gdLst>
                <a:gd name="T0" fmla="*/ 47 w 89"/>
                <a:gd name="T1" fmla="*/ 77 h 77"/>
                <a:gd name="T2" fmla="*/ 10 w 89"/>
                <a:gd name="T3" fmla="*/ 67 h 77"/>
                <a:gd name="T4" fmla="*/ 0 w 89"/>
                <a:gd name="T5" fmla="*/ 63 h 77"/>
                <a:gd name="T6" fmla="*/ 3 w 89"/>
                <a:gd name="T7" fmla="*/ 52 h 77"/>
                <a:gd name="T8" fmla="*/ 25 w 89"/>
                <a:gd name="T9" fmla="*/ 7 h 77"/>
                <a:gd name="T10" fmla="*/ 36 w 89"/>
                <a:gd name="T11" fmla="*/ 0 h 77"/>
                <a:gd name="T12" fmla="*/ 44 w 89"/>
                <a:gd name="T13" fmla="*/ 9 h 77"/>
                <a:gd name="T14" fmla="*/ 46 w 89"/>
                <a:gd name="T15" fmla="*/ 11 h 77"/>
                <a:gd name="T16" fmla="*/ 47 w 89"/>
                <a:gd name="T17" fmla="*/ 11 h 77"/>
                <a:gd name="T18" fmla="*/ 47 w 89"/>
                <a:gd name="T19" fmla="*/ 11 h 77"/>
                <a:gd name="T20" fmla="*/ 49 w 89"/>
                <a:gd name="T21" fmla="*/ 10 h 77"/>
                <a:gd name="T22" fmla="*/ 58 w 89"/>
                <a:gd name="T23" fmla="*/ 0 h 77"/>
                <a:gd name="T24" fmla="*/ 68 w 89"/>
                <a:gd name="T25" fmla="*/ 8 h 77"/>
                <a:gd name="T26" fmla="*/ 89 w 89"/>
                <a:gd name="T27" fmla="*/ 55 h 77"/>
                <a:gd name="T28" fmla="*/ 89 w 89"/>
                <a:gd name="T29" fmla="*/ 65 h 77"/>
                <a:gd name="T30" fmla="*/ 81 w 89"/>
                <a:gd name="T31" fmla="*/ 68 h 77"/>
                <a:gd name="T32" fmla="*/ 47 w 89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7">
                  <a:moveTo>
                    <a:pt x="47" y="77"/>
                  </a:moveTo>
                  <a:cubicBezTo>
                    <a:pt x="34" y="77"/>
                    <a:pt x="21" y="73"/>
                    <a:pt x="1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33"/>
                    <a:pt x="12" y="16"/>
                    <a:pt x="25" y="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10"/>
                    <a:pt x="45" y="11"/>
                    <a:pt x="46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9" y="10"/>
                    <a:pt x="49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81" y="18"/>
                    <a:pt x="89" y="35"/>
                    <a:pt x="89" y="5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1" y="74"/>
                    <a:pt x="59" y="77"/>
                    <a:pt x="4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Oval 53">
              <a:extLst>
                <a:ext uri="{FF2B5EF4-FFF2-40B4-BE49-F238E27FC236}">
                  <a16:creationId xmlns:a16="http://schemas.microsoft.com/office/drawing/2014/main" id="{13028B00-65BE-8D46-85AC-3D7C9ED4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4">
              <a:extLst>
                <a:ext uri="{FF2B5EF4-FFF2-40B4-BE49-F238E27FC236}">
                  <a16:creationId xmlns:a16="http://schemas.microsoft.com/office/drawing/2014/main" id="{9D0B7D9A-089E-AB4F-BE29-5A45E3190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050" y="1341438"/>
              <a:ext cx="82550" cy="82550"/>
            </a:xfrm>
            <a:custGeom>
              <a:avLst/>
              <a:gdLst>
                <a:gd name="T0" fmla="*/ 31 w 63"/>
                <a:gd name="T1" fmla="*/ 63 h 63"/>
                <a:gd name="T2" fmla="*/ 0 w 63"/>
                <a:gd name="T3" fmla="*/ 31 h 63"/>
                <a:gd name="T4" fmla="*/ 31 w 63"/>
                <a:gd name="T5" fmla="*/ 0 h 63"/>
                <a:gd name="T6" fmla="*/ 63 w 63"/>
                <a:gd name="T7" fmla="*/ 31 h 63"/>
                <a:gd name="T8" fmla="*/ 31 w 63"/>
                <a:gd name="T9" fmla="*/ 63 h 63"/>
                <a:gd name="T10" fmla="*/ 31 w 63"/>
                <a:gd name="T11" fmla="*/ 27 h 63"/>
                <a:gd name="T12" fmla="*/ 27 w 63"/>
                <a:gd name="T13" fmla="*/ 31 h 63"/>
                <a:gd name="T14" fmla="*/ 35 w 63"/>
                <a:gd name="T15" fmla="*/ 31 h 63"/>
                <a:gd name="T16" fmla="*/ 31 w 63"/>
                <a:gd name="T1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14" y="63"/>
                    <a:pt x="0" y="49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3"/>
                    <a:pt x="31" y="63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6"/>
                    <a:pt x="35" y="36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55">
              <a:extLst>
                <a:ext uri="{FF2B5EF4-FFF2-40B4-BE49-F238E27FC236}">
                  <a16:creationId xmlns:a16="http://schemas.microsoft.com/office/drawing/2014/main" id="{E6E8F460-DD8A-B245-BF3A-10E2C9715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0638" y="1400175"/>
              <a:ext cx="76200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Oval 56">
              <a:extLst>
                <a:ext uri="{FF2B5EF4-FFF2-40B4-BE49-F238E27FC236}">
                  <a16:creationId xmlns:a16="http://schemas.microsoft.com/office/drawing/2014/main" id="{5311F711-C073-E34C-AC99-93EF389E7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513" y="1360488"/>
              <a:ext cx="46038" cy="4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57">
              <a:extLst>
                <a:ext uri="{FF2B5EF4-FFF2-40B4-BE49-F238E27FC236}">
                  <a16:creationId xmlns:a16="http://schemas.microsoft.com/office/drawing/2014/main" id="{3C8792FC-5329-1049-AFCA-BB954A31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58">
              <a:extLst>
                <a:ext uri="{FF2B5EF4-FFF2-40B4-BE49-F238E27FC236}">
                  <a16:creationId xmlns:a16="http://schemas.microsoft.com/office/drawing/2014/main" id="{5D1C99BB-1FDB-DF48-8950-FA301D8A2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6325" y="1171575"/>
              <a:ext cx="114300" cy="103188"/>
            </a:xfrm>
            <a:custGeom>
              <a:avLst/>
              <a:gdLst>
                <a:gd name="T0" fmla="*/ 44 w 87"/>
                <a:gd name="T1" fmla="*/ 78 h 78"/>
                <a:gd name="T2" fmla="*/ 8 w 87"/>
                <a:gd name="T3" fmla="*/ 68 h 78"/>
                <a:gd name="T4" fmla="*/ 0 w 87"/>
                <a:gd name="T5" fmla="*/ 65 h 78"/>
                <a:gd name="T6" fmla="*/ 0 w 87"/>
                <a:gd name="T7" fmla="*/ 56 h 78"/>
                <a:gd name="T8" fmla="*/ 23 w 87"/>
                <a:gd name="T9" fmla="*/ 8 h 78"/>
                <a:gd name="T10" fmla="*/ 33 w 87"/>
                <a:gd name="T11" fmla="*/ 2 h 78"/>
                <a:gd name="T12" fmla="*/ 41 w 87"/>
                <a:gd name="T13" fmla="*/ 10 h 78"/>
                <a:gd name="T14" fmla="*/ 44 w 87"/>
                <a:gd name="T15" fmla="*/ 12 h 78"/>
                <a:gd name="T16" fmla="*/ 44 w 87"/>
                <a:gd name="T17" fmla="*/ 13 h 78"/>
                <a:gd name="T18" fmla="*/ 46 w 87"/>
                <a:gd name="T19" fmla="*/ 12 h 78"/>
                <a:gd name="T20" fmla="*/ 47 w 87"/>
                <a:gd name="T21" fmla="*/ 11 h 78"/>
                <a:gd name="T22" fmla="*/ 57 w 87"/>
                <a:gd name="T23" fmla="*/ 0 h 78"/>
                <a:gd name="T24" fmla="*/ 67 w 87"/>
                <a:gd name="T25" fmla="*/ 11 h 78"/>
                <a:gd name="T26" fmla="*/ 87 w 87"/>
                <a:gd name="T27" fmla="*/ 56 h 78"/>
                <a:gd name="T28" fmla="*/ 87 w 87"/>
                <a:gd name="T29" fmla="*/ 65 h 78"/>
                <a:gd name="T30" fmla="*/ 79 w 87"/>
                <a:gd name="T31" fmla="*/ 69 h 78"/>
                <a:gd name="T32" fmla="*/ 44 w 87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8">
                  <a:moveTo>
                    <a:pt x="44" y="78"/>
                  </a:moveTo>
                  <a:cubicBezTo>
                    <a:pt x="31" y="78"/>
                    <a:pt x="19" y="75"/>
                    <a:pt x="8" y="6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35"/>
                    <a:pt x="10" y="18"/>
                    <a:pt x="2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2" y="12"/>
                    <a:pt x="43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6" y="12"/>
                    <a:pt x="47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9" y="20"/>
                    <a:pt x="86" y="37"/>
                    <a:pt x="87" y="5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69" y="75"/>
                    <a:pt x="57" y="78"/>
                    <a:pt x="4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Oval 59">
              <a:extLst>
                <a:ext uri="{FF2B5EF4-FFF2-40B4-BE49-F238E27FC236}">
                  <a16:creationId xmlns:a16="http://schemas.microsoft.com/office/drawing/2014/main" id="{942B2CC4-822B-B041-8E1F-593F6C86C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60">
              <a:extLst>
                <a:ext uri="{FF2B5EF4-FFF2-40B4-BE49-F238E27FC236}">
                  <a16:creationId xmlns:a16="http://schemas.microsoft.com/office/drawing/2014/main" id="{A6BA7019-8990-0948-BDDF-B86D9EBD5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37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61">
              <a:extLst>
                <a:ext uri="{FF2B5EF4-FFF2-40B4-BE49-F238E27FC236}">
                  <a16:creationId xmlns:a16="http://schemas.microsoft.com/office/drawing/2014/main" id="{925A8C87-3C29-B94B-9007-4FD627AD7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5375" y="1198563"/>
              <a:ext cx="76200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Oval 62">
              <a:extLst>
                <a:ext uri="{FF2B5EF4-FFF2-40B4-BE49-F238E27FC236}">
                  <a16:creationId xmlns:a16="http://schemas.microsoft.com/office/drawing/2014/main" id="{624F437E-875C-2C45-892B-EB4177000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63">
              <a:extLst>
                <a:ext uri="{FF2B5EF4-FFF2-40B4-BE49-F238E27FC236}">
                  <a16:creationId xmlns:a16="http://schemas.microsoft.com/office/drawing/2014/main" id="{23DC428D-8E41-554C-8F22-5E89F3241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64">
              <a:extLst>
                <a:ext uri="{FF2B5EF4-FFF2-40B4-BE49-F238E27FC236}">
                  <a16:creationId xmlns:a16="http://schemas.microsoft.com/office/drawing/2014/main" id="{91C2ECA6-FD96-DD4D-AC99-069D73B0E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7450" y="1171575"/>
              <a:ext cx="117475" cy="103188"/>
            </a:xfrm>
            <a:custGeom>
              <a:avLst/>
              <a:gdLst>
                <a:gd name="T0" fmla="*/ 46 w 89"/>
                <a:gd name="T1" fmla="*/ 78 h 78"/>
                <a:gd name="T2" fmla="*/ 9 w 89"/>
                <a:gd name="T3" fmla="*/ 67 h 78"/>
                <a:gd name="T4" fmla="*/ 0 w 89"/>
                <a:gd name="T5" fmla="*/ 63 h 78"/>
                <a:gd name="T6" fmla="*/ 2 w 89"/>
                <a:gd name="T7" fmla="*/ 54 h 78"/>
                <a:gd name="T8" fmla="*/ 25 w 89"/>
                <a:gd name="T9" fmla="*/ 8 h 78"/>
                <a:gd name="T10" fmla="*/ 36 w 89"/>
                <a:gd name="T11" fmla="*/ 1 h 78"/>
                <a:gd name="T12" fmla="*/ 44 w 89"/>
                <a:gd name="T13" fmla="*/ 12 h 78"/>
                <a:gd name="T14" fmla="*/ 46 w 89"/>
                <a:gd name="T15" fmla="*/ 12 h 78"/>
                <a:gd name="T16" fmla="*/ 46 w 89"/>
                <a:gd name="T17" fmla="*/ 13 h 78"/>
                <a:gd name="T18" fmla="*/ 47 w 89"/>
                <a:gd name="T19" fmla="*/ 12 h 78"/>
                <a:gd name="T20" fmla="*/ 49 w 89"/>
                <a:gd name="T21" fmla="*/ 11 h 78"/>
                <a:gd name="T22" fmla="*/ 57 w 89"/>
                <a:gd name="T23" fmla="*/ 0 h 78"/>
                <a:gd name="T24" fmla="*/ 68 w 89"/>
                <a:gd name="T25" fmla="*/ 10 h 78"/>
                <a:gd name="T26" fmla="*/ 89 w 89"/>
                <a:gd name="T27" fmla="*/ 56 h 78"/>
                <a:gd name="T28" fmla="*/ 89 w 89"/>
                <a:gd name="T29" fmla="*/ 64 h 78"/>
                <a:gd name="T30" fmla="*/ 82 w 89"/>
                <a:gd name="T31" fmla="*/ 69 h 78"/>
                <a:gd name="T32" fmla="*/ 46 w 89"/>
                <a:gd name="T3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78">
                  <a:moveTo>
                    <a:pt x="46" y="78"/>
                  </a:moveTo>
                  <a:cubicBezTo>
                    <a:pt x="33" y="78"/>
                    <a:pt x="20" y="75"/>
                    <a:pt x="9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35"/>
                    <a:pt x="12" y="18"/>
                    <a:pt x="25" y="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5" y="12"/>
                    <a:pt x="46" y="12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19"/>
                    <a:pt x="88" y="37"/>
                    <a:pt x="89" y="56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71" y="75"/>
                    <a:pt x="59" y="78"/>
                    <a:pt x="4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Oval 65">
              <a:extLst>
                <a:ext uri="{FF2B5EF4-FFF2-40B4-BE49-F238E27FC236}">
                  <a16:creationId xmlns:a16="http://schemas.microsoft.com/office/drawing/2014/main" id="{DBBD7469-2602-CC42-A6EC-F4D92EFC7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66">
              <a:extLst>
                <a:ext uri="{FF2B5EF4-FFF2-40B4-BE49-F238E27FC236}">
                  <a16:creationId xmlns:a16="http://schemas.microsoft.com/office/drawing/2014/main" id="{9FE7A708-580D-B846-9F1E-F5B8A247E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8088" y="1139825"/>
              <a:ext cx="80963" cy="8096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27 h 62"/>
                <a:gd name="T12" fmla="*/ 27 w 62"/>
                <a:gd name="T13" fmla="*/ 31 h 62"/>
                <a:gd name="T14" fmla="*/ 35 w 62"/>
                <a:gd name="T15" fmla="*/ 31 h 62"/>
                <a:gd name="T16" fmla="*/ 31 w 62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7" y="29"/>
                    <a:pt x="27" y="31"/>
                  </a:cubicBezTo>
                  <a:cubicBezTo>
                    <a:pt x="27" y="35"/>
                    <a:pt x="35" y="35"/>
                    <a:pt x="35" y="31"/>
                  </a:cubicBezTo>
                  <a:cubicBezTo>
                    <a:pt x="35" y="29"/>
                    <a:pt x="33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67">
              <a:extLst>
                <a:ext uri="{FF2B5EF4-FFF2-40B4-BE49-F238E27FC236}">
                  <a16:creationId xmlns:a16="http://schemas.microsoft.com/office/drawing/2014/main" id="{8FD7ABFC-D926-8141-BF70-0BBEBC324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088" y="1198563"/>
              <a:ext cx="77788" cy="58738"/>
            </a:xfrm>
            <a:custGeom>
              <a:avLst/>
              <a:gdLst>
                <a:gd name="T0" fmla="*/ 43 w 59"/>
                <a:gd name="T1" fmla="*/ 1 h 45"/>
                <a:gd name="T2" fmla="*/ 43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3 w 59"/>
                <a:gd name="T9" fmla="*/ 6 h 45"/>
                <a:gd name="T10" fmla="*/ 33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0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3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7" y="5"/>
                    <a:pt x="34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19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" y="42"/>
                    <a:pt x="20" y="45"/>
                    <a:pt x="30" y="45"/>
                  </a:cubicBezTo>
                  <a:cubicBezTo>
                    <a:pt x="40" y="45"/>
                    <a:pt x="50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Oval 68">
              <a:extLst>
                <a:ext uri="{FF2B5EF4-FFF2-40B4-BE49-F238E27FC236}">
                  <a16:creationId xmlns:a16="http://schemas.microsoft.com/office/drawing/2014/main" id="{A1EB622A-1AD1-214E-B5E7-43F8001A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3963" y="1155700"/>
              <a:ext cx="47625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69">
              <a:extLst>
                <a:ext uri="{FF2B5EF4-FFF2-40B4-BE49-F238E27FC236}">
                  <a16:creationId xmlns:a16="http://schemas.microsoft.com/office/drawing/2014/main" id="{577829E7-F385-DC42-A3A1-44AA58F61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38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1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70">
              <a:extLst>
                <a:ext uri="{FF2B5EF4-FFF2-40B4-BE49-F238E27FC236}">
                  <a16:creationId xmlns:a16="http://schemas.microsoft.com/office/drawing/2014/main" id="{1B22C94F-5DAB-C64C-B8E4-E56E5DF3D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925" y="1171575"/>
              <a:ext cx="112713" cy="101600"/>
            </a:xfrm>
            <a:custGeom>
              <a:avLst/>
              <a:gdLst>
                <a:gd name="T0" fmla="*/ 44 w 86"/>
                <a:gd name="T1" fmla="*/ 77 h 77"/>
                <a:gd name="T2" fmla="*/ 6 w 86"/>
                <a:gd name="T3" fmla="*/ 66 h 77"/>
                <a:gd name="T4" fmla="*/ 0 w 86"/>
                <a:gd name="T5" fmla="*/ 62 h 77"/>
                <a:gd name="T6" fmla="*/ 0 w 86"/>
                <a:gd name="T7" fmla="*/ 55 h 77"/>
                <a:gd name="T8" fmla="*/ 22 w 86"/>
                <a:gd name="T9" fmla="*/ 7 h 77"/>
                <a:gd name="T10" fmla="*/ 34 w 86"/>
                <a:gd name="T11" fmla="*/ 0 h 77"/>
                <a:gd name="T12" fmla="*/ 42 w 86"/>
                <a:gd name="T13" fmla="*/ 11 h 77"/>
                <a:gd name="T14" fmla="*/ 43 w 86"/>
                <a:gd name="T15" fmla="*/ 11 h 77"/>
                <a:gd name="T16" fmla="*/ 44 w 86"/>
                <a:gd name="T17" fmla="*/ 12 h 77"/>
                <a:gd name="T18" fmla="*/ 44 w 86"/>
                <a:gd name="T19" fmla="*/ 11 h 77"/>
                <a:gd name="T20" fmla="*/ 46 w 86"/>
                <a:gd name="T21" fmla="*/ 10 h 77"/>
                <a:gd name="T22" fmla="*/ 55 w 86"/>
                <a:gd name="T23" fmla="*/ 1 h 77"/>
                <a:gd name="T24" fmla="*/ 65 w 86"/>
                <a:gd name="T25" fmla="*/ 9 h 77"/>
                <a:gd name="T26" fmla="*/ 86 w 86"/>
                <a:gd name="T27" fmla="*/ 55 h 77"/>
                <a:gd name="T28" fmla="*/ 86 w 86"/>
                <a:gd name="T29" fmla="*/ 65 h 77"/>
                <a:gd name="T30" fmla="*/ 79 w 86"/>
                <a:gd name="T31" fmla="*/ 68 h 77"/>
                <a:gd name="T32" fmla="*/ 44 w 86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77">
                  <a:moveTo>
                    <a:pt x="44" y="77"/>
                  </a:moveTo>
                  <a:cubicBezTo>
                    <a:pt x="31" y="77"/>
                    <a:pt x="18" y="73"/>
                    <a:pt x="6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34"/>
                    <a:pt x="9" y="17"/>
                    <a:pt x="22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6" y="11"/>
                    <a:pt x="46" y="1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8" y="19"/>
                    <a:pt x="86" y="36"/>
                    <a:pt x="86" y="5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8" y="74"/>
                    <a:pt x="56" y="77"/>
                    <a:pt x="4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Oval 71">
              <a:extLst>
                <a:ext uri="{FF2B5EF4-FFF2-40B4-BE49-F238E27FC236}">
                  <a16:creationId xmlns:a16="http://schemas.microsoft.com/office/drawing/2014/main" id="{51DB9473-2D63-4049-AC30-3F8F02B8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72">
              <a:extLst>
                <a:ext uri="{FF2B5EF4-FFF2-40B4-BE49-F238E27FC236}">
                  <a16:creationId xmlns:a16="http://schemas.microsoft.com/office/drawing/2014/main" id="{A511E48E-A0AD-4C49-BEA6-D50EDBB98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0800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73">
              <a:extLst>
                <a:ext uri="{FF2B5EF4-FFF2-40B4-BE49-F238E27FC236}">
                  <a16:creationId xmlns:a16="http://schemas.microsoft.com/office/drawing/2014/main" id="{4EA6CF4E-A57C-5C47-B670-BBB10C577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0800" y="1196975"/>
              <a:ext cx="79375" cy="58738"/>
            </a:xfrm>
            <a:custGeom>
              <a:avLst/>
              <a:gdLst>
                <a:gd name="T0" fmla="*/ 44 w 60"/>
                <a:gd name="T1" fmla="*/ 1 h 45"/>
                <a:gd name="T2" fmla="*/ 44 w 60"/>
                <a:gd name="T3" fmla="*/ 0 h 45"/>
                <a:gd name="T4" fmla="*/ 44 w 60"/>
                <a:gd name="T5" fmla="*/ 1 h 45"/>
                <a:gd name="T6" fmla="*/ 34 w 60"/>
                <a:gd name="T7" fmla="*/ 6 h 45"/>
                <a:gd name="T8" fmla="*/ 34 w 60"/>
                <a:gd name="T9" fmla="*/ 6 h 45"/>
                <a:gd name="T10" fmla="*/ 34 w 60"/>
                <a:gd name="T11" fmla="*/ 6 h 45"/>
                <a:gd name="T12" fmla="*/ 31 w 60"/>
                <a:gd name="T13" fmla="*/ 25 h 45"/>
                <a:gd name="T14" fmla="*/ 27 w 60"/>
                <a:gd name="T15" fmla="*/ 6 h 45"/>
                <a:gd name="T16" fmla="*/ 27 w 60"/>
                <a:gd name="T17" fmla="*/ 6 h 45"/>
                <a:gd name="T18" fmla="*/ 27 w 60"/>
                <a:gd name="T19" fmla="*/ 6 h 45"/>
                <a:gd name="T20" fmla="*/ 17 w 60"/>
                <a:gd name="T21" fmla="*/ 0 h 45"/>
                <a:gd name="T22" fmla="*/ 17 w 60"/>
                <a:gd name="T23" fmla="*/ 0 h 45"/>
                <a:gd name="T24" fmla="*/ 17 w 60"/>
                <a:gd name="T25" fmla="*/ 0 h 45"/>
                <a:gd name="T26" fmla="*/ 0 w 60"/>
                <a:gd name="T27" fmla="*/ 36 h 45"/>
                <a:gd name="T28" fmla="*/ 0 w 60"/>
                <a:gd name="T29" fmla="*/ 36 h 45"/>
                <a:gd name="T30" fmla="*/ 1 w 60"/>
                <a:gd name="T31" fmla="*/ 36 h 45"/>
                <a:gd name="T32" fmla="*/ 31 w 60"/>
                <a:gd name="T33" fmla="*/ 45 h 45"/>
                <a:gd name="T34" fmla="*/ 59 w 60"/>
                <a:gd name="T35" fmla="*/ 37 h 45"/>
                <a:gd name="T36" fmla="*/ 60 w 60"/>
                <a:gd name="T37" fmla="*/ 37 h 45"/>
                <a:gd name="T38" fmla="*/ 60 w 60"/>
                <a:gd name="T39" fmla="*/ 37 h 45"/>
                <a:gd name="T40" fmla="*/ 44 w 60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Oval 74">
              <a:extLst>
                <a:ext uri="{FF2B5EF4-FFF2-40B4-BE49-F238E27FC236}">
                  <a16:creationId xmlns:a16="http://schemas.microsoft.com/office/drawing/2014/main" id="{F7414036-D072-3948-8477-28D6CC3D8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8263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75">
              <a:extLst>
                <a:ext uri="{FF2B5EF4-FFF2-40B4-BE49-F238E27FC236}">
                  <a16:creationId xmlns:a16="http://schemas.microsoft.com/office/drawing/2014/main" id="{0F5F8F7C-27B4-6B45-ACA4-A416287EF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38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25"/>
                    <a:pt x="32" y="38"/>
                    <a:pt x="30" y="38"/>
                  </a:cubicBezTo>
                  <a:cubicBezTo>
                    <a:pt x="29" y="38"/>
                    <a:pt x="27" y="2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76">
              <a:extLst>
                <a:ext uri="{FF2B5EF4-FFF2-40B4-BE49-F238E27FC236}">
                  <a16:creationId xmlns:a16="http://schemas.microsoft.com/office/drawing/2014/main" id="{8262C486-FC6A-D944-8C77-9BE1B601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613" y="1171575"/>
              <a:ext cx="114300" cy="101600"/>
            </a:xfrm>
            <a:custGeom>
              <a:avLst/>
              <a:gdLst>
                <a:gd name="T0" fmla="*/ 45 w 87"/>
                <a:gd name="T1" fmla="*/ 77 h 77"/>
                <a:gd name="T2" fmla="*/ 8 w 87"/>
                <a:gd name="T3" fmla="*/ 67 h 77"/>
                <a:gd name="T4" fmla="*/ 0 w 87"/>
                <a:gd name="T5" fmla="*/ 63 h 77"/>
                <a:gd name="T6" fmla="*/ 1 w 87"/>
                <a:gd name="T7" fmla="*/ 53 h 77"/>
                <a:gd name="T8" fmla="*/ 23 w 87"/>
                <a:gd name="T9" fmla="*/ 7 h 77"/>
                <a:gd name="T10" fmla="*/ 34 w 87"/>
                <a:gd name="T11" fmla="*/ 0 h 77"/>
                <a:gd name="T12" fmla="*/ 42 w 87"/>
                <a:gd name="T13" fmla="*/ 10 h 77"/>
                <a:gd name="T14" fmla="*/ 44 w 87"/>
                <a:gd name="T15" fmla="*/ 11 h 77"/>
                <a:gd name="T16" fmla="*/ 45 w 87"/>
                <a:gd name="T17" fmla="*/ 12 h 77"/>
                <a:gd name="T18" fmla="*/ 45 w 87"/>
                <a:gd name="T19" fmla="*/ 12 h 77"/>
                <a:gd name="T20" fmla="*/ 47 w 87"/>
                <a:gd name="T21" fmla="*/ 10 h 77"/>
                <a:gd name="T22" fmla="*/ 56 w 87"/>
                <a:gd name="T23" fmla="*/ 1 h 77"/>
                <a:gd name="T24" fmla="*/ 66 w 87"/>
                <a:gd name="T25" fmla="*/ 9 h 77"/>
                <a:gd name="T26" fmla="*/ 87 w 87"/>
                <a:gd name="T27" fmla="*/ 55 h 77"/>
                <a:gd name="T28" fmla="*/ 87 w 87"/>
                <a:gd name="T29" fmla="*/ 65 h 77"/>
                <a:gd name="T30" fmla="*/ 79 w 87"/>
                <a:gd name="T31" fmla="*/ 68 h 77"/>
                <a:gd name="T32" fmla="*/ 45 w 87"/>
                <a:gd name="T3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77">
                  <a:moveTo>
                    <a:pt x="45" y="77"/>
                  </a:moveTo>
                  <a:cubicBezTo>
                    <a:pt x="32" y="77"/>
                    <a:pt x="19" y="74"/>
                    <a:pt x="8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34"/>
                    <a:pt x="10" y="17"/>
                    <a:pt x="23" y="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1"/>
                    <a:pt x="47" y="11"/>
                    <a:pt x="47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79" y="19"/>
                    <a:pt x="87" y="36"/>
                    <a:pt x="87" y="5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69" y="74"/>
                    <a:pt x="57" y="77"/>
                    <a:pt x="45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Oval 77">
              <a:extLst>
                <a:ext uri="{FF2B5EF4-FFF2-40B4-BE49-F238E27FC236}">
                  <a16:creationId xmlns:a16="http://schemas.microsoft.com/office/drawing/2014/main" id="{20F588DB-918B-4042-BFD5-B299C960B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78">
              <a:extLst>
                <a:ext uri="{FF2B5EF4-FFF2-40B4-BE49-F238E27FC236}">
                  <a16:creationId xmlns:a16="http://schemas.microsoft.com/office/drawing/2014/main" id="{4B83F246-E180-B242-A126-48B97F07C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9075" y="1138238"/>
              <a:ext cx="82550" cy="80963"/>
            </a:xfrm>
            <a:custGeom>
              <a:avLst/>
              <a:gdLst>
                <a:gd name="T0" fmla="*/ 31 w 63"/>
                <a:gd name="T1" fmla="*/ 62 h 62"/>
                <a:gd name="T2" fmla="*/ 0 w 63"/>
                <a:gd name="T3" fmla="*/ 31 h 62"/>
                <a:gd name="T4" fmla="*/ 31 w 63"/>
                <a:gd name="T5" fmla="*/ 0 h 62"/>
                <a:gd name="T6" fmla="*/ 63 w 63"/>
                <a:gd name="T7" fmla="*/ 31 h 62"/>
                <a:gd name="T8" fmla="*/ 31 w 63"/>
                <a:gd name="T9" fmla="*/ 62 h 62"/>
                <a:gd name="T10" fmla="*/ 31 w 63"/>
                <a:gd name="T11" fmla="*/ 27 h 62"/>
                <a:gd name="T12" fmla="*/ 28 w 63"/>
                <a:gd name="T13" fmla="*/ 31 h 62"/>
                <a:gd name="T14" fmla="*/ 35 w 63"/>
                <a:gd name="T15" fmla="*/ 31 h 62"/>
                <a:gd name="T16" fmla="*/ 31 w 63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1" y="62"/>
                  </a:cubicBezTo>
                  <a:close/>
                  <a:moveTo>
                    <a:pt x="31" y="27"/>
                  </a:moveTo>
                  <a:cubicBezTo>
                    <a:pt x="29" y="27"/>
                    <a:pt x="28" y="29"/>
                    <a:pt x="28" y="31"/>
                  </a:cubicBezTo>
                  <a:cubicBezTo>
                    <a:pt x="28" y="35"/>
                    <a:pt x="35" y="35"/>
                    <a:pt x="35" y="31"/>
                  </a:cubicBezTo>
                  <a:cubicBezTo>
                    <a:pt x="35" y="29"/>
                    <a:pt x="34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79">
              <a:extLst>
                <a:ext uri="{FF2B5EF4-FFF2-40B4-BE49-F238E27FC236}">
                  <a16:creationId xmlns:a16="http://schemas.microsoft.com/office/drawing/2014/main" id="{8693485F-10C0-4A47-A3FA-1E6F169B6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1196975"/>
              <a:ext cx="77788" cy="58738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0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6 h 45"/>
                <a:gd name="T10" fmla="*/ 34 w 59"/>
                <a:gd name="T11" fmla="*/ 6 h 45"/>
                <a:gd name="T12" fmla="*/ 30 w 59"/>
                <a:gd name="T13" fmla="*/ 25 h 45"/>
                <a:gd name="T14" fmla="*/ 27 w 59"/>
                <a:gd name="T15" fmla="*/ 6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38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5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6"/>
                    <a:pt x="1" y="2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2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Oval 80">
              <a:extLst>
                <a:ext uri="{FF2B5EF4-FFF2-40B4-BE49-F238E27FC236}">
                  <a16:creationId xmlns:a16="http://schemas.microsoft.com/office/drawing/2014/main" id="{61558585-FBAF-C442-A101-B673CD70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125" y="1155700"/>
              <a:ext cx="46038" cy="46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81">
              <a:extLst>
                <a:ext uri="{FF2B5EF4-FFF2-40B4-BE49-F238E27FC236}">
                  <a16:creationId xmlns:a16="http://schemas.microsoft.com/office/drawing/2014/main" id="{18769FE2-9C47-774A-8304-455BA5579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7288" y="1289050"/>
              <a:ext cx="182563" cy="63500"/>
            </a:xfrm>
            <a:custGeom>
              <a:avLst/>
              <a:gdLst>
                <a:gd name="T0" fmla="*/ 139 w 139"/>
                <a:gd name="T1" fmla="*/ 48 h 48"/>
                <a:gd name="T2" fmla="*/ 125 w 139"/>
                <a:gd name="T3" fmla="*/ 48 h 48"/>
                <a:gd name="T4" fmla="*/ 125 w 139"/>
                <a:gd name="T5" fmla="*/ 27 h 48"/>
                <a:gd name="T6" fmla="*/ 112 w 139"/>
                <a:gd name="T7" fmla="*/ 14 h 48"/>
                <a:gd name="T8" fmla="*/ 27 w 139"/>
                <a:gd name="T9" fmla="*/ 14 h 48"/>
                <a:gd name="T10" fmla="*/ 14 w 139"/>
                <a:gd name="T11" fmla="*/ 27 h 48"/>
                <a:gd name="T12" fmla="*/ 14 w 139"/>
                <a:gd name="T13" fmla="*/ 47 h 48"/>
                <a:gd name="T14" fmla="*/ 0 w 139"/>
                <a:gd name="T15" fmla="*/ 47 h 48"/>
                <a:gd name="T16" fmla="*/ 0 w 139"/>
                <a:gd name="T17" fmla="*/ 27 h 48"/>
                <a:gd name="T18" fmla="*/ 27 w 139"/>
                <a:gd name="T19" fmla="*/ 0 h 48"/>
                <a:gd name="T20" fmla="*/ 112 w 139"/>
                <a:gd name="T21" fmla="*/ 0 h 48"/>
                <a:gd name="T22" fmla="*/ 139 w 139"/>
                <a:gd name="T23" fmla="*/ 27 h 48"/>
                <a:gd name="T24" fmla="*/ 139 w 139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19" y="14"/>
                    <a:pt x="11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7" y="0"/>
                    <a:pt x="139" y="12"/>
                    <a:pt x="139" y="27"/>
                  </a:cubicBezTo>
                  <a:lnTo>
                    <a:pt x="139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Rectangle 82">
              <a:extLst>
                <a:ext uri="{FF2B5EF4-FFF2-40B4-BE49-F238E27FC236}">
                  <a16:creationId xmlns:a16="http://schemas.microsoft.com/office/drawing/2014/main" id="{B12559D3-F0D7-5241-987A-2AF986A6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9838" y="1268413"/>
              <a:ext cx="17463" cy="25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83">
              <a:extLst>
                <a:ext uri="{FF2B5EF4-FFF2-40B4-BE49-F238E27FC236}">
                  <a16:creationId xmlns:a16="http://schemas.microsoft.com/office/drawing/2014/main" id="{329729DC-7EE6-8A42-AA11-50E73E226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5538" y="1081088"/>
              <a:ext cx="244475" cy="60325"/>
            </a:xfrm>
            <a:custGeom>
              <a:avLst/>
              <a:gdLst>
                <a:gd name="T0" fmla="*/ 186 w 186"/>
                <a:gd name="T1" fmla="*/ 46 h 46"/>
                <a:gd name="T2" fmla="*/ 172 w 186"/>
                <a:gd name="T3" fmla="*/ 46 h 46"/>
                <a:gd name="T4" fmla="*/ 172 w 186"/>
                <a:gd name="T5" fmla="*/ 27 h 46"/>
                <a:gd name="T6" fmla="*/ 159 w 186"/>
                <a:gd name="T7" fmla="*/ 14 h 46"/>
                <a:gd name="T8" fmla="*/ 27 w 186"/>
                <a:gd name="T9" fmla="*/ 14 h 46"/>
                <a:gd name="T10" fmla="*/ 14 w 186"/>
                <a:gd name="T11" fmla="*/ 27 h 46"/>
                <a:gd name="T12" fmla="*/ 14 w 186"/>
                <a:gd name="T13" fmla="*/ 46 h 46"/>
                <a:gd name="T14" fmla="*/ 0 w 186"/>
                <a:gd name="T15" fmla="*/ 46 h 46"/>
                <a:gd name="T16" fmla="*/ 0 w 186"/>
                <a:gd name="T17" fmla="*/ 27 h 46"/>
                <a:gd name="T18" fmla="*/ 27 w 186"/>
                <a:gd name="T19" fmla="*/ 0 h 46"/>
                <a:gd name="T20" fmla="*/ 159 w 186"/>
                <a:gd name="T21" fmla="*/ 0 h 46"/>
                <a:gd name="T22" fmla="*/ 186 w 186"/>
                <a:gd name="T23" fmla="*/ 27 h 46"/>
                <a:gd name="T24" fmla="*/ 186 w 18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46">
                  <a:moveTo>
                    <a:pt x="186" y="46"/>
                  </a:moveTo>
                  <a:cubicBezTo>
                    <a:pt x="172" y="46"/>
                    <a:pt x="172" y="46"/>
                    <a:pt x="172" y="46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0"/>
                    <a:pt x="166" y="14"/>
                    <a:pt x="159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0" y="14"/>
                    <a:pt x="14" y="20"/>
                    <a:pt x="14" y="2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4" y="0"/>
                    <a:pt x="186" y="12"/>
                    <a:pt x="186" y="27"/>
                  </a:cubicBezTo>
                  <a:lnTo>
                    <a:pt x="186" y="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Rectangle 84">
              <a:extLst>
                <a:ext uri="{FF2B5EF4-FFF2-40B4-BE49-F238E27FC236}">
                  <a16:creationId xmlns:a16="http://schemas.microsoft.com/office/drawing/2014/main" id="{9BCBF825-5F4B-9840-B26C-91CCD25E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250" y="1058863"/>
              <a:ext cx="19050" cy="76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Rectangle 85">
              <a:extLst>
                <a:ext uri="{FF2B5EF4-FFF2-40B4-BE49-F238E27FC236}">
                  <a16:creationId xmlns:a16="http://schemas.microsoft.com/office/drawing/2014/main" id="{A84AA5FD-307B-CB44-9AB1-1D45797F3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288" y="1201738"/>
              <a:ext cx="65088" cy="1587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9" name="Rectangle 86">
            <a:extLst>
              <a:ext uri="{FF2B5EF4-FFF2-40B4-BE49-F238E27FC236}">
                <a16:creationId xmlns:a16="http://schemas.microsoft.com/office/drawing/2014/main" id="{D1C604A8-414E-4849-9B6F-7A3E96B1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638" y="2615651"/>
            <a:ext cx="17463" cy="546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Rectangle 87">
            <a:extLst>
              <a:ext uri="{FF2B5EF4-FFF2-40B4-BE49-F238E27FC236}">
                <a16:creationId xmlns:a16="http://schemas.microsoft.com/office/drawing/2014/main" id="{BBB90D19-859D-B84C-B9ED-1ED103510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2879176"/>
            <a:ext cx="544513" cy="19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Oval 88">
            <a:extLst>
              <a:ext uri="{FF2B5EF4-FFF2-40B4-BE49-F238E27FC236}">
                <a16:creationId xmlns:a16="http://schemas.microsoft.com/office/drawing/2014/main" id="{21DF162D-E40E-2744-AA7F-CF05DDE63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296172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Freeform 89">
            <a:extLst>
              <a:ext uri="{FF2B5EF4-FFF2-40B4-BE49-F238E27FC236}">
                <a16:creationId xmlns:a16="http://schemas.microsoft.com/office/drawing/2014/main" id="{FD2A613C-8966-FF4F-9181-2C41E1BCAA9A}"/>
              </a:ext>
            </a:extLst>
          </p:cNvPr>
          <p:cNvSpPr>
            <a:spLocks noEditPoints="1"/>
          </p:cNvSpPr>
          <p:nvPr/>
        </p:nvSpPr>
        <p:spPr bwMode="auto">
          <a:xfrm>
            <a:off x="8637588" y="2953788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Oval 90">
            <a:extLst>
              <a:ext uri="{FF2B5EF4-FFF2-40B4-BE49-F238E27FC236}">
                <a16:creationId xmlns:a16="http://schemas.microsoft.com/office/drawing/2014/main" id="{908B50B9-3163-F34D-8220-D997DDF99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075" y="288552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Freeform 91">
            <a:extLst>
              <a:ext uri="{FF2B5EF4-FFF2-40B4-BE49-F238E27FC236}">
                <a16:creationId xmlns:a16="http://schemas.microsoft.com/office/drawing/2014/main" id="{38EB87B5-E08B-E047-ADEC-C4A33063B507}"/>
              </a:ext>
            </a:extLst>
          </p:cNvPr>
          <p:cNvSpPr>
            <a:spLocks noEditPoints="1"/>
          </p:cNvSpPr>
          <p:nvPr/>
        </p:nvSpPr>
        <p:spPr bwMode="auto">
          <a:xfrm>
            <a:off x="8718550" y="2876001"/>
            <a:ext cx="79375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Oval 92">
            <a:extLst>
              <a:ext uri="{FF2B5EF4-FFF2-40B4-BE49-F238E27FC236}">
                <a16:creationId xmlns:a16="http://schemas.microsoft.com/office/drawing/2014/main" id="{0E4F8287-765D-C040-BE3D-73B812D4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2833138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Freeform 93">
            <a:extLst>
              <a:ext uri="{FF2B5EF4-FFF2-40B4-BE49-F238E27FC236}">
                <a16:creationId xmlns:a16="http://schemas.microsoft.com/office/drawing/2014/main" id="{41D5F294-A5C6-6F45-A81E-555A462D290C}"/>
              </a:ext>
            </a:extLst>
          </p:cNvPr>
          <p:cNvSpPr>
            <a:spLocks noEditPoints="1"/>
          </p:cNvSpPr>
          <p:nvPr/>
        </p:nvSpPr>
        <p:spPr bwMode="auto">
          <a:xfrm>
            <a:off x="8686800" y="2823613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Oval 94">
            <a:extLst>
              <a:ext uri="{FF2B5EF4-FFF2-40B4-BE49-F238E27FC236}">
                <a16:creationId xmlns:a16="http://schemas.microsoft.com/office/drawing/2014/main" id="{A05625AC-FBE4-1343-B605-8B3E14D91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3" y="2947438"/>
            <a:ext cx="60325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95">
            <a:extLst>
              <a:ext uri="{FF2B5EF4-FFF2-40B4-BE49-F238E27FC236}">
                <a16:creationId xmlns:a16="http://schemas.microsoft.com/office/drawing/2014/main" id="{7CFCA06C-9981-B14B-8B02-585D3AF39E16}"/>
              </a:ext>
            </a:extLst>
          </p:cNvPr>
          <p:cNvSpPr>
            <a:spLocks noEditPoints="1"/>
          </p:cNvSpPr>
          <p:nvPr/>
        </p:nvSpPr>
        <p:spPr bwMode="auto">
          <a:xfrm>
            <a:off x="8758238" y="293950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Oval 96">
            <a:extLst>
              <a:ext uri="{FF2B5EF4-FFF2-40B4-BE49-F238E27FC236}">
                <a16:creationId xmlns:a16="http://schemas.microsoft.com/office/drawing/2014/main" id="{56046DA5-270A-A54F-830F-5209FF21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700" y="288711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97">
            <a:extLst>
              <a:ext uri="{FF2B5EF4-FFF2-40B4-BE49-F238E27FC236}">
                <a16:creationId xmlns:a16="http://schemas.microsoft.com/office/drawing/2014/main" id="{039B22AF-D7E7-1F43-B3DC-3C170C6B2222}"/>
              </a:ext>
            </a:extLst>
          </p:cNvPr>
          <p:cNvSpPr>
            <a:spLocks noEditPoints="1"/>
          </p:cNvSpPr>
          <p:nvPr/>
        </p:nvSpPr>
        <p:spPr bwMode="auto">
          <a:xfrm>
            <a:off x="8767763" y="2879176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Oval 98">
            <a:extLst>
              <a:ext uri="{FF2B5EF4-FFF2-40B4-BE49-F238E27FC236}">
                <a16:creationId xmlns:a16="http://schemas.microsoft.com/office/drawing/2014/main" id="{EDBBB99D-7EAB-4642-BBBD-849528DD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488" y="2772813"/>
            <a:ext cx="60325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99">
            <a:extLst>
              <a:ext uri="{FF2B5EF4-FFF2-40B4-BE49-F238E27FC236}">
                <a16:creationId xmlns:a16="http://schemas.microsoft.com/office/drawing/2014/main" id="{DCA251BE-9124-634A-B68D-ADFAB96A3645}"/>
              </a:ext>
            </a:extLst>
          </p:cNvPr>
          <p:cNvSpPr>
            <a:spLocks noEditPoints="1"/>
          </p:cNvSpPr>
          <p:nvPr/>
        </p:nvSpPr>
        <p:spPr bwMode="auto">
          <a:xfrm>
            <a:off x="9097963" y="2764876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Oval 100">
            <a:extLst>
              <a:ext uri="{FF2B5EF4-FFF2-40B4-BE49-F238E27FC236}">
                <a16:creationId xmlns:a16="http://schemas.microsoft.com/office/drawing/2014/main" id="{3E6D483C-04FB-F84D-872E-DC0574965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425" y="302046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101">
            <a:extLst>
              <a:ext uri="{FF2B5EF4-FFF2-40B4-BE49-F238E27FC236}">
                <a16:creationId xmlns:a16="http://schemas.microsoft.com/office/drawing/2014/main" id="{3888B268-BD8B-0844-9AC1-0898FBAF7411}"/>
              </a:ext>
            </a:extLst>
          </p:cNvPr>
          <p:cNvSpPr>
            <a:spLocks noEditPoints="1"/>
          </p:cNvSpPr>
          <p:nvPr/>
        </p:nvSpPr>
        <p:spPr bwMode="auto">
          <a:xfrm>
            <a:off x="9107488" y="3010938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Oval 102">
            <a:extLst>
              <a:ext uri="{FF2B5EF4-FFF2-40B4-BE49-F238E27FC236}">
                <a16:creationId xmlns:a16="http://schemas.microsoft.com/office/drawing/2014/main" id="{BFFF9E67-3038-1741-A125-D431D709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305062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Freeform 103">
            <a:extLst>
              <a:ext uri="{FF2B5EF4-FFF2-40B4-BE49-F238E27FC236}">
                <a16:creationId xmlns:a16="http://schemas.microsoft.com/office/drawing/2014/main" id="{5F10E492-39F7-3346-8CFD-1BDB51693EF8}"/>
              </a:ext>
            </a:extLst>
          </p:cNvPr>
          <p:cNvSpPr>
            <a:spLocks noEditPoints="1"/>
          </p:cNvSpPr>
          <p:nvPr/>
        </p:nvSpPr>
        <p:spPr bwMode="auto">
          <a:xfrm>
            <a:off x="8664575" y="304110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Oval 104">
            <a:extLst>
              <a:ext uri="{FF2B5EF4-FFF2-40B4-BE49-F238E27FC236}">
                <a16:creationId xmlns:a16="http://schemas.microsoft.com/office/drawing/2014/main" id="{6A83BD01-9BDA-C94B-BB3E-78B343B2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863" y="2809326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Freeform 105">
            <a:extLst>
              <a:ext uri="{FF2B5EF4-FFF2-40B4-BE49-F238E27FC236}">
                <a16:creationId xmlns:a16="http://schemas.microsoft.com/office/drawing/2014/main" id="{9DCBFE0D-5DC2-D841-AC8A-DC3181C687C7}"/>
              </a:ext>
            </a:extLst>
          </p:cNvPr>
          <p:cNvSpPr>
            <a:spLocks noEditPoints="1"/>
          </p:cNvSpPr>
          <p:nvPr/>
        </p:nvSpPr>
        <p:spPr bwMode="auto">
          <a:xfrm>
            <a:off x="8797925" y="2799801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Oval 106">
            <a:extLst>
              <a:ext uri="{FF2B5EF4-FFF2-40B4-BE49-F238E27FC236}">
                <a16:creationId xmlns:a16="http://schemas.microsoft.com/office/drawing/2014/main" id="{3FA9C30C-63E9-A844-BD19-9F9C8669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269343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107">
            <a:extLst>
              <a:ext uri="{FF2B5EF4-FFF2-40B4-BE49-F238E27FC236}">
                <a16:creationId xmlns:a16="http://schemas.microsoft.com/office/drawing/2014/main" id="{F7599FEF-4174-A740-860A-FE6553B67018}"/>
              </a:ext>
            </a:extLst>
          </p:cNvPr>
          <p:cNvSpPr>
            <a:spLocks noEditPoints="1"/>
          </p:cNvSpPr>
          <p:nvPr/>
        </p:nvSpPr>
        <p:spPr bwMode="auto">
          <a:xfrm>
            <a:off x="9110663" y="2685501"/>
            <a:ext cx="79375" cy="79375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1" y="13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Oval 108">
            <a:extLst>
              <a:ext uri="{FF2B5EF4-FFF2-40B4-BE49-F238E27FC236}">
                <a16:creationId xmlns:a16="http://schemas.microsoft.com/office/drawing/2014/main" id="{D7B69805-F141-774E-91EE-8DA700EF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450" y="272518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109">
            <a:extLst>
              <a:ext uri="{FF2B5EF4-FFF2-40B4-BE49-F238E27FC236}">
                <a16:creationId xmlns:a16="http://schemas.microsoft.com/office/drawing/2014/main" id="{CC0702E0-55F1-0F4F-9876-20F12537BEA2}"/>
              </a:ext>
            </a:extLst>
          </p:cNvPr>
          <p:cNvSpPr>
            <a:spLocks noEditPoints="1"/>
          </p:cNvSpPr>
          <p:nvPr/>
        </p:nvSpPr>
        <p:spPr bwMode="auto">
          <a:xfrm>
            <a:off x="9051925" y="2715663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1" y="48"/>
                  <a:pt x="48" y="40"/>
                  <a:pt x="48" y="31"/>
                </a:cubicBezTo>
                <a:cubicBezTo>
                  <a:pt x="48" y="22"/>
                  <a:pt x="41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Oval 110">
            <a:extLst>
              <a:ext uri="{FF2B5EF4-FFF2-40B4-BE49-F238E27FC236}">
                <a16:creationId xmlns:a16="http://schemas.microsoft.com/office/drawing/2014/main" id="{2A37DB1F-0378-CF4F-8E72-763731736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138" y="2964901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111">
            <a:extLst>
              <a:ext uri="{FF2B5EF4-FFF2-40B4-BE49-F238E27FC236}">
                <a16:creationId xmlns:a16="http://schemas.microsoft.com/office/drawing/2014/main" id="{3D11F17E-BF7E-2542-B16B-625A290056C0}"/>
              </a:ext>
            </a:extLst>
          </p:cNvPr>
          <p:cNvSpPr>
            <a:spLocks noEditPoints="1"/>
          </p:cNvSpPr>
          <p:nvPr/>
        </p:nvSpPr>
        <p:spPr bwMode="auto">
          <a:xfrm>
            <a:off x="8839200" y="2956963"/>
            <a:ext cx="79375" cy="80963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Oval 112">
            <a:extLst>
              <a:ext uri="{FF2B5EF4-FFF2-40B4-BE49-F238E27FC236}">
                <a16:creationId xmlns:a16="http://schemas.microsoft.com/office/drawing/2014/main" id="{1C8EFD98-0349-F440-A2E8-820787E2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0" y="263628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113">
            <a:extLst>
              <a:ext uri="{FF2B5EF4-FFF2-40B4-BE49-F238E27FC236}">
                <a16:creationId xmlns:a16="http://schemas.microsoft.com/office/drawing/2014/main" id="{3A0559EE-5BB4-7F49-83D3-BC3F27131AE4}"/>
              </a:ext>
            </a:extLst>
          </p:cNvPr>
          <p:cNvSpPr>
            <a:spLocks noEditPoints="1"/>
          </p:cNvSpPr>
          <p:nvPr/>
        </p:nvSpPr>
        <p:spPr bwMode="auto">
          <a:xfrm>
            <a:off x="8691563" y="2628351"/>
            <a:ext cx="80963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Oval 114">
            <a:extLst>
              <a:ext uri="{FF2B5EF4-FFF2-40B4-BE49-F238E27FC236}">
                <a16:creationId xmlns:a16="http://schemas.microsoft.com/office/drawing/2014/main" id="{D446F34E-6A08-E548-B335-601C2640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263" y="2936326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115">
            <a:extLst>
              <a:ext uri="{FF2B5EF4-FFF2-40B4-BE49-F238E27FC236}">
                <a16:creationId xmlns:a16="http://schemas.microsoft.com/office/drawing/2014/main" id="{7578D7BE-3670-C94A-996C-77834F35BF71}"/>
              </a:ext>
            </a:extLst>
          </p:cNvPr>
          <p:cNvSpPr>
            <a:spLocks noEditPoints="1"/>
          </p:cNvSpPr>
          <p:nvPr/>
        </p:nvSpPr>
        <p:spPr bwMode="auto">
          <a:xfrm>
            <a:off x="8694738" y="2926801"/>
            <a:ext cx="80963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116">
            <a:extLst>
              <a:ext uri="{FF2B5EF4-FFF2-40B4-BE49-F238E27FC236}">
                <a16:creationId xmlns:a16="http://schemas.microsoft.com/office/drawing/2014/main" id="{A2980FEF-551D-8046-AE8F-CA8C7480567F}"/>
              </a:ext>
            </a:extLst>
          </p:cNvPr>
          <p:cNvSpPr>
            <a:spLocks/>
          </p:cNvSpPr>
          <p:nvPr/>
        </p:nvSpPr>
        <p:spPr bwMode="auto">
          <a:xfrm>
            <a:off x="8850313" y="1774276"/>
            <a:ext cx="74613" cy="152400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Oval 117">
            <a:extLst>
              <a:ext uri="{FF2B5EF4-FFF2-40B4-BE49-F238E27FC236}">
                <a16:creationId xmlns:a16="http://schemas.microsoft.com/office/drawing/2014/main" id="{7174E7EF-F6AD-9248-91FE-6D972D0E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050" y="1902863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118">
            <a:extLst>
              <a:ext uri="{FF2B5EF4-FFF2-40B4-BE49-F238E27FC236}">
                <a16:creationId xmlns:a16="http://schemas.microsoft.com/office/drawing/2014/main" id="{970B01DE-9FF7-594C-957B-C4CCB9A11553}"/>
              </a:ext>
            </a:extLst>
          </p:cNvPr>
          <p:cNvSpPr>
            <a:spLocks noEditPoints="1"/>
          </p:cNvSpPr>
          <p:nvPr/>
        </p:nvSpPr>
        <p:spPr bwMode="auto">
          <a:xfrm>
            <a:off x="8645525" y="189333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Oval 119">
            <a:extLst>
              <a:ext uri="{FF2B5EF4-FFF2-40B4-BE49-F238E27FC236}">
                <a16:creationId xmlns:a16="http://schemas.microsoft.com/office/drawing/2014/main" id="{0931511B-E61B-8343-B418-8F04A7EE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182507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120">
            <a:extLst>
              <a:ext uri="{FF2B5EF4-FFF2-40B4-BE49-F238E27FC236}">
                <a16:creationId xmlns:a16="http://schemas.microsoft.com/office/drawing/2014/main" id="{FE9E85DA-4E46-DE49-B0B0-3D741A28D0B3}"/>
              </a:ext>
            </a:extLst>
          </p:cNvPr>
          <p:cNvSpPr>
            <a:spLocks noEditPoints="1"/>
          </p:cNvSpPr>
          <p:nvPr/>
        </p:nvSpPr>
        <p:spPr bwMode="auto">
          <a:xfrm>
            <a:off x="8747125" y="1815551"/>
            <a:ext cx="80963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0 h 61"/>
              <a:gd name="T4" fmla="*/ 31 w 61"/>
              <a:gd name="T5" fmla="*/ 0 h 61"/>
              <a:gd name="T6" fmla="*/ 61 w 61"/>
              <a:gd name="T7" fmla="*/ 30 h 61"/>
              <a:gd name="T8" fmla="*/ 31 w 61"/>
              <a:gd name="T9" fmla="*/ 61 h 61"/>
              <a:gd name="T10" fmla="*/ 31 w 61"/>
              <a:gd name="T11" fmla="*/ 13 h 61"/>
              <a:gd name="T12" fmla="*/ 14 w 61"/>
              <a:gd name="T13" fmla="*/ 30 h 61"/>
              <a:gd name="T14" fmla="*/ 31 w 61"/>
              <a:gd name="T15" fmla="*/ 47 h 61"/>
              <a:gd name="T16" fmla="*/ 48 w 61"/>
              <a:gd name="T17" fmla="*/ 30 h 61"/>
              <a:gd name="T18" fmla="*/ 31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0"/>
                </a:cubicBezTo>
                <a:cubicBezTo>
                  <a:pt x="61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1" y="13"/>
                  <a:pt x="14" y="21"/>
                  <a:pt x="14" y="30"/>
                </a:cubicBezTo>
                <a:cubicBezTo>
                  <a:pt x="14" y="40"/>
                  <a:pt x="21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Oval 121">
            <a:extLst>
              <a:ext uri="{FF2B5EF4-FFF2-40B4-BE49-F238E27FC236}">
                <a16:creationId xmlns:a16="http://schemas.microsoft.com/office/drawing/2014/main" id="{62CD3132-3754-C249-AD79-121E82E6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38" y="163775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Freeform 122">
            <a:extLst>
              <a:ext uri="{FF2B5EF4-FFF2-40B4-BE49-F238E27FC236}">
                <a16:creationId xmlns:a16="http://schemas.microsoft.com/office/drawing/2014/main" id="{CCBE7C92-39D2-5D46-B6F7-AD08C1632033}"/>
              </a:ext>
            </a:extLst>
          </p:cNvPr>
          <p:cNvSpPr>
            <a:spLocks noEditPoints="1"/>
          </p:cNvSpPr>
          <p:nvPr/>
        </p:nvSpPr>
        <p:spPr bwMode="auto">
          <a:xfrm>
            <a:off x="8786813" y="1629813"/>
            <a:ext cx="79375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0 h 61"/>
              <a:gd name="T4" fmla="*/ 30 w 61"/>
              <a:gd name="T5" fmla="*/ 0 h 61"/>
              <a:gd name="T6" fmla="*/ 61 w 61"/>
              <a:gd name="T7" fmla="*/ 30 h 61"/>
              <a:gd name="T8" fmla="*/ 30 w 61"/>
              <a:gd name="T9" fmla="*/ 61 h 61"/>
              <a:gd name="T10" fmla="*/ 30 w 61"/>
              <a:gd name="T11" fmla="*/ 13 h 61"/>
              <a:gd name="T12" fmla="*/ 13 w 61"/>
              <a:gd name="T13" fmla="*/ 30 h 61"/>
              <a:gd name="T14" fmla="*/ 30 w 61"/>
              <a:gd name="T15" fmla="*/ 47 h 61"/>
              <a:gd name="T16" fmla="*/ 47 w 61"/>
              <a:gd name="T17" fmla="*/ 30 h 61"/>
              <a:gd name="T18" fmla="*/ 30 w 61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1" y="13"/>
                  <a:pt x="61" y="30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3"/>
                </a:moveTo>
                <a:cubicBezTo>
                  <a:pt x="21" y="13"/>
                  <a:pt x="13" y="21"/>
                  <a:pt x="13" y="30"/>
                </a:cubicBezTo>
                <a:cubicBezTo>
                  <a:pt x="13" y="40"/>
                  <a:pt x="21" y="47"/>
                  <a:pt x="30" y="47"/>
                </a:cubicBezTo>
                <a:cubicBezTo>
                  <a:pt x="40" y="47"/>
                  <a:pt x="47" y="40"/>
                  <a:pt x="47" y="30"/>
                </a:cubicBezTo>
                <a:cubicBezTo>
                  <a:pt x="47" y="21"/>
                  <a:pt x="40" y="13"/>
                  <a:pt x="3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Oval 123">
            <a:extLst>
              <a:ext uri="{FF2B5EF4-FFF2-40B4-BE49-F238E27FC236}">
                <a16:creationId xmlns:a16="http://schemas.microsoft.com/office/drawing/2014/main" id="{522EC2C2-5163-2440-B21C-2757D264A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1706013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Freeform 124">
            <a:extLst>
              <a:ext uri="{FF2B5EF4-FFF2-40B4-BE49-F238E27FC236}">
                <a16:creationId xmlns:a16="http://schemas.microsoft.com/office/drawing/2014/main" id="{01FE9414-744A-FC49-8CD5-DDF01DDAD37A}"/>
              </a:ext>
            </a:extLst>
          </p:cNvPr>
          <p:cNvSpPr>
            <a:spLocks noEditPoints="1"/>
          </p:cNvSpPr>
          <p:nvPr/>
        </p:nvSpPr>
        <p:spPr bwMode="auto">
          <a:xfrm>
            <a:off x="8686800" y="169648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1 h 61"/>
              <a:gd name="T4" fmla="*/ 31 w 62"/>
              <a:gd name="T5" fmla="*/ 0 h 61"/>
              <a:gd name="T6" fmla="*/ 62 w 62"/>
              <a:gd name="T7" fmla="*/ 31 h 61"/>
              <a:gd name="T8" fmla="*/ 31 w 62"/>
              <a:gd name="T9" fmla="*/ 61 h 61"/>
              <a:gd name="T10" fmla="*/ 31 w 62"/>
              <a:gd name="T11" fmla="*/ 14 h 61"/>
              <a:gd name="T12" fmla="*/ 14 w 62"/>
              <a:gd name="T13" fmla="*/ 31 h 61"/>
              <a:gd name="T14" fmla="*/ 31 w 62"/>
              <a:gd name="T15" fmla="*/ 48 h 61"/>
              <a:gd name="T16" fmla="*/ 48 w 62"/>
              <a:gd name="T17" fmla="*/ 31 h 61"/>
              <a:gd name="T18" fmla="*/ 31 w 62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2" y="14"/>
                  <a:pt x="14" y="21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Oval 125">
            <a:extLst>
              <a:ext uri="{FF2B5EF4-FFF2-40B4-BE49-F238E27FC236}">
                <a16:creationId xmlns:a16="http://schemas.microsoft.com/office/drawing/2014/main" id="{EA7C9E72-94A3-E041-BD9D-04EC5AB1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894926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Freeform 126">
            <a:extLst>
              <a:ext uri="{FF2B5EF4-FFF2-40B4-BE49-F238E27FC236}">
                <a16:creationId xmlns:a16="http://schemas.microsoft.com/office/drawing/2014/main" id="{2B5166E4-A084-D840-8388-AF5C1AD3A65C}"/>
              </a:ext>
            </a:extLst>
          </p:cNvPr>
          <p:cNvSpPr>
            <a:spLocks noEditPoints="1"/>
          </p:cNvSpPr>
          <p:nvPr/>
        </p:nvSpPr>
        <p:spPr bwMode="auto">
          <a:xfrm>
            <a:off x="8880475" y="1885401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127">
            <a:extLst>
              <a:ext uri="{FF2B5EF4-FFF2-40B4-BE49-F238E27FC236}">
                <a16:creationId xmlns:a16="http://schemas.microsoft.com/office/drawing/2014/main" id="{1051A8E7-3C09-2946-A1CC-9D2DF5F7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650" y="201398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Freeform 128">
            <a:extLst>
              <a:ext uri="{FF2B5EF4-FFF2-40B4-BE49-F238E27FC236}">
                <a16:creationId xmlns:a16="http://schemas.microsoft.com/office/drawing/2014/main" id="{2921A2B3-4B44-0448-B038-2000B8731F44}"/>
              </a:ext>
            </a:extLst>
          </p:cNvPr>
          <p:cNvSpPr>
            <a:spLocks noEditPoints="1"/>
          </p:cNvSpPr>
          <p:nvPr/>
        </p:nvSpPr>
        <p:spPr bwMode="auto">
          <a:xfrm>
            <a:off x="9001125" y="2004463"/>
            <a:ext cx="82550" cy="80963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14 h 62"/>
              <a:gd name="T12" fmla="*/ 14 w 62"/>
              <a:gd name="T13" fmla="*/ 31 h 62"/>
              <a:gd name="T14" fmla="*/ 31 w 62"/>
              <a:gd name="T15" fmla="*/ 48 h 62"/>
              <a:gd name="T16" fmla="*/ 48 w 62"/>
              <a:gd name="T17" fmla="*/ 31 h 62"/>
              <a:gd name="T18" fmla="*/ 31 w 62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40"/>
                  <a:pt x="22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Oval 129">
            <a:extLst>
              <a:ext uri="{FF2B5EF4-FFF2-40B4-BE49-F238E27FC236}">
                <a16:creationId xmlns:a16="http://schemas.microsoft.com/office/drawing/2014/main" id="{C9F7898F-55B2-1041-854A-24EFE12DE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538" y="1983826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 130">
            <a:extLst>
              <a:ext uri="{FF2B5EF4-FFF2-40B4-BE49-F238E27FC236}">
                <a16:creationId xmlns:a16="http://schemas.microsoft.com/office/drawing/2014/main" id="{B6214686-CC8C-2D48-BB15-3200F1A34984}"/>
              </a:ext>
            </a:extLst>
          </p:cNvPr>
          <p:cNvSpPr>
            <a:spLocks noEditPoints="1"/>
          </p:cNvSpPr>
          <p:nvPr/>
        </p:nvSpPr>
        <p:spPr bwMode="auto">
          <a:xfrm>
            <a:off x="9117013" y="197430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Oval 131">
            <a:extLst>
              <a:ext uri="{FF2B5EF4-FFF2-40B4-BE49-F238E27FC236}">
                <a16:creationId xmlns:a16="http://schemas.microsoft.com/office/drawing/2014/main" id="{605DE2EB-8E70-704B-B4A7-D0B97946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9075" y="207748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Freeform 132">
            <a:extLst>
              <a:ext uri="{FF2B5EF4-FFF2-40B4-BE49-F238E27FC236}">
                <a16:creationId xmlns:a16="http://schemas.microsoft.com/office/drawing/2014/main" id="{C30BBB11-60C6-F241-B6DD-0B7DF6D67635}"/>
              </a:ext>
            </a:extLst>
          </p:cNvPr>
          <p:cNvSpPr>
            <a:spLocks noEditPoints="1"/>
          </p:cNvSpPr>
          <p:nvPr/>
        </p:nvSpPr>
        <p:spPr bwMode="auto">
          <a:xfrm>
            <a:off x="9099550" y="2069551"/>
            <a:ext cx="82550" cy="80963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3"/>
                  <a:pt x="14" y="0"/>
                  <a:pt x="31" y="0"/>
                </a:cubicBezTo>
                <a:cubicBezTo>
                  <a:pt x="48" y="0"/>
                  <a:pt x="62" y="13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Oval 133">
            <a:extLst>
              <a:ext uri="{FF2B5EF4-FFF2-40B4-BE49-F238E27FC236}">
                <a16:creationId xmlns:a16="http://schemas.microsoft.com/office/drawing/2014/main" id="{0A11A85D-70B0-A542-9DCD-6C6456D6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2128288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134">
            <a:extLst>
              <a:ext uri="{FF2B5EF4-FFF2-40B4-BE49-F238E27FC236}">
                <a16:creationId xmlns:a16="http://schemas.microsoft.com/office/drawing/2014/main" id="{2E541085-E0A6-AA43-9111-E74567C1D77D}"/>
              </a:ext>
            </a:extLst>
          </p:cNvPr>
          <p:cNvSpPr>
            <a:spLocks noEditPoints="1"/>
          </p:cNvSpPr>
          <p:nvPr/>
        </p:nvSpPr>
        <p:spPr bwMode="auto">
          <a:xfrm>
            <a:off x="9009063" y="2118763"/>
            <a:ext cx="79375" cy="80963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Oval 135">
            <a:extLst>
              <a:ext uri="{FF2B5EF4-FFF2-40B4-BE49-F238E27FC236}">
                <a16:creationId xmlns:a16="http://schemas.microsoft.com/office/drawing/2014/main" id="{00416A1F-08E1-0241-A367-4FAEDC19F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8" y="2056851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Freeform 136">
            <a:extLst>
              <a:ext uri="{FF2B5EF4-FFF2-40B4-BE49-F238E27FC236}">
                <a16:creationId xmlns:a16="http://schemas.microsoft.com/office/drawing/2014/main" id="{D1A0D782-E6C9-B240-AACC-18124DF843C9}"/>
              </a:ext>
            </a:extLst>
          </p:cNvPr>
          <p:cNvSpPr>
            <a:spLocks noEditPoints="1"/>
          </p:cNvSpPr>
          <p:nvPr/>
        </p:nvSpPr>
        <p:spPr bwMode="auto">
          <a:xfrm>
            <a:off x="8856663" y="2047326"/>
            <a:ext cx="79375" cy="80963"/>
          </a:xfrm>
          <a:custGeom>
            <a:avLst/>
            <a:gdLst>
              <a:gd name="T0" fmla="*/ 31 w 61"/>
              <a:gd name="T1" fmla="*/ 61 h 61"/>
              <a:gd name="T2" fmla="*/ 0 w 61"/>
              <a:gd name="T3" fmla="*/ 31 h 61"/>
              <a:gd name="T4" fmla="*/ 31 w 61"/>
              <a:gd name="T5" fmla="*/ 0 h 61"/>
              <a:gd name="T6" fmla="*/ 61 w 61"/>
              <a:gd name="T7" fmla="*/ 31 h 61"/>
              <a:gd name="T8" fmla="*/ 31 w 61"/>
              <a:gd name="T9" fmla="*/ 61 h 61"/>
              <a:gd name="T10" fmla="*/ 31 w 61"/>
              <a:gd name="T11" fmla="*/ 14 h 61"/>
              <a:gd name="T12" fmla="*/ 14 w 61"/>
              <a:gd name="T13" fmla="*/ 31 h 61"/>
              <a:gd name="T14" fmla="*/ 31 w 61"/>
              <a:gd name="T15" fmla="*/ 48 h 61"/>
              <a:gd name="T16" fmla="*/ 48 w 61"/>
              <a:gd name="T17" fmla="*/ 31 h 61"/>
              <a:gd name="T18" fmla="*/ 31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1" y="61"/>
                </a:moveTo>
                <a:cubicBezTo>
                  <a:pt x="14" y="61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1"/>
                  <a:pt x="31" y="61"/>
                </a:cubicBezTo>
                <a:close/>
                <a:moveTo>
                  <a:pt x="31" y="14"/>
                </a:moveTo>
                <a:cubicBezTo>
                  <a:pt x="21" y="14"/>
                  <a:pt x="14" y="21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1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Oval 137">
            <a:extLst>
              <a:ext uri="{FF2B5EF4-FFF2-40B4-BE49-F238E27FC236}">
                <a16:creationId xmlns:a16="http://schemas.microsoft.com/office/drawing/2014/main" id="{939E618F-BA5D-4B41-A639-F5DB52AF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0" y="1866351"/>
            <a:ext cx="61913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138">
            <a:extLst>
              <a:ext uri="{FF2B5EF4-FFF2-40B4-BE49-F238E27FC236}">
                <a16:creationId xmlns:a16="http://schemas.microsoft.com/office/drawing/2014/main" id="{9D258650-0A2D-6642-BEF7-5ADA500B09D1}"/>
              </a:ext>
            </a:extLst>
          </p:cNvPr>
          <p:cNvSpPr>
            <a:spLocks noEditPoints="1"/>
          </p:cNvSpPr>
          <p:nvPr/>
        </p:nvSpPr>
        <p:spPr bwMode="auto">
          <a:xfrm>
            <a:off x="9039225" y="1858413"/>
            <a:ext cx="80963" cy="79375"/>
          </a:xfrm>
          <a:custGeom>
            <a:avLst/>
            <a:gdLst>
              <a:gd name="T0" fmla="*/ 30 w 61"/>
              <a:gd name="T1" fmla="*/ 61 h 61"/>
              <a:gd name="T2" fmla="*/ 0 w 61"/>
              <a:gd name="T3" fmla="*/ 31 h 61"/>
              <a:gd name="T4" fmla="*/ 30 w 61"/>
              <a:gd name="T5" fmla="*/ 0 h 61"/>
              <a:gd name="T6" fmla="*/ 61 w 61"/>
              <a:gd name="T7" fmla="*/ 31 h 61"/>
              <a:gd name="T8" fmla="*/ 30 w 61"/>
              <a:gd name="T9" fmla="*/ 61 h 61"/>
              <a:gd name="T10" fmla="*/ 30 w 61"/>
              <a:gd name="T11" fmla="*/ 14 h 61"/>
              <a:gd name="T12" fmla="*/ 13 w 61"/>
              <a:gd name="T13" fmla="*/ 31 h 61"/>
              <a:gd name="T14" fmla="*/ 30 w 61"/>
              <a:gd name="T15" fmla="*/ 48 h 61"/>
              <a:gd name="T16" fmla="*/ 47 w 61"/>
              <a:gd name="T17" fmla="*/ 31 h 61"/>
              <a:gd name="T18" fmla="*/ 30 w 61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1">
                <a:moveTo>
                  <a:pt x="30" y="61"/>
                </a:moveTo>
                <a:cubicBezTo>
                  <a:pt x="13" y="61"/>
                  <a:pt x="0" y="47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7"/>
                  <a:pt x="47" y="61"/>
                  <a:pt x="30" y="61"/>
                </a:cubicBezTo>
                <a:close/>
                <a:moveTo>
                  <a:pt x="30" y="14"/>
                </a:moveTo>
                <a:cubicBezTo>
                  <a:pt x="21" y="14"/>
                  <a:pt x="13" y="21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1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Oval 139">
            <a:extLst>
              <a:ext uri="{FF2B5EF4-FFF2-40B4-BE49-F238E27FC236}">
                <a16:creationId xmlns:a16="http://schemas.microsoft.com/office/drawing/2014/main" id="{25B1AF38-DF72-4046-8656-04D1B2F3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3" y="1737763"/>
            <a:ext cx="61913" cy="60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Freeform 140">
            <a:extLst>
              <a:ext uri="{FF2B5EF4-FFF2-40B4-BE49-F238E27FC236}">
                <a16:creationId xmlns:a16="http://schemas.microsoft.com/office/drawing/2014/main" id="{5C0E03C1-F541-994B-BD98-5828EB341B8C}"/>
              </a:ext>
            </a:extLst>
          </p:cNvPr>
          <p:cNvSpPr>
            <a:spLocks noEditPoints="1"/>
          </p:cNvSpPr>
          <p:nvPr/>
        </p:nvSpPr>
        <p:spPr bwMode="auto">
          <a:xfrm>
            <a:off x="8967788" y="1728238"/>
            <a:ext cx="80963" cy="79375"/>
          </a:xfrm>
          <a:custGeom>
            <a:avLst/>
            <a:gdLst>
              <a:gd name="T0" fmla="*/ 31 w 62"/>
              <a:gd name="T1" fmla="*/ 61 h 61"/>
              <a:gd name="T2" fmla="*/ 0 w 62"/>
              <a:gd name="T3" fmla="*/ 30 h 61"/>
              <a:gd name="T4" fmla="*/ 31 w 62"/>
              <a:gd name="T5" fmla="*/ 0 h 61"/>
              <a:gd name="T6" fmla="*/ 62 w 62"/>
              <a:gd name="T7" fmla="*/ 30 h 61"/>
              <a:gd name="T8" fmla="*/ 31 w 62"/>
              <a:gd name="T9" fmla="*/ 61 h 61"/>
              <a:gd name="T10" fmla="*/ 31 w 62"/>
              <a:gd name="T11" fmla="*/ 13 h 61"/>
              <a:gd name="T12" fmla="*/ 14 w 62"/>
              <a:gd name="T13" fmla="*/ 30 h 61"/>
              <a:gd name="T14" fmla="*/ 31 w 62"/>
              <a:gd name="T15" fmla="*/ 47 h 61"/>
              <a:gd name="T16" fmla="*/ 48 w 62"/>
              <a:gd name="T17" fmla="*/ 30 h 61"/>
              <a:gd name="T18" fmla="*/ 31 w 62"/>
              <a:gd name="T19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31" y="61"/>
                </a:moveTo>
                <a:cubicBezTo>
                  <a:pt x="14" y="61"/>
                  <a:pt x="0" y="47"/>
                  <a:pt x="0" y="30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0"/>
                </a:cubicBezTo>
                <a:cubicBezTo>
                  <a:pt x="62" y="47"/>
                  <a:pt x="48" y="61"/>
                  <a:pt x="31" y="61"/>
                </a:cubicBezTo>
                <a:close/>
                <a:moveTo>
                  <a:pt x="31" y="13"/>
                </a:moveTo>
                <a:cubicBezTo>
                  <a:pt x="22" y="13"/>
                  <a:pt x="14" y="21"/>
                  <a:pt x="14" y="30"/>
                </a:cubicBezTo>
                <a:cubicBezTo>
                  <a:pt x="14" y="40"/>
                  <a:pt x="22" y="47"/>
                  <a:pt x="31" y="47"/>
                </a:cubicBezTo>
                <a:cubicBezTo>
                  <a:pt x="40" y="47"/>
                  <a:pt x="48" y="40"/>
                  <a:pt x="48" y="30"/>
                </a:cubicBezTo>
                <a:cubicBezTo>
                  <a:pt x="48" y="21"/>
                  <a:pt x="40" y="13"/>
                  <a:pt x="3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Oval 141">
            <a:extLst>
              <a:ext uri="{FF2B5EF4-FFF2-40B4-BE49-F238E27FC236}">
                <a16:creationId xmlns:a16="http://schemas.microsoft.com/office/drawing/2014/main" id="{CC5B3537-11C4-F447-AC3F-83E9E9AD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425" y="2031451"/>
            <a:ext cx="63500" cy="6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142">
            <a:extLst>
              <a:ext uri="{FF2B5EF4-FFF2-40B4-BE49-F238E27FC236}">
                <a16:creationId xmlns:a16="http://schemas.microsoft.com/office/drawing/2014/main" id="{5F3B9D76-1CF7-B24A-B62D-1903C045D0DF}"/>
              </a:ext>
            </a:extLst>
          </p:cNvPr>
          <p:cNvSpPr>
            <a:spLocks noEditPoints="1"/>
          </p:cNvSpPr>
          <p:nvPr/>
        </p:nvSpPr>
        <p:spPr bwMode="auto">
          <a:xfrm>
            <a:off x="8724900" y="2021926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0"/>
                  <a:pt x="21" y="48"/>
                  <a:pt x="31" y="48"/>
                </a:cubicBezTo>
                <a:cubicBezTo>
                  <a:pt x="40" y="48"/>
                  <a:pt x="48" y="40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6" name="Oval 143">
            <a:extLst>
              <a:ext uri="{FF2B5EF4-FFF2-40B4-BE49-F238E27FC236}">
                <a16:creationId xmlns:a16="http://schemas.microsoft.com/office/drawing/2014/main" id="{874D964D-2E04-D448-88AF-1606DE64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88" y="1747288"/>
            <a:ext cx="61913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Freeform 144">
            <a:extLst>
              <a:ext uri="{FF2B5EF4-FFF2-40B4-BE49-F238E27FC236}">
                <a16:creationId xmlns:a16="http://schemas.microsoft.com/office/drawing/2014/main" id="{ACFE9264-64B4-3749-9EDD-F0DBD91680E5}"/>
              </a:ext>
            </a:extLst>
          </p:cNvPr>
          <p:cNvSpPr>
            <a:spLocks noEditPoints="1"/>
          </p:cNvSpPr>
          <p:nvPr/>
        </p:nvSpPr>
        <p:spPr bwMode="auto">
          <a:xfrm>
            <a:off x="8820150" y="1737763"/>
            <a:ext cx="79375" cy="82550"/>
          </a:xfrm>
          <a:custGeom>
            <a:avLst/>
            <a:gdLst>
              <a:gd name="T0" fmla="*/ 30 w 61"/>
              <a:gd name="T1" fmla="*/ 62 h 62"/>
              <a:gd name="T2" fmla="*/ 0 w 61"/>
              <a:gd name="T3" fmla="*/ 31 h 62"/>
              <a:gd name="T4" fmla="*/ 30 w 61"/>
              <a:gd name="T5" fmla="*/ 0 h 62"/>
              <a:gd name="T6" fmla="*/ 61 w 61"/>
              <a:gd name="T7" fmla="*/ 31 h 62"/>
              <a:gd name="T8" fmla="*/ 30 w 61"/>
              <a:gd name="T9" fmla="*/ 62 h 62"/>
              <a:gd name="T10" fmla="*/ 30 w 61"/>
              <a:gd name="T11" fmla="*/ 14 h 62"/>
              <a:gd name="T12" fmla="*/ 13 w 61"/>
              <a:gd name="T13" fmla="*/ 31 h 62"/>
              <a:gd name="T14" fmla="*/ 30 w 61"/>
              <a:gd name="T15" fmla="*/ 48 h 62"/>
              <a:gd name="T16" fmla="*/ 47 w 61"/>
              <a:gd name="T17" fmla="*/ 31 h 62"/>
              <a:gd name="T18" fmla="*/ 30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0" y="62"/>
                </a:moveTo>
                <a:cubicBezTo>
                  <a:pt x="13" y="62"/>
                  <a:pt x="0" y="48"/>
                  <a:pt x="0" y="31"/>
                </a:cubicBezTo>
                <a:cubicBezTo>
                  <a:pt x="0" y="14"/>
                  <a:pt x="13" y="0"/>
                  <a:pt x="30" y="0"/>
                </a:cubicBezTo>
                <a:cubicBezTo>
                  <a:pt x="47" y="0"/>
                  <a:pt x="61" y="14"/>
                  <a:pt x="61" y="31"/>
                </a:cubicBezTo>
                <a:cubicBezTo>
                  <a:pt x="61" y="48"/>
                  <a:pt x="47" y="62"/>
                  <a:pt x="30" y="62"/>
                </a:cubicBezTo>
                <a:close/>
                <a:moveTo>
                  <a:pt x="30" y="14"/>
                </a:moveTo>
                <a:cubicBezTo>
                  <a:pt x="21" y="14"/>
                  <a:pt x="13" y="22"/>
                  <a:pt x="13" y="31"/>
                </a:cubicBezTo>
                <a:cubicBezTo>
                  <a:pt x="13" y="40"/>
                  <a:pt x="21" y="48"/>
                  <a:pt x="30" y="48"/>
                </a:cubicBezTo>
                <a:cubicBezTo>
                  <a:pt x="40" y="48"/>
                  <a:pt x="47" y="40"/>
                  <a:pt x="47" y="31"/>
                </a:cubicBezTo>
                <a:cubicBezTo>
                  <a:pt x="47" y="22"/>
                  <a:pt x="40" y="14"/>
                  <a:pt x="3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8" name="Oval 145">
            <a:extLst>
              <a:ext uri="{FF2B5EF4-FFF2-40B4-BE49-F238E27FC236}">
                <a16:creationId xmlns:a16="http://schemas.microsoft.com/office/drawing/2014/main" id="{01BF4FB2-2418-5C46-B3CB-F4B8912F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700" y="1798088"/>
            <a:ext cx="63500" cy="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Freeform 146">
            <a:extLst>
              <a:ext uri="{FF2B5EF4-FFF2-40B4-BE49-F238E27FC236}">
                <a16:creationId xmlns:a16="http://schemas.microsoft.com/office/drawing/2014/main" id="{002180EC-44D9-2B4F-A1A7-225B856FBA1D}"/>
              </a:ext>
            </a:extLst>
          </p:cNvPr>
          <p:cNvSpPr>
            <a:spLocks noEditPoints="1"/>
          </p:cNvSpPr>
          <p:nvPr/>
        </p:nvSpPr>
        <p:spPr bwMode="auto">
          <a:xfrm>
            <a:off x="8639175" y="1790151"/>
            <a:ext cx="80963" cy="80963"/>
          </a:xfrm>
          <a:custGeom>
            <a:avLst/>
            <a:gdLst>
              <a:gd name="T0" fmla="*/ 31 w 61"/>
              <a:gd name="T1" fmla="*/ 62 h 62"/>
              <a:gd name="T2" fmla="*/ 0 w 61"/>
              <a:gd name="T3" fmla="*/ 31 h 62"/>
              <a:gd name="T4" fmla="*/ 31 w 61"/>
              <a:gd name="T5" fmla="*/ 0 h 62"/>
              <a:gd name="T6" fmla="*/ 61 w 61"/>
              <a:gd name="T7" fmla="*/ 31 h 62"/>
              <a:gd name="T8" fmla="*/ 31 w 61"/>
              <a:gd name="T9" fmla="*/ 62 h 62"/>
              <a:gd name="T10" fmla="*/ 31 w 61"/>
              <a:gd name="T11" fmla="*/ 14 h 62"/>
              <a:gd name="T12" fmla="*/ 14 w 61"/>
              <a:gd name="T13" fmla="*/ 31 h 62"/>
              <a:gd name="T14" fmla="*/ 31 w 61"/>
              <a:gd name="T15" fmla="*/ 48 h 62"/>
              <a:gd name="T16" fmla="*/ 48 w 61"/>
              <a:gd name="T17" fmla="*/ 31 h 62"/>
              <a:gd name="T18" fmla="*/ 31 w 61"/>
              <a:gd name="T19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14"/>
                </a:moveTo>
                <a:cubicBezTo>
                  <a:pt x="21" y="14"/>
                  <a:pt x="14" y="22"/>
                  <a:pt x="14" y="31"/>
                </a:cubicBezTo>
                <a:cubicBezTo>
                  <a:pt x="14" y="41"/>
                  <a:pt x="21" y="48"/>
                  <a:pt x="31" y="48"/>
                </a:cubicBezTo>
                <a:cubicBezTo>
                  <a:pt x="40" y="48"/>
                  <a:pt x="48" y="41"/>
                  <a:pt x="48" y="31"/>
                </a:cubicBezTo>
                <a:cubicBezTo>
                  <a:pt x="48" y="22"/>
                  <a:pt x="40" y="14"/>
                  <a:pt x="3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Oval 147">
            <a:extLst>
              <a:ext uri="{FF2B5EF4-FFF2-40B4-BE49-F238E27FC236}">
                <a16:creationId xmlns:a16="http://schemas.microsoft.com/office/drawing/2014/main" id="{75C3FC8F-69F5-324C-A084-5CD4104C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5" y="363165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Oval 148">
            <a:extLst>
              <a:ext uri="{FF2B5EF4-FFF2-40B4-BE49-F238E27FC236}">
                <a16:creationId xmlns:a16="http://schemas.microsoft.com/office/drawing/2014/main" id="{1932D784-A91C-9C4C-8F8A-434792BAF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363165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Oval 149">
            <a:extLst>
              <a:ext uri="{FF2B5EF4-FFF2-40B4-BE49-F238E27FC236}">
                <a16:creationId xmlns:a16="http://schemas.microsoft.com/office/drawing/2014/main" id="{768E090D-D99B-8E47-88E4-B7D064BC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488" y="3784051"/>
            <a:ext cx="300038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Oval 150">
            <a:extLst>
              <a:ext uri="{FF2B5EF4-FFF2-40B4-BE49-F238E27FC236}">
                <a16:creationId xmlns:a16="http://schemas.microsoft.com/office/drawing/2014/main" id="{BED4BCD7-8B69-1543-8618-23BB59C7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3" y="3784051"/>
            <a:ext cx="301625" cy="30003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Freeform 151">
            <a:extLst>
              <a:ext uri="{FF2B5EF4-FFF2-40B4-BE49-F238E27FC236}">
                <a16:creationId xmlns:a16="http://schemas.microsoft.com/office/drawing/2014/main" id="{79CFA158-7830-6D42-BE02-0D3CEE09D00B}"/>
              </a:ext>
            </a:extLst>
          </p:cNvPr>
          <p:cNvSpPr>
            <a:spLocks/>
          </p:cNvSpPr>
          <p:nvPr/>
        </p:nvSpPr>
        <p:spPr bwMode="auto">
          <a:xfrm>
            <a:off x="8875713" y="3809451"/>
            <a:ext cx="84138" cy="90488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E1BBDB5B-6377-DA4E-BBFE-55B7C19DD183}"/>
              </a:ext>
            </a:extLst>
          </p:cNvPr>
          <p:cNvSpPr txBox="1"/>
          <p:nvPr/>
        </p:nvSpPr>
        <p:spPr>
          <a:xfrm>
            <a:off x="8144728" y="415952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Complex Analysis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8B659064-9F5D-F545-8AB7-3092F0E82AC3}"/>
              </a:ext>
            </a:extLst>
          </p:cNvPr>
          <p:cNvSpPr txBox="1"/>
          <p:nvPr/>
        </p:nvSpPr>
        <p:spPr>
          <a:xfrm>
            <a:off x="8144728" y="319940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Clustering Analysis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0694A65D-4D7B-1241-BC95-CF0ACF8E37E6}"/>
              </a:ext>
            </a:extLst>
          </p:cNvPr>
          <p:cNvSpPr txBox="1"/>
          <p:nvPr/>
        </p:nvSpPr>
        <p:spPr>
          <a:xfrm>
            <a:off x="8441532" y="2231661"/>
            <a:ext cx="1070136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Link Analysis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57DB3E-5CE0-0544-8056-E62272166D08}"/>
              </a:ext>
            </a:extLst>
          </p:cNvPr>
          <p:cNvSpPr txBox="1"/>
          <p:nvPr/>
        </p:nvSpPr>
        <p:spPr>
          <a:xfrm>
            <a:off x="8144728" y="1256301"/>
            <a:ext cx="1663743" cy="31255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Entity Resolution</a:t>
            </a:r>
          </a:p>
        </p:txBody>
      </p: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A6764339-8408-5240-9234-B612EB64DAF3}"/>
              </a:ext>
            </a:extLst>
          </p:cNvPr>
          <p:cNvGrpSpPr/>
          <p:nvPr/>
        </p:nvGrpSpPr>
        <p:grpSpPr>
          <a:xfrm>
            <a:off x="8213155" y="2436473"/>
            <a:ext cx="179102" cy="171290"/>
            <a:chOff x="13144500" y="-407988"/>
            <a:chExt cx="582613" cy="557213"/>
          </a:xfrm>
          <a:solidFill>
            <a:schemeClr val="bg1"/>
          </a:solidFill>
        </p:grpSpPr>
        <p:sp>
          <p:nvSpPr>
            <p:cNvPr id="490" name="Freeform 805">
              <a:extLst>
                <a:ext uri="{FF2B5EF4-FFF2-40B4-BE49-F238E27FC236}">
                  <a16:creationId xmlns:a16="http://schemas.microsoft.com/office/drawing/2014/main" id="{40BFBC4B-BF3E-FB41-9104-04C95468E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4500" y="-358775"/>
              <a:ext cx="581025" cy="90488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806">
              <a:extLst>
                <a:ext uri="{FF2B5EF4-FFF2-40B4-BE49-F238E27FC236}">
                  <a16:creationId xmlns:a16="http://schemas.microsoft.com/office/drawing/2014/main" id="{1FC0A175-86BB-3F45-84A5-58D07CD47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700" y="-407988"/>
              <a:ext cx="25400" cy="92075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807">
              <a:extLst>
                <a:ext uri="{FF2B5EF4-FFF2-40B4-BE49-F238E27FC236}">
                  <a16:creationId xmlns:a16="http://schemas.microsoft.com/office/drawing/2014/main" id="{539E71A4-FC08-8E4F-8BCF-E48F6D32B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7688" y="-400050"/>
              <a:ext cx="26988" cy="84138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808">
              <a:extLst>
                <a:ext uri="{FF2B5EF4-FFF2-40B4-BE49-F238E27FC236}">
                  <a16:creationId xmlns:a16="http://schemas.microsoft.com/office/drawing/2014/main" id="{1CCDF24C-3122-914A-A1A7-5C4CD70EA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44500" y="-241300"/>
              <a:ext cx="582613" cy="390525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4" name="Group 811">
            <a:extLst>
              <a:ext uri="{FF2B5EF4-FFF2-40B4-BE49-F238E27FC236}">
                <a16:creationId xmlns:a16="http://schemas.microsoft.com/office/drawing/2014/main" id="{8DF8FB45-DEBE-0D43-BC1E-599CFE6487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8889" y="2426281"/>
            <a:ext cx="217212" cy="182392"/>
            <a:chOff x="8065" y="-446"/>
            <a:chExt cx="418" cy="351"/>
          </a:xfrm>
          <a:solidFill>
            <a:schemeClr val="bg1"/>
          </a:solidFill>
        </p:grpSpPr>
        <p:sp>
          <p:nvSpPr>
            <p:cNvPr id="495" name="Freeform 812">
              <a:extLst>
                <a:ext uri="{FF2B5EF4-FFF2-40B4-BE49-F238E27FC236}">
                  <a16:creationId xmlns:a16="http://schemas.microsoft.com/office/drawing/2014/main" id="{404B8CAF-A43A-EC4C-A6A5-478356DD4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5" y="-118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813">
              <a:extLst>
                <a:ext uri="{FF2B5EF4-FFF2-40B4-BE49-F238E27FC236}">
                  <a16:creationId xmlns:a16="http://schemas.microsoft.com/office/drawing/2014/main" id="{FC49CCC0-7478-B14F-8768-64677952B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5" y="-342"/>
              <a:ext cx="418" cy="23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814">
              <a:extLst>
                <a:ext uri="{FF2B5EF4-FFF2-40B4-BE49-F238E27FC236}">
                  <a16:creationId xmlns:a16="http://schemas.microsoft.com/office/drawing/2014/main" id="{050AAE67-1D76-7544-9C8C-F0B97FABB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8" y="-446"/>
              <a:ext cx="272" cy="96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815">
              <a:extLst>
                <a:ext uri="{FF2B5EF4-FFF2-40B4-BE49-F238E27FC236}">
                  <a16:creationId xmlns:a16="http://schemas.microsoft.com/office/drawing/2014/main" id="{D9145118-92FE-534F-8645-36BB0F17D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" y="-403"/>
              <a:ext cx="150" cy="53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816">
              <a:extLst>
                <a:ext uri="{FF2B5EF4-FFF2-40B4-BE49-F238E27FC236}">
                  <a16:creationId xmlns:a16="http://schemas.microsoft.com/office/drawing/2014/main" id="{FE97A3D6-0861-E446-8821-A109DAA48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1" y="-313"/>
              <a:ext cx="385" cy="188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0" name="Group 796">
            <a:extLst>
              <a:ext uri="{FF2B5EF4-FFF2-40B4-BE49-F238E27FC236}">
                <a16:creationId xmlns:a16="http://schemas.microsoft.com/office/drawing/2014/main" id="{395D8E6D-593F-1A47-9065-29020ADB2C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07833" y="2705294"/>
            <a:ext cx="197008" cy="159784"/>
            <a:chOff x="8435" y="-69"/>
            <a:chExt cx="434" cy="352"/>
          </a:xfrm>
          <a:solidFill>
            <a:schemeClr val="bg1"/>
          </a:solidFill>
        </p:grpSpPr>
        <p:sp>
          <p:nvSpPr>
            <p:cNvPr id="501" name="Freeform 797">
              <a:extLst>
                <a:ext uri="{FF2B5EF4-FFF2-40B4-BE49-F238E27FC236}">
                  <a16:creationId xmlns:a16="http://schemas.microsoft.com/office/drawing/2014/main" id="{3988A028-A042-A14C-B036-D3F4AC941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2" y="115"/>
              <a:ext cx="178" cy="16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798">
              <a:extLst>
                <a:ext uri="{FF2B5EF4-FFF2-40B4-BE49-F238E27FC236}">
                  <a16:creationId xmlns:a16="http://schemas.microsoft.com/office/drawing/2014/main" id="{CACA5903-CCDF-6244-8C62-09177D586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" y="115"/>
              <a:ext cx="183" cy="168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799">
              <a:extLst>
                <a:ext uri="{FF2B5EF4-FFF2-40B4-BE49-F238E27FC236}">
                  <a16:creationId xmlns:a16="http://schemas.microsoft.com/office/drawing/2014/main" id="{078E4C14-79EE-F640-BA2E-E9F73B46A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" y="-69"/>
              <a:ext cx="223" cy="131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800">
              <a:extLst>
                <a:ext uri="{FF2B5EF4-FFF2-40B4-BE49-F238E27FC236}">
                  <a16:creationId xmlns:a16="http://schemas.microsoft.com/office/drawing/2014/main" id="{07B5AB6F-EF33-5047-A84F-83CE4E743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" y="-68"/>
              <a:ext cx="174" cy="129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801">
              <a:extLst>
                <a:ext uri="{FF2B5EF4-FFF2-40B4-BE49-F238E27FC236}">
                  <a16:creationId xmlns:a16="http://schemas.microsoft.com/office/drawing/2014/main" id="{9ECEAED8-DE51-1A47-AB34-4BA1A4E27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7" y="115"/>
              <a:ext cx="39" cy="168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6" name="Group 791">
            <a:extLst>
              <a:ext uri="{FF2B5EF4-FFF2-40B4-BE49-F238E27FC236}">
                <a16:creationId xmlns:a16="http://schemas.microsoft.com/office/drawing/2014/main" id="{85363AED-CCF9-344F-BD88-1CF9E0A513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128" y="2214016"/>
            <a:ext cx="163478" cy="211734"/>
            <a:chOff x="8611" y="26"/>
            <a:chExt cx="271" cy="351"/>
          </a:xfrm>
          <a:solidFill>
            <a:schemeClr val="bg1"/>
          </a:solidFill>
        </p:grpSpPr>
        <p:sp>
          <p:nvSpPr>
            <p:cNvPr id="507" name="Freeform 792">
              <a:extLst>
                <a:ext uri="{FF2B5EF4-FFF2-40B4-BE49-F238E27FC236}">
                  <a16:creationId xmlns:a16="http://schemas.microsoft.com/office/drawing/2014/main" id="{32ECB258-33DA-1344-BB24-59041ED15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1" y="171"/>
              <a:ext cx="271" cy="206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793">
              <a:extLst>
                <a:ext uri="{FF2B5EF4-FFF2-40B4-BE49-F238E27FC236}">
                  <a16:creationId xmlns:a16="http://schemas.microsoft.com/office/drawing/2014/main" id="{05EB8397-BCC8-F04C-85F0-D7D2A688B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8" y="26"/>
              <a:ext cx="162" cy="162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9" name="Freeform 788">
            <a:extLst>
              <a:ext uri="{FF2B5EF4-FFF2-40B4-BE49-F238E27FC236}">
                <a16:creationId xmlns:a16="http://schemas.microsoft.com/office/drawing/2014/main" id="{35D48B49-2C3C-684F-AE33-BCC8B128F1F1}"/>
              </a:ext>
            </a:extLst>
          </p:cNvPr>
          <p:cNvSpPr>
            <a:spLocks/>
          </p:cNvSpPr>
          <p:nvPr/>
        </p:nvSpPr>
        <p:spPr bwMode="auto">
          <a:xfrm>
            <a:off x="7826829" y="2687688"/>
            <a:ext cx="199070" cy="211734"/>
          </a:xfrm>
          <a:custGeom>
            <a:avLst/>
            <a:gdLst>
              <a:gd name="T0" fmla="*/ 969 w 2814"/>
              <a:gd name="T1" fmla="*/ 2992 h 2992"/>
              <a:gd name="T2" fmla="*/ 994 w 2814"/>
              <a:gd name="T3" fmla="*/ 2705 h 2992"/>
              <a:gd name="T4" fmla="*/ 1053 w 2814"/>
              <a:gd name="T5" fmla="*/ 2358 h 2992"/>
              <a:gd name="T6" fmla="*/ 1107 w 2814"/>
              <a:gd name="T7" fmla="*/ 2038 h 2992"/>
              <a:gd name="T8" fmla="*/ 1156 w 2814"/>
              <a:gd name="T9" fmla="*/ 1743 h 2992"/>
              <a:gd name="T10" fmla="*/ 1140 w 2814"/>
              <a:gd name="T11" fmla="*/ 1721 h 2992"/>
              <a:gd name="T12" fmla="*/ 803 w 2814"/>
              <a:gd name="T13" fmla="*/ 1673 h 2992"/>
              <a:gd name="T14" fmla="*/ 543 w 2814"/>
              <a:gd name="T15" fmla="*/ 1634 h 2992"/>
              <a:gd name="T16" fmla="*/ 509 w 2814"/>
              <a:gd name="T17" fmla="*/ 1647 h 2992"/>
              <a:gd name="T18" fmla="*/ 230 w 2814"/>
              <a:gd name="T19" fmla="*/ 1938 h 2992"/>
              <a:gd name="T20" fmla="*/ 81 w 2814"/>
              <a:gd name="T21" fmla="*/ 2091 h 2992"/>
              <a:gd name="T22" fmla="*/ 77 w 2814"/>
              <a:gd name="T23" fmla="*/ 2077 h 2992"/>
              <a:gd name="T24" fmla="*/ 103 w 2814"/>
              <a:gd name="T25" fmla="*/ 1867 h 2992"/>
              <a:gd name="T26" fmla="*/ 130 w 2814"/>
              <a:gd name="T27" fmla="*/ 1662 h 2992"/>
              <a:gd name="T28" fmla="*/ 95 w 2814"/>
              <a:gd name="T29" fmla="*/ 1595 h 2992"/>
              <a:gd name="T30" fmla="*/ 59 w 2814"/>
              <a:gd name="T31" fmla="*/ 1569 h 2992"/>
              <a:gd name="T32" fmla="*/ 66 w 2814"/>
              <a:gd name="T33" fmla="*/ 1399 h 2992"/>
              <a:gd name="T34" fmla="*/ 119 w 2814"/>
              <a:gd name="T35" fmla="*/ 1366 h 2992"/>
              <a:gd name="T36" fmla="*/ 133 w 2814"/>
              <a:gd name="T37" fmla="*/ 1341 h 2992"/>
              <a:gd name="T38" fmla="*/ 108 w 2814"/>
              <a:gd name="T39" fmla="*/ 1139 h 2992"/>
              <a:gd name="T40" fmla="*/ 85 w 2814"/>
              <a:gd name="T41" fmla="*/ 957 h 2992"/>
              <a:gd name="T42" fmla="*/ 80 w 2814"/>
              <a:gd name="T43" fmla="*/ 882 h 2992"/>
              <a:gd name="T44" fmla="*/ 137 w 2814"/>
              <a:gd name="T45" fmla="*/ 940 h 2992"/>
              <a:gd name="T46" fmla="*/ 231 w 2814"/>
              <a:gd name="T47" fmla="*/ 1037 h 2992"/>
              <a:gd name="T48" fmla="*/ 499 w 2814"/>
              <a:gd name="T49" fmla="*/ 1314 h 2992"/>
              <a:gd name="T50" fmla="*/ 567 w 2814"/>
              <a:gd name="T51" fmla="*/ 1337 h 2992"/>
              <a:gd name="T52" fmla="*/ 1057 w 2814"/>
              <a:gd name="T53" fmla="*/ 1260 h 2992"/>
              <a:gd name="T54" fmla="*/ 1143 w 2814"/>
              <a:gd name="T55" fmla="*/ 1241 h 2992"/>
              <a:gd name="T56" fmla="*/ 1155 w 2814"/>
              <a:gd name="T57" fmla="*/ 1220 h 2992"/>
              <a:gd name="T58" fmla="*/ 1085 w 2814"/>
              <a:gd name="T59" fmla="*/ 798 h 2992"/>
              <a:gd name="T60" fmla="*/ 1014 w 2814"/>
              <a:gd name="T61" fmla="*/ 381 h 2992"/>
              <a:gd name="T62" fmla="*/ 975 w 2814"/>
              <a:gd name="T63" fmla="*/ 143 h 2992"/>
              <a:gd name="T64" fmla="*/ 974 w 2814"/>
              <a:gd name="T65" fmla="*/ 0 h 2992"/>
              <a:gd name="T66" fmla="*/ 1099 w 2814"/>
              <a:gd name="T67" fmla="*/ 129 h 2992"/>
              <a:gd name="T68" fmla="*/ 1305 w 2814"/>
              <a:gd name="T69" fmla="*/ 445 h 2992"/>
              <a:gd name="T70" fmla="*/ 1812 w 2814"/>
              <a:gd name="T71" fmla="*/ 1221 h 2992"/>
              <a:gd name="T72" fmla="*/ 1858 w 2814"/>
              <a:gd name="T73" fmla="*/ 1245 h 2992"/>
              <a:gd name="T74" fmla="*/ 2047 w 2814"/>
              <a:gd name="T75" fmla="*/ 1250 h 2992"/>
              <a:gd name="T76" fmla="*/ 2335 w 2814"/>
              <a:gd name="T77" fmla="*/ 1276 h 2992"/>
              <a:gd name="T78" fmla="*/ 2636 w 2814"/>
              <a:gd name="T79" fmla="*/ 1342 h 2992"/>
              <a:gd name="T80" fmla="*/ 2759 w 2814"/>
              <a:gd name="T81" fmla="*/ 1407 h 2992"/>
              <a:gd name="T82" fmla="*/ 2763 w 2814"/>
              <a:gd name="T83" fmla="*/ 1562 h 2992"/>
              <a:gd name="T84" fmla="*/ 2614 w 2814"/>
              <a:gd name="T85" fmla="*/ 1640 h 2992"/>
              <a:gd name="T86" fmla="*/ 2264 w 2814"/>
              <a:gd name="T87" fmla="*/ 1706 h 2992"/>
              <a:gd name="T88" fmla="*/ 1985 w 2814"/>
              <a:gd name="T89" fmla="*/ 1726 h 2992"/>
              <a:gd name="T90" fmla="*/ 1858 w 2814"/>
              <a:gd name="T91" fmla="*/ 1729 h 2992"/>
              <a:gd name="T92" fmla="*/ 1812 w 2814"/>
              <a:gd name="T93" fmla="*/ 1753 h 2992"/>
              <a:gd name="T94" fmla="*/ 1289 w 2814"/>
              <a:gd name="T95" fmla="*/ 2553 h 2992"/>
              <a:gd name="T96" fmla="*/ 1091 w 2814"/>
              <a:gd name="T97" fmla="*/ 2857 h 2992"/>
              <a:gd name="T98" fmla="*/ 1002 w 2814"/>
              <a:gd name="T99" fmla="*/ 2957 h 2992"/>
              <a:gd name="T100" fmla="*/ 969 w 2814"/>
              <a:gd name="T101" fmla="*/ 2992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14" h="2992">
                <a:moveTo>
                  <a:pt x="969" y="2992"/>
                </a:moveTo>
                <a:cubicBezTo>
                  <a:pt x="969" y="2894"/>
                  <a:pt x="977" y="2799"/>
                  <a:pt x="994" y="2705"/>
                </a:cubicBezTo>
                <a:cubicBezTo>
                  <a:pt x="1016" y="2590"/>
                  <a:pt x="1034" y="2474"/>
                  <a:pt x="1053" y="2358"/>
                </a:cubicBezTo>
                <a:cubicBezTo>
                  <a:pt x="1071" y="2251"/>
                  <a:pt x="1089" y="2144"/>
                  <a:pt x="1107" y="2038"/>
                </a:cubicBezTo>
                <a:cubicBezTo>
                  <a:pt x="1123" y="1939"/>
                  <a:pt x="1140" y="1841"/>
                  <a:pt x="1156" y="1743"/>
                </a:cubicBezTo>
                <a:cubicBezTo>
                  <a:pt x="1158" y="1730"/>
                  <a:pt x="1153" y="1723"/>
                  <a:pt x="1140" y="1721"/>
                </a:cubicBezTo>
                <a:cubicBezTo>
                  <a:pt x="1027" y="1705"/>
                  <a:pt x="915" y="1689"/>
                  <a:pt x="803" y="1673"/>
                </a:cubicBezTo>
                <a:cubicBezTo>
                  <a:pt x="716" y="1660"/>
                  <a:pt x="629" y="1648"/>
                  <a:pt x="543" y="1634"/>
                </a:cubicBezTo>
                <a:cubicBezTo>
                  <a:pt x="528" y="1632"/>
                  <a:pt x="519" y="1637"/>
                  <a:pt x="509" y="1647"/>
                </a:cubicBezTo>
                <a:cubicBezTo>
                  <a:pt x="416" y="1744"/>
                  <a:pt x="323" y="1841"/>
                  <a:pt x="230" y="1938"/>
                </a:cubicBezTo>
                <a:cubicBezTo>
                  <a:pt x="180" y="1989"/>
                  <a:pt x="131" y="2040"/>
                  <a:pt x="81" y="2091"/>
                </a:cubicBezTo>
                <a:cubicBezTo>
                  <a:pt x="74" y="2087"/>
                  <a:pt x="77" y="2081"/>
                  <a:pt x="77" y="2077"/>
                </a:cubicBezTo>
                <a:cubicBezTo>
                  <a:pt x="86" y="2007"/>
                  <a:pt x="95" y="1937"/>
                  <a:pt x="103" y="1867"/>
                </a:cubicBezTo>
                <a:cubicBezTo>
                  <a:pt x="112" y="1799"/>
                  <a:pt x="118" y="1730"/>
                  <a:pt x="130" y="1662"/>
                </a:cubicBezTo>
                <a:cubicBezTo>
                  <a:pt x="136" y="1627"/>
                  <a:pt x="128" y="1607"/>
                  <a:pt x="95" y="1595"/>
                </a:cubicBezTo>
                <a:cubicBezTo>
                  <a:pt x="81" y="1590"/>
                  <a:pt x="70" y="1579"/>
                  <a:pt x="59" y="1569"/>
                </a:cubicBezTo>
                <a:cubicBezTo>
                  <a:pt x="0" y="1515"/>
                  <a:pt x="3" y="1448"/>
                  <a:pt x="66" y="1399"/>
                </a:cubicBezTo>
                <a:cubicBezTo>
                  <a:pt x="83" y="1386"/>
                  <a:pt x="100" y="1375"/>
                  <a:pt x="119" y="1366"/>
                </a:cubicBezTo>
                <a:cubicBezTo>
                  <a:pt x="130" y="1361"/>
                  <a:pt x="134" y="1353"/>
                  <a:pt x="133" y="1341"/>
                </a:cubicBezTo>
                <a:cubicBezTo>
                  <a:pt x="124" y="1274"/>
                  <a:pt x="116" y="1206"/>
                  <a:pt x="108" y="1139"/>
                </a:cubicBezTo>
                <a:cubicBezTo>
                  <a:pt x="100" y="1078"/>
                  <a:pt x="92" y="1018"/>
                  <a:pt x="85" y="957"/>
                </a:cubicBezTo>
                <a:cubicBezTo>
                  <a:pt x="82" y="933"/>
                  <a:pt x="79" y="909"/>
                  <a:pt x="80" y="882"/>
                </a:cubicBezTo>
                <a:cubicBezTo>
                  <a:pt x="99" y="901"/>
                  <a:pt x="119" y="919"/>
                  <a:pt x="137" y="940"/>
                </a:cubicBezTo>
                <a:cubicBezTo>
                  <a:pt x="167" y="974"/>
                  <a:pt x="199" y="1005"/>
                  <a:pt x="231" y="1037"/>
                </a:cubicBezTo>
                <a:cubicBezTo>
                  <a:pt x="321" y="1130"/>
                  <a:pt x="411" y="1221"/>
                  <a:pt x="499" y="1314"/>
                </a:cubicBezTo>
                <a:cubicBezTo>
                  <a:pt x="520" y="1336"/>
                  <a:pt x="539" y="1342"/>
                  <a:pt x="567" y="1337"/>
                </a:cubicBezTo>
                <a:cubicBezTo>
                  <a:pt x="730" y="1311"/>
                  <a:pt x="894" y="1286"/>
                  <a:pt x="1057" y="1260"/>
                </a:cubicBezTo>
                <a:cubicBezTo>
                  <a:pt x="1086" y="1256"/>
                  <a:pt x="1114" y="1248"/>
                  <a:pt x="1143" y="1241"/>
                </a:cubicBezTo>
                <a:cubicBezTo>
                  <a:pt x="1155" y="1239"/>
                  <a:pt x="1157" y="1233"/>
                  <a:pt x="1155" y="1220"/>
                </a:cubicBezTo>
                <a:cubicBezTo>
                  <a:pt x="1131" y="1079"/>
                  <a:pt x="1108" y="938"/>
                  <a:pt x="1085" y="798"/>
                </a:cubicBezTo>
                <a:cubicBezTo>
                  <a:pt x="1061" y="659"/>
                  <a:pt x="1037" y="520"/>
                  <a:pt x="1014" y="381"/>
                </a:cubicBezTo>
                <a:cubicBezTo>
                  <a:pt x="1000" y="302"/>
                  <a:pt x="984" y="223"/>
                  <a:pt x="975" y="143"/>
                </a:cubicBezTo>
                <a:cubicBezTo>
                  <a:pt x="969" y="96"/>
                  <a:pt x="974" y="48"/>
                  <a:pt x="974" y="0"/>
                </a:cubicBezTo>
                <a:cubicBezTo>
                  <a:pt x="1019" y="37"/>
                  <a:pt x="1065" y="76"/>
                  <a:pt x="1099" y="129"/>
                </a:cubicBezTo>
                <a:cubicBezTo>
                  <a:pt x="1166" y="235"/>
                  <a:pt x="1236" y="339"/>
                  <a:pt x="1305" y="445"/>
                </a:cubicBezTo>
                <a:cubicBezTo>
                  <a:pt x="1474" y="703"/>
                  <a:pt x="1643" y="962"/>
                  <a:pt x="1812" y="1221"/>
                </a:cubicBezTo>
                <a:cubicBezTo>
                  <a:pt x="1824" y="1239"/>
                  <a:pt x="1837" y="1246"/>
                  <a:pt x="1858" y="1245"/>
                </a:cubicBezTo>
                <a:cubicBezTo>
                  <a:pt x="1921" y="1242"/>
                  <a:pt x="1984" y="1246"/>
                  <a:pt x="2047" y="1250"/>
                </a:cubicBezTo>
                <a:cubicBezTo>
                  <a:pt x="2143" y="1256"/>
                  <a:pt x="2239" y="1263"/>
                  <a:pt x="2335" y="1276"/>
                </a:cubicBezTo>
                <a:cubicBezTo>
                  <a:pt x="2437" y="1290"/>
                  <a:pt x="2538" y="1307"/>
                  <a:pt x="2636" y="1342"/>
                </a:cubicBezTo>
                <a:cubicBezTo>
                  <a:pt x="2680" y="1357"/>
                  <a:pt x="2722" y="1377"/>
                  <a:pt x="2759" y="1407"/>
                </a:cubicBezTo>
                <a:cubicBezTo>
                  <a:pt x="2812" y="1451"/>
                  <a:pt x="2814" y="1515"/>
                  <a:pt x="2763" y="1562"/>
                </a:cubicBezTo>
                <a:cubicBezTo>
                  <a:pt x="2720" y="1602"/>
                  <a:pt x="2667" y="1623"/>
                  <a:pt x="2614" y="1640"/>
                </a:cubicBezTo>
                <a:cubicBezTo>
                  <a:pt x="2500" y="1675"/>
                  <a:pt x="2382" y="1693"/>
                  <a:pt x="2264" y="1706"/>
                </a:cubicBezTo>
                <a:cubicBezTo>
                  <a:pt x="2171" y="1716"/>
                  <a:pt x="2078" y="1722"/>
                  <a:pt x="1985" y="1726"/>
                </a:cubicBezTo>
                <a:cubicBezTo>
                  <a:pt x="1943" y="1728"/>
                  <a:pt x="1900" y="1729"/>
                  <a:pt x="1858" y="1729"/>
                </a:cubicBezTo>
                <a:cubicBezTo>
                  <a:pt x="1837" y="1729"/>
                  <a:pt x="1824" y="1735"/>
                  <a:pt x="1812" y="1753"/>
                </a:cubicBezTo>
                <a:cubicBezTo>
                  <a:pt x="1638" y="2020"/>
                  <a:pt x="1464" y="2286"/>
                  <a:pt x="1289" y="2553"/>
                </a:cubicBezTo>
                <a:cubicBezTo>
                  <a:pt x="1223" y="2654"/>
                  <a:pt x="1156" y="2755"/>
                  <a:pt x="1091" y="2857"/>
                </a:cubicBezTo>
                <a:cubicBezTo>
                  <a:pt x="1066" y="2895"/>
                  <a:pt x="1030" y="2923"/>
                  <a:pt x="1002" y="2957"/>
                </a:cubicBezTo>
                <a:cubicBezTo>
                  <a:pt x="993" y="2969"/>
                  <a:pt x="985" y="2982"/>
                  <a:pt x="969" y="29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16D55978-34EB-0A41-B2F8-2DA647DBD5E0}"/>
              </a:ext>
            </a:extLst>
          </p:cNvPr>
          <p:cNvGrpSpPr/>
          <p:nvPr/>
        </p:nvGrpSpPr>
        <p:grpSpPr>
          <a:xfrm>
            <a:off x="9883053" y="722066"/>
            <a:ext cx="1705333" cy="3325850"/>
            <a:chOff x="9975807" y="1231578"/>
            <a:chExt cx="1705333" cy="3325850"/>
          </a:xfrm>
        </p:grpSpPr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46C7E31B-9E3F-A146-87E9-CBA981546A81}"/>
                </a:ext>
              </a:extLst>
            </p:cNvPr>
            <p:cNvSpPr txBox="1"/>
            <p:nvPr/>
          </p:nvSpPr>
          <p:spPr>
            <a:xfrm>
              <a:off x="9975807" y="1231578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Financial Services</a:t>
              </a: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5335BD76-D41C-D34A-8305-B088CEB93EC5}"/>
                </a:ext>
              </a:extLst>
            </p:cNvPr>
            <p:cNvSpPr txBox="1"/>
            <p:nvPr/>
          </p:nvSpPr>
          <p:spPr>
            <a:xfrm>
              <a:off x="9975807" y="1662049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Government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CB0ECA34-E7AA-BE49-889D-59EED0104793}"/>
                </a:ext>
              </a:extLst>
            </p:cNvPr>
            <p:cNvSpPr txBox="1"/>
            <p:nvPr/>
          </p:nvSpPr>
          <p:spPr>
            <a:xfrm>
              <a:off x="9975807" y="2092520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Health Care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926F2172-37FE-BC4A-9628-5B02525C0353}"/>
                </a:ext>
              </a:extLst>
            </p:cNvPr>
            <p:cNvSpPr txBox="1"/>
            <p:nvPr/>
          </p:nvSpPr>
          <p:spPr>
            <a:xfrm>
              <a:off x="9975807" y="2522991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Insurance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0DC57776-4268-0041-ADE9-F5364A741C35}"/>
                </a:ext>
              </a:extLst>
            </p:cNvPr>
            <p:cNvSpPr txBox="1"/>
            <p:nvPr/>
          </p:nvSpPr>
          <p:spPr>
            <a:xfrm>
              <a:off x="9975807" y="2953462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Legal</a:t>
              </a: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5877971F-46A8-7842-B490-4ACD0CEF2903}"/>
                </a:ext>
              </a:extLst>
            </p:cNvPr>
            <p:cNvSpPr txBox="1"/>
            <p:nvPr/>
          </p:nvSpPr>
          <p:spPr>
            <a:xfrm>
              <a:off x="9975807" y="3383933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Retail</a:t>
              </a: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359AF225-43BA-6A48-9444-D65AC627E8BD}"/>
                </a:ext>
              </a:extLst>
            </p:cNvPr>
            <p:cNvSpPr txBox="1"/>
            <p:nvPr/>
          </p:nvSpPr>
          <p:spPr>
            <a:xfrm>
              <a:off x="10017397" y="3814404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Scientific Technical Medical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EA13E8D-3748-0D4C-A24C-5AA5232A8C53}"/>
                </a:ext>
              </a:extLst>
            </p:cNvPr>
            <p:cNvSpPr txBox="1"/>
            <p:nvPr/>
          </p:nvSpPr>
          <p:spPr>
            <a:xfrm>
              <a:off x="9999339" y="4244876"/>
              <a:ext cx="1663743" cy="3125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0" tIns="9144" rIns="0" bIns="0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b="1" dirty="0">
                  <a:solidFill>
                    <a:schemeClr val="tx2"/>
                  </a:solidFill>
                </a:rPr>
                <a:t>Exhibitions</a:t>
              </a:r>
            </a:p>
          </p:txBody>
        </p:sp>
      </p:grpSp>
      <p:sp>
        <p:nvSpPr>
          <p:cNvPr id="521" name="Freeform 784">
            <a:extLst>
              <a:ext uri="{FF2B5EF4-FFF2-40B4-BE49-F238E27FC236}">
                <a16:creationId xmlns:a16="http://schemas.microsoft.com/office/drawing/2014/main" id="{20CB97E6-05C5-A443-9F1F-9F5910B745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9292" y="836967"/>
            <a:ext cx="343108" cy="247650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rgbClr val="00AF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529" name="Group 735">
            <a:extLst>
              <a:ext uri="{FF2B5EF4-FFF2-40B4-BE49-F238E27FC236}">
                <a16:creationId xmlns:a16="http://schemas.microsoft.com/office/drawing/2014/main" id="{F41CB9A3-2999-2E49-93C5-667F1DB902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677" y="1546012"/>
            <a:ext cx="335698" cy="245590"/>
            <a:chOff x="168" y="2488"/>
            <a:chExt cx="380" cy="278"/>
          </a:xfrm>
          <a:solidFill>
            <a:srgbClr val="00AF66"/>
          </a:solidFill>
        </p:grpSpPr>
        <p:sp>
          <p:nvSpPr>
            <p:cNvPr id="530" name="Freeform 736">
              <a:extLst>
                <a:ext uri="{FF2B5EF4-FFF2-40B4-BE49-F238E27FC236}">
                  <a16:creationId xmlns:a16="http://schemas.microsoft.com/office/drawing/2014/main" id="{CFCC117F-0BA6-4B45-BED1-9AC41DF07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31" name="Freeform 737">
              <a:extLst>
                <a:ext uri="{FF2B5EF4-FFF2-40B4-BE49-F238E27FC236}">
                  <a16:creationId xmlns:a16="http://schemas.microsoft.com/office/drawing/2014/main" id="{CA604CA0-6DE9-424E-9136-ED09EF91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32" name="Freeform 738">
              <a:extLst>
                <a:ext uri="{FF2B5EF4-FFF2-40B4-BE49-F238E27FC236}">
                  <a16:creationId xmlns:a16="http://schemas.microsoft.com/office/drawing/2014/main" id="{11D817AE-2624-444A-B016-682506678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33" name="Freeform 739">
              <a:extLst>
                <a:ext uri="{FF2B5EF4-FFF2-40B4-BE49-F238E27FC236}">
                  <a16:creationId xmlns:a16="http://schemas.microsoft.com/office/drawing/2014/main" id="{CAA79451-5C8B-BA42-8A84-8BF73751A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34" name="Freeform 740">
              <a:extLst>
                <a:ext uri="{FF2B5EF4-FFF2-40B4-BE49-F238E27FC236}">
                  <a16:creationId xmlns:a16="http://schemas.microsoft.com/office/drawing/2014/main" id="{E81DA58F-5179-8B4C-ABCF-09D03A2E3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35" name="Freeform 741">
              <a:extLst>
                <a:ext uri="{FF2B5EF4-FFF2-40B4-BE49-F238E27FC236}">
                  <a16:creationId xmlns:a16="http://schemas.microsoft.com/office/drawing/2014/main" id="{571B0FA4-A315-7E48-8054-7685A6779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559" name="Group 756">
            <a:extLst>
              <a:ext uri="{FF2B5EF4-FFF2-40B4-BE49-F238E27FC236}">
                <a16:creationId xmlns:a16="http://schemas.microsoft.com/office/drawing/2014/main" id="{C1E28CC3-79FA-7540-94D5-589CD2C87A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79927" y="2309731"/>
            <a:ext cx="345622" cy="247650"/>
            <a:chOff x="-1563" y="1306"/>
            <a:chExt cx="381" cy="273"/>
          </a:xfrm>
          <a:solidFill>
            <a:srgbClr val="00AF66"/>
          </a:solidFill>
        </p:grpSpPr>
        <p:sp>
          <p:nvSpPr>
            <p:cNvPr id="560" name="Freeform 757">
              <a:extLst>
                <a:ext uri="{FF2B5EF4-FFF2-40B4-BE49-F238E27FC236}">
                  <a16:creationId xmlns:a16="http://schemas.microsoft.com/office/drawing/2014/main" id="{4D087724-C600-AA4D-8113-A6B34331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450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61" name="Freeform 758">
              <a:extLst>
                <a:ext uri="{FF2B5EF4-FFF2-40B4-BE49-F238E27FC236}">
                  <a16:creationId xmlns:a16="http://schemas.microsoft.com/office/drawing/2014/main" id="{D5ECDAED-1FA2-3A49-8585-B8F41AFF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473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62" name="Freeform 759">
              <a:extLst>
                <a:ext uri="{FF2B5EF4-FFF2-40B4-BE49-F238E27FC236}">
                  <a16:creationId xmlns:a16="http://schemas.microsoft.com/office/drawing/2014/main" id="{507BE2D7-A902-6145-AA1A-9BFC9226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496"/>
              <a:ext cx="93" cy="8"/>
            </a:xfrm>
            <a:custGeom>
              <a:avLst/>
              <a:gdLst>
                <a:gd name="T0" fmla="*/ 516 w 540"/>
                <a:gd name="T1" fmla="*/ 0 h 48"/>
                <a:gd name="T2" fmla="*/ 24 w 540"/>
                <a:gd name="T3" fmla="*/ 0 h 48"/>
                <a:gd name="T4" fmla="*/ 0 w 540"/>
                <a:gd name="T5" fmla="*/ 24 h 48"/>
                <a:gd name="T6" fmla="*/ 24 w 540"/>
                <a:gd name="T7" fmla="*/ 48 h 48"/>
                <a:gd name="T8" fmla="*/ 516 w 540"/>
                <a:gd name="T9" fmla="*/ 48 h 48"/>
                <a:gd name="T10" fmla="*/ 540 w 540"/>
                <a:gd name="T11" fmla="*/ 24 h 48"/>
                <a:gd name="T12" fmla="*/ 516 w 540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8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6" y="48"/>
                    <a:pt x="516" y="48"/>
                    <a:pt x="516" y="48"/>
                  </a:cubicBezTo>
                  <a:cubicBezTo>
                    <a:pt x="529" y="48"/>
                    <a:pt x="540" y="37"/>
                    <a:pt x="540" y="24"/>
                  </a:cubicBezTo>
                  <a:cubicBezTo>
                    <a:pt x="540" y="11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63" name="Freeform 760">
              <a:extLst>
                <a:ext uri="{FF2B5EF4-FFF2-40B4-BE49-F238E27FC236}">
                  <a16:creationId xmlns:a16="http://schemas.microsoft.com/office/drawing/2014/main" id="{B67D46E0-1215-5743-A076-4DCEC569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519"/>
              <a:ext cx="93" cy="8"/>
            </a:xfrm>
            <a:custGeom>
              <a:avLst/>
              <a:gdLst>
                <a:gd name="T0" fmla="*/ 516 w 540"/>
                <a:gd name="T1" fmla="*/ 0 h 47"/>
                <a:gd name="T2" fmla="*/ 24 w 540"/>
                <a:gd name="T3" fmla="*/ 0 h 47"/>
                <a:gd name="T4" fmla="*/ 0 w 540"/>
                <a:gd name="T5" fmla="*/ 23 h 47"/>
                <a:gd name="T6" fmla="*/ 24 w 540"/>
                <a:gd name="T7" fmla="*/ 47 h 47"/>
                <a:gd name="T8" fmla="*/ 516 w 540"/>
                <a:gd name="T9" fmla="*/ 47 h 47"/>
                <a:gd name="T10" fmla="*/ 540 w 540"/>
                <a:gd name="T11" fmla="*/ 23 h 47"/>
                <a:gd name="T12" fmla="*/ 516 w 54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0" h="47">
                  <a:moveTo>
                    <a:pt x="51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516" y="47"/>
                    <a:pt x="516" y="47"/>
                    <a:pt x="516" y="47"/>
                  </a:cubicBezTo>
                  <a:cubicBezTo>
                    <a:pt x="529" y="47"/>
                    <a:pt x="540" y="37"/>
                    <a:pt x="540" y="23"/>
                  </a:cubicBezTo>
                  <a:cubicBezTo>
                    <a:pt x="540" y="10"/>
                    <a:pt x="529" y="0"/>
                    <a:pt x="5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64" name="Freeform 761">
              <a:extLst>
                <a:ext uri="{FF2B5EF4-FFF2-40B4-BE49-F238E27FC236}">
                  <a16:creationId xmlns:a16="http://schemas.microsoft.com/office/drawing/2014/main" id="{7BD4DD6D-08B5-C144-BAE2-23E55CDE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96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65" name="Freeform 762">
              <a:extLst>
                <a:ext uri="{FF2B5EF4-FFF2-40B4-BE49-F238E27FC236}">
                  <a16:creationId xmlns:a16="http://schemas.microsoft.com/office/drawing/2014/main" id="{444C5F10-A6EC-784B-9B5A-016883FEF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66" name="Freeform 763">
              <a:extLst>
                <a:ext uri="{FF2B5EF4-FFF2-40B4-BE49-F238E27FC236}">
                  <a16:creationId xmlns:a16="http://schemas.microsoft.com/office/drawing/2014/main" id="{DA17139A-12F2-3744-B7FC-84A639F36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52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67" name="Freeform 764">
              <a:extLst>
                <a:ext uri="{FF2B5EF4-FFF2-40B4-BE49-F238E27FC236}">
                  <a16:creationId xmlns:a16="http://schemas.microsoft.com/office/drawing/2014/main" id="{3ED7AD09-1CEA-E641-9CCB-9265FB81F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74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68" name="Freeform 765">
              <a:extLst>
                <a:ext uri="{FF2B5EF4-FFF2-40B4-BE49-F238E27FC236}">
                  <a16:creationId xmlns:a16="http://schemas.microsoft.com/office/drawing/2014/main" id="{19FDA1FA-6FBF-F840-96D0-ECDF5F06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0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69" name="Freeform 766">
              <a:extLst>
                <a:ext uri="{FF2B5EF4-FFF2-40B4-BE49-F238E27FC236}">
                  <a16:creationId xmlns:a16="http://schemas.microsoft.com/office/drawing/2014/main" id="{3D93BC1B-0759-3A45-9855-E64C3ACB0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" y="1430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0" name="Freeform 767">
              <a:extLst>
                <a:ext uri="{FF2B5EF4-FFF2-40B4-BE49-F238E27FC236}">
                  <a16:creationId xmlns:a16="http://schemas.microsoft.com/office/drawing/2014/main" id="{69538102-A838-AB44-A0FA-6FEB1609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496"/>
              <a:ext cx="57" cy="9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1" name="Freeform 768">
              <a:extLst>
                <a:ext uri="{FF2B5EF4-FFF2-40B4-BE49-F238E27FC236}">
                  <a16:creationId xmlns:a16="http://schemas.microsoft.com/office/drawing/2014/main" id="{15F6536D-8E4F-C24F-88B8-6E12441D0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518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4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4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7"/>
                    <a:pt x="328" y="24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2" name="Freeform 769">
              <a:extLst>
                <a:ext uri="{FF2B5EF4-FFF2-40B4-BE49-F238E27FC236}">
                  <a16:creationId xmlns:a16="http://schemas.microsoft.com/office/drawing/2014/main" id="{93C98DFA-61A7-954B-9211-EA5586FBF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40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3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3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3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3" name="Freeform 770">
              <a:extLst>
                <a:ext uri="{FF2B5EF4-FFF2-40B4-BE49-F238E27FC236}">
                  <a16:creationId xmlns:a16="http://schemas.microsoft.com/office/drawing/2014/main" id="{59CBBC54-9874-5541-BE97-31835C4E7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422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4" name="Freeform 771">
              <a:extLst>
                <a:ext uri="{FF2B5EF4-FFF2-40B4-BE49-F238E27FC236}">
                  <a16:creationId xmlns:a16="http://schemas.microsoft.com/office/drawing/2014/main" id="{9EE4873D-5400-BE4F-9A97-7F89FB50E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359"/>
              <a:ext cx="57" cy="8"/>
            </a:xfrm>
            <a:custGeom>
              <a:avLst/>
              <a:gdLst>
                <a:gd name="T0" fmla="*/ 305 w 328"/>
                <a:gd name="T1" fmla="*/ 0 h 48"/>
                <a:gd name="T2" fmla="*/ 24 w 328"/>
                <a:gd name="T3" fmla="*/ 0 h 48"/>
                <a:gd name="T4" fmla="*/ 0 w 328"/>
                <a:gd name="T5" fmla="*/ 25 h 48"/>
                <a:gd name="T6" fmla="*/ 24 w 328"/>
                <a:gd name="T7" fmla="*/ 48 h 48"/>
                <a:gd name="T8" fmla="*/ 305 w 328"/>
                <a:gd name="T9" fmla="*/ 48 h 48"/>
                <a:gd name="T10" fmla="*/ 328 w 328"/>
                <a:gd name="T11" fmla="*/ 25 h 48"/>
                <a:gd name="T12" fmla="*/ 305 w 32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8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18" y="48"/>
                    <a:pt x="328" y="38"/>
                    <a:pt x="328" y="25"/>
                  </a:cubicBezTo>
                  <a:cubicBezTo>
                    <a:pt x="328" y="11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5" name="Freeform 772">
              <a:extLst>
                <a:ext uri="{FF2B5EF4-FFF2-40B4-BE49-F238E27FC236}">
                  <a16:creationId xmlns:a16="http://schemas.microsoft.com/office/drawing/2014/main" id="{B4009798-2A2A-A94A-AA71-6A216EAF3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381"/>
              <a:ext cx="57" cy="8"/>
            </a:xfrm>
            <a:custGeom>
              <a:avLst/>
              <a:gdLst>
                <a:gd name="T0" fmla="*/ 305 w 328"/>
                <a:gd name="T1" fmla="*/ 0 h 47"/>
                <a:gd name="T2" fmla="*/ 24 w 328"/>
                <a:gd name="T3" fmla="*/ 0 h 47"/>
                <a:gd name="T4" fmla="*/ 0 w 328"/>
                <a:gd name="T5" fmla="*/ 24 h 47"/>
                <a:gd name="T6" fmla="*/ 24 w 328"/>
                <a:gd name="T7" fmla="*/ 47 h 47"/>
                <a:gd name="T8" fmla="*/ 305 w 328"/>
                <a:gd name="T9" fmla="*/ 47 h 47"/>
                <a:gd name="T10" fmla="*/ 328 w 328"/>
                <a:gd name="T11" fmla="*/ 24 h 47"/>
                <a:gd name="T12" fmla="*/ 305 w 32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47">
                  <a:moveTo>
                    <a:pt x="30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18" y="47"/>
                    <a:pt x="328" y="37"/>
                    <a:pt x="328" y="24"/>
                  </a:cubicBezTo>
                  <a:cubicBezTo>
                    <a:pt x="328" y="10"/>
                    <a:pt x="318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6" name="Freeform 773">
              <a:extLst>
                <a:ext uri="{FF2B5EF4-FFF2-40B4-BE49-F238E27FC236}">
                  <a16:creationId xmlns:a16="http://schemas.microsoft.com/office/drawing/2014/main" id="{2EAB8CC3-7263-4842-BDD6-FCDD22ED4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10" y="1358"/>
              <a:ext cx="112" cy="78"/>
            </a:xfrm>
            <a:custGeom>
              <a:avLst/>
              <a:gdLst>
                <a:gd name="T0" fmla="*/ 643 w 643"/>
                <a:gd name="T1" fmla="*/ 422 h 448"/>
                <a:gd name="T2" fmla="*/ 615 w 643"/>
                <a:gd name="T3" fmla="*/ 448 h 448"/>
                <a:gd name="T4" fmla="*/ 27 w 643"/>
                <a:gd name="T5" fmla="*/ 448 h 448"/>
                <a:gd name="T6" fmla="*/ 0 w 643"/>
                <a:gd name="T7" fmla="*/ 421 h 448"/>
                <a:gd name="T8" fmla="*/ 0 w 643"/>
                <a:gd name="T9" fmla="*/ 26 h 448"/>
                <a:gd name="T10" fmla="*/ 28 w 643"/>
                <a:gd name="T11" fmla="*/ 0 h 448"/>
                <a:gd name="T12" fmla="*/ 615 w 643"/>
                <a:gd name="T13" fmla="*/ 0 h 448"/>
                <a:gd name="T14" fmla="*/ 643 w 643"/>
                <a:gd name="T15" fmla="*/ 27 h 448"/>
                <a:gd name="T16" fmla="*/ 643 w 643"/>
                <a:gd name="T17" fmla="*/ 42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448">
                  <a:moveTo>
                    <a:pt x="643" y="422"/>
                  </a:moveTo>
                  <a:cubicBezTo>
                    <a:pt x="643" y="437"/>
                    <a:pt x="630" y="448"/>
                    <a:pt x="615" y="448"/>
                  </a:cubicBezTo>
                  <a:cubicBezTo>
                    <a:pt x="27" y="448"/>
                    <a:pt x="27" y="448"/>
                    <a:pt x="27" y="448"/>
                  </a:cubicBezTo>
                  <a:cubicBezTo>
                    <a:pt x="12" y="448"/>
                    <a:pt x="0" y="436"/>
                    <a:pt x="0" y="4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3" y="12"/>
                    <a:pt x="643" y="27"/>
                  </a:cubicBezTo>
                  <a:lnTo>
                    <a:pt x="643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7" name="Freeform 774">
              <a:extLst>
                <a:ext uri="{FF2B5EF4-FFF2-40B4-BE49-F238E27FC236}">
                  <a16:creationId xmlns:a16="http://schemas.microsoft.com/office/drawing/2014/main" id="{726B1824-99A4-E647-B356-74627C34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6" y="1357"/>
              <a:ext cx="66" cy="38"/>
            </a:xfrm>
            <a:custGeom>
              <a:avLst/>
              <a:gdLst>
                <a:gd name="T0" fmla="*/ 381 w 381"/>
                <a:gd name="T1" fmla="*/ 205 h 218"/>
                <a:gd name="T2" fmla="*/ 364 w 381"/>
                <a:gd name="T3" fmla="*/ 218 h 218"/>
                <a:gd name="T4" fmla="*/ 16 w 381"/>
                <a:gd name="T5" fmla="*/ 218 h 218"/>
                <a:gd name="T6" fmla="*/ 0 w 381"/>
                <a:gd name="T7" fmla="*/ 205 h 218"/>
                <a:gd name="T8" fmla="*/ 0 w 381"/>
                <a:gd name="T9" fmla="*/ 13 h 218"/>
                <a:gd name="T10" fmla="*/ 16 w 381"/>
                <a:gd name="T11" fmla="*/ 0 h 218"/>
                <a:gd name="T12" fmla="*/ 364 w 381"/>
                <a:gd name="T13" fmla="*/ 0 h 218"/>
                <a:gd name="T14" fmla="*/ 381 w 381"/>
                <a:gd name="T15" fmla="*/ 13 h 218"/>
                <a:gd name="T16" fmla="*/ 381 w 381"/>
                <a:gd name="T17" fmla="*/ 20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18">
                  <a:moveTo>
                    <a:pt x="381" y="205"/>
                  </a:moveTo>
                  <a:cubicBezTo>
                    <a:pt x="381" y="213"/>
                    <a:pt x="373" y="218"/>
                    <a:pt x="364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7" y="218"/>
                    <a:pt x="0" y="213"/>
                    <a:pt x="0" y="20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3" y="0"/>
                    <a:pt x="381" y="6"/>
                    <a:pt x="381" y="13"/>
                  </a:cubicBezTo>
                  <a:lnTo>
                    <a:pt x="38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8" name="Freeform 775">
              <a:extLst>
                <a:ext uri="{FF2B5EF4-FFF2-40B4-BE49-F238E27FC236}">
                  <a16:creationId xmlns:a16="http://schemas.microsoft.com/office/drawing/2014/main" id="{E01D6C4A-8C6A-F846-BD67-F44BE05D3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07" y="1440"/>
              <a:ext cx="66" cy="43"/>
            </a:xfrm>
            <a:custGeom>
              <a:avLst/>
              <a:gdLst>
                <a:gd name="T0" fmla="*/ 381 w 381"/>
                <a:gd name="T1" fmla="*/ 234 h 249"/>
                <a:gd name="T2" fmla="*/ 365 w 381"/>
                <a:gd name="T3" fmla="*/ 249 h 249"/>
                <a:gd name="T4" fmla="*/ 16 w 381"/>
                <a:gd name="T5" fmla="*/ 249 h 249"/>
                <a:gd name="T6" fmla="*/ 0 w 381"/>
                <a:gd name="T7" fmla="*/ 234 h 249"/>
                <a:gd name="T8" fmla="*/ 0 w 381"/>
                <a:gd name="T9" fmla="*/ 15 h 249"/>
                <a:gd name="T10" fmla="*/ 16 w 381"/>
                <a:gd name="T11" fmla="*/ 0 h 249"/>
                <a:gd name="T12" fmla="*/ 365 w 381"/>
                <a:gd name="T13" fmla="*/ 0 h 249"/>
                <a:gd name="T14" fmla="*/ 381 w 381"/>
                <a:gd name="T15" fmla="*/ 15 h 249"/>
                <a:gd name="T16" fmla="*/ 381 w 381"/>
                <a:gd name="T17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49">
                  <a:moveTo>
                    <a:pt x="381" y="234"/>
                  </a:moveTo>
                  <a:cubicBezTo>
                    <a:pt x="381" y="242"/>
                    <a:pt x="374" y="249"/>
                    <a:pt x="36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74" y="0"/>
                    <a:pt x="381" y="7"/>
                    <a:pt x="381" y="15"/>
                  </a:cubicBezTo>
                  <a:lnTo>
                    <a:pt x="381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79" name="Freeform 776">
              <a:extLst>
                <a:ext uri="{FF2B5EF4-FFF2-40B4-BE49-F238E27FC236}">
                  <a16:creationId xmlns:a16="http://schemas.microsoft.com/office/drawing/2014/main" id="{01B3A724-2687-3648-8DF1-E16756DF4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63" y="1306"/>
              <a:ext cx="381" cy="273"/>
            </a:xfrm>
            <a:custGeom>
              <a:avLst/>
              <a:gdLst>
                <a:gd name="T0" fmla="*/ 2095 w 2200"/>
                <a:gd name="T1" fmla="*/ 1575 h 1575"/>
                <a:gd name="T2" fmla="*/ 105 w 2200"/>
                <a:gd name="T3" fmla="*/ 1575 h 1575"/>
                <a:gd name="T4" fmla="*/ 0 w 2200"/>
                <a:gd name="T5" fmla="*/ 1472 h 1575"/>
                <a:gd name="T6" fmla="*/ 0 w 2200"/>
                <a:gd name="T7" fmla="*/ 104 h 1575"/>
                <a:gd name="T8" fmla="*/ 105 w 2200"/>
                <a:gd name="T9" fmla="*/ 0 h 1575"/>
                <a:gd name="T10" fmla="*/ 2095 w 2200"/>
                <a:gd name="T11" fmla="*/ 0 h 1575"/>
                <a:gd name="T12" fmla="*/ 2200 w 2200"/>
                <a:gd name="T13" fmla="*/ 104 h 1575"/>
                <a:gd name="T14" fmla="*/ 2200 w 2200"/>
                <a:gd name="T15" fmla="*/ 1472 h 1575"/>
                <a:gd name="T16" fmla="*/ 2095 w 2200"/>
                <a:gd name="T17" fmla="*/ 1575 h 1575"/>
                <a:gd name="T18" fmla="*/ 177 w 2200"/>
                <a:gd name="T19" fmla="*/ 1398 h 1575"/>
                <a:gd name="T20" fmla="*/ 2023 w 2200"/>
                <a:gd name="T21" fmla="*/ 1398 h 1575"/>
                <a:gd name="T22" fmla="*/ 2023 w 2200"/>
                <a:gd name="T23" fmla="*/ 178 h 1575"/>
                <a:gd name="T24" fmla="*/ 177 w 2200"/>
                <a:gd name="T25" fmla="*/ 178 h 1575"/>
                <a:gd name="T26" fmla="*/ 177 w 2200"/>
                <a:gd name="T27" fmla="*/ 1398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0" h="1575">
                  <a:moveTo>
                    <a:pt x="2095" y="1575"/>
                  </a:moveTo>
                  <a:cubicBezTo>
                    <a:pt x="105" y="1575"/>
                    <a:pt x="105" y="1575"/>
                    <a:pt x="105" y="1575"/>
                  </a:cubicBezTo>
                  <a:cubicBezTo>
                    <a:pt x="47" y="1575"/>
                    <a:pt x="0" y="1529"/>
                    <a:pt x="0" y="14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2095" y="0"/>
                    <a:pt x="2095" y="0"/>
                    <a:pt x="2095" y="0"/>
                  </a:cubicBezTo>
                  <a:cubicBezTo>
                    <a:pt x="2153" y="0"/>
                    <a:pt x="2200" y="47"/>
                    <a:pt x="2200" y="104"/>
                  </a:cubicBezTo>
                  <a:cubicBezTo>
                    <a:pt x="2200" y="1472"/>
                    <a:pt x="2200" y="1472"/>
                    <a:pt x="2200" y="1472"/>
                  </a:cubicBezTo>
                  <a:cubicBezTo>
                    <a:pt x="2200" y="1529"/>
                    <a:pt x="2153" y="1575"/>
                    <a:pt x="2095" y="1575"/>
                  </a:cubicBezTo>
                  <a:close/>
                  <a:moveTo>
                    <a:pt x="177" y="1398"/>
                  </a:moveTo>
                  <a:cubicBezTo>
                    <a:pt x="2023" y="1398"/>
                    <a:pt x="2023" y="1398"/>
                    <a:pt x="2023" y="1398"/>
                  </a:cubicBezTo>
                  <a:cubicBezTo>
                    <a:pt x="2023" y="178"/>
                    <a:pt x="2023" y="178"/>
                    <a:pt x="202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1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590" name="Group 744">
            <a:extLst>
              <a:ext uri="{FF2B5EF4-FFF2-40B4-BE49-F238E27FC236}">
                <a16:creationId xmlns:a16="http://schemas.microsoft.com/office/drawing/2014/main" id="{11F24C8B-0667-154E-A379-35B64317B6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37832" y="3074440"/>
            <a:ext cx="202478" cy="247650"/>
            <a:chOff x="-824" y="1014"/>
            <a:chExt cx="381" cy="466"/>
          </a:xfrm>
          <a:solidFill>
            <a:srgbClr val="00AF66"/>
          </a:solidFill>
        </p:grpSpPr>
        <p:sp>
          <p:nvSpPr>
            <p:cNvPr id="591" name="Rectangle 745">
              <a:extLst>
                <a:ext uri="{FF2B5EF4-FFF2-40B4-BE49-F238E27FC236}">
                  <a16:creationId xmlns:a16="http://schemas.microsoft.com/office/drawing/2014/main" id="{F1027B34-7F30-9C40-9A25-26BB418C8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139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92" name="Rectangle 746">
              <a:extLst>
                <a:ext uri="{FF2B5EF4-FFF2-40B4-BE49-F238E27FC236}">
                  <a16:creationId xmlns:a16="http://schemas.microsoft.com/office/drawing/2014/main" id="{CD5A8825-8F54-0540-8AE1-95BF89F28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184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93" name="Rectangle 747">
              <a:extLst>
                <a:ext uri="{FF2B5EF4-FFF2-40B4-BE49-F238E27FC236}">
                  <a16:creationId xmlns:a16="http://schemas.microsoft.com/office/drawing/2014/main" id="{21828948-CFDB-8244-8A08-5209ED6F2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230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94" name="Rectangle 748">
              <a:extLst>
                <a:ext uri="{FF2B5EF4-FFF2-40B4-BE49-F238E27FC236}">
                  <a16:creationId xmlns:a16="http://schemas.microsoft.com/office/drawing/2014/main" id="{084DC684-24F9-9244-9B0A-CFD730663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275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95" name="Rectangle 749">
              <a:extLst>
                <a:ext uri="{FF2B5EF4-FFF2-40B4-BE49-F238E27FC236}">
                  <a16:creationId xmlns:a16="http://schemas.microsoft.com/office/drawing/2014/main" id="{623DCBEC-C080-0449-A6D5-675501B7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321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96" name="Rectangle 750">
              <a:extLst>
                <a:ext uri="{FF2B5EF4-FFF2-40B4-BE49-F238E27FC236}">
                  <a16:creationId xmlns:a16="http://schemas.microsoft.com/office/drawing/2014/main" id="{58350EC8-6406-7C4C-91FE-16D11B5E4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0" y="1366"/>
              <a:ext cx="245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97" name="Rectangle 751">
              <a:extLst>
                <a:ext uri="{FF2B5EF4-FFF2-40B4-BE49-F238E27FC236}">
                  <a16:creationId xmlns:a16="http://schemas.microsoft.com/office/drawing/2014/main" id="{50C79405-9C73-8D4F-AFB8-1BAC00F23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25" y="1094"/>
              <a:ext cx="166" cy="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98" name="Freeform 752">
              <a:extLst>
                <a:ext uri="{FF2B5EF4-FFF2-40B4-BE49-F238E27FC236}">
                  <a16:creationId xmlns:a16="http://schemas.microsoft.com/office/drawing/2014/main" id="{D15449A0-EEFF-3844-AC5B-76DA492CF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24" y="1014"/>
              <a:ext cx="381" cy="466"/>
            </a:xfrm>
            <a:custGeom>
              <a:avLst/>
              <a:gdLst>
                <a:gd name="T0" fmla="*/ 1351 w 2247"/>
                <a:gd name="T1" fmla="*/ 0 h 2747"/>
                <a:gd name="T2" fmla="*/ 157 w 2247"/>
                <a:gd name="T3" fmla="*/ 0 h 2747"/>
                <a:gd name="T4" fmla="*/ 0 w 2247"/>
                <a:gd name="T5" fmla="*/ 157 h 2747"/>
                <a:gd name="T6" fmla="*/ 0 w 2247"/>
                <a:gd name="T7" fmla="*/ 2590 h 2747"/>
                <a:gd name="T8" fmla="*/ 157 w 2247"/>
                <a:gd name="T9" fmla="*/ 2747 h 2747"/>
                <a:gd name="T10" fmla="*/ 2086 w 2247"/>
                <a:gd name="T11" fmla="*/ 2747 h 2747"/>
                <a:gd name="T12" fmla="*/ 2243 w 2247"/>
                <a:gd name="T13" fmla="*/ 2590 h 2747"/>
                <a:gd name="T14" fmla="*/ 2247 w 2247"/>
                <a:gd name="T15" fmla="*/ 916 h 2747"/>
                <a:gd name="T16" fmla="*/ 1351 w 2247"/>
                <a:gd name="T17" fmla="*/ 0 h 2747"/>
                <a:gd name="T18" fmla="*/ 2113 w 2247"/>
                <a:gd name="T19" fmla="*/ 849 h 2747"/>
                <a:gd name="T20" fmla="*/ 2109 w 2247"/>
                <a:gd name="T21" fmla="*/ 2590 h 2747"/>
                <a:gd name="T22" fmla="*/ 2086 w 2247"/>
                <a:gd name="T23" fmla="*/ 2613 h 2747"/>
                <a:gd name="T24" fmla="*/ 157 w 2247"/>
                <a:gd name="T25" fmla="*/ 2613 h 2747"/>
                <a:gd name="T26" fmla="*/ 134 w 2247"/>
                <a:gd name="T27" fmla="*/ 2590 h 2747"/>
                <a:gd name="T28" fmla="*/ 134 w 2247"/>
                <a:gd name="T29" fmla="*/ 157 h 2747"/>
                <a:gd name="T30" fmla="*/ 157 w 2247"/>
                <a:gd name="T31" fmla="*/ 134 h 2747"/>
                <a:gd name="T32" fmla="*/ 1397 w 2247"/>
                <a:gd name="T33" fmla="*/ 134 h 2747"/>
                <a:gd name="T34" fmla="*/ 2113 w 2247"/>
                <a:gd name="T35" fmla="*/ 849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7" h="2747">
                  <a:moveTo>
                    <a:pt x="1351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1" y="0"/>
                    <a:pt x="0" y="70"/>
                    <a:pt x="0" y="157"/>
                  </a:cubicBezTo>
                  <a:cubicBezTo>
                    <a:pt x="0" y="2590"/>
                    <a:pt x="0" y="2590"/>
                    <a:pt x="0" y="2590"/>
                  </a:cubicBezTo>
                  <a:cubicBezTo>
                    <a:pt x="0" y="2677"/>
                    <a:pt x="71" y="2747"/>
                    <a:pt x="157" y="2747"/>
                  </a:cubicBezTo>
                  <a:cubicBezTo>
                    <a:pt x="2086" y="2747"/>
                    <a:pt x="2086" y="2747"/>
                    <a:pt x="2086" y="2747"/>
                  </a:cubicBezTo>
                  <a:cubicBezTo>
                    <a:pt x="2173" y="2747"/>
                    <a:pt x="2243" y="2677"/>
                    <a:pt x="2243" y="2590"/>
                  </a:cubicBezTo>
                  <a:cubicBezTo>
                    <a:pt x="2247" y="916"/>
                    <a:pt x="2247" y="916"/>
                    <a:pt x="2247" y="916"/>
                  </a:cubicBezTo>
                  <a:lnTo>
                    <a:pt x="1351" y="0"/>
                  </a:lnTo>
                  <a:close/>
                  <a:moveTo>
                    <a:pt x="2113" y="849"/>
                  </a:moveTo>
                  <a:cubicBezTo>
                    <a:pt x="2109" y="2590"/>
                    <a:pt x="2109" y="2590"/>
                    <a:pt x="2109" y="2590"/>
                  </a:cubicBezTo>
                  <a:cubicBezTo>
                    <a:pt x="2109" y="2602"/>
                    <a:pt x="2099" y="2613"/>
                    <a:pt x="2086" y="2613"/>
                  </a:cubicBezTo>
                  <a:cubicBezTo>
                    <a:pt x="157" y="2613"/>
                    <a:pt x="157" y="2613"/>
                    <a:pt x="157" y="2613"/>
                  </a:cubicBezTo>
                  <a:cubicBezTo>
                    <a:pt x="144" y="2613"/>
                    <a:pt x="134" y="2602"/>
                    <a:pt x="134" y="2590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4"/>
                    <a:pt x="144" y="134"/>
                    <a:pt x="157" y="134"/>
                  </a:cubicBezTo>
                  <a:cubicBezTo>
                    <a:pt x="1397" y="134"/>
                    <a:pt x="1397" y="134"/>
                    <a:pt x="1397" y="134"/>
                  </a:cubicBezTo>
                  <a:lnTo>
                    <a:pt x="2113" y="8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599" name="Freeform 753">
              <a:extLst>
                <a:ext uri="{FF2B5EF4-FFF2-40B4-BE49-F238E27FC236}">
                  <a16:creationId xmlns:a16="http://schemas.microsoft.com/office/drawing/2014/main" id="{35A06CB7-0142-E94A-B705-5F8037559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" y="1015"/>
              <a:ext cx="152" cy="155"/>
            </a:xfrm>
            <a:custGeom>
              <a:avLst/>
              <a:gdLst>
                <a:gd name="T0" fmla="*/ 0 w 896"/>
                <a:gd name="T1" fmla="*/ 0 h 916"/>
                <a:gd name="T2" fmla="*/ 4 w 896"/>
                <a:gd name="T3" fmla="*/ 760 h 916"/>
                <a:gd name="T4" fmla="*/ 161 w 896"/>
                <a:gd name="T5" fmla="*/ 916 h 916"/>
                <a:gd name="T6" fmla="*/ 896 w 896"/>
                <a:gd name="T7" fmla="*/ 916 h 916"/>
                <a:gd name="T8" fmla="*/ 0 w 896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916">
                  <a:moveTo>
                    <a:pt x="0" y="0"/>
                  </a:moveTo>
                  <a:cubicBezTo>
                    <a:pt x="4" y="760"/>
                    <a:pt x="4" y="760"/>
                    <a:pt x="4" y="760"/>
                  </a:cubicBezTo>
                  <a:cubicBezTo>
                    <a:pt x="4" y="846"/>
                    <a:pt x="74" y="916"/>
                    <a:pt x="161" y="916"/>
                  </a:cubicBezTo>
                  <a:cubicBezTo>
                    <a:pt x="896" y="916"/>
                    <a:pt x="896" y="916"/>
                    <a:pt x="896" y="91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sp>
        <p:nvSpPr>
          <p:cNvPr id="601" name="Freeform 780">
            <a:extLst>
              <a:ext uri="{FF2B5EF4-FFF2-40B4-BE49-F238E27FC236}">
                <a16:creationId xmlns:a16="http://schemas.microsoft.com/office/drawing/2014/main" id="{457632EC-2AF6-EC41-A2D5-C7FBC664F8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9564" y="3802104"/>
            <a:ext cx="346892" cy="247650"/>
          </a:xfrm>
          <a:custGeom>
            <a:avLst/>
            <a:gdLst>
              <a:gd name="T0" fmla="*/ 108 w 2234"/>
              <a:gd name="T1" fmla="*/ 0 h 1599"/>
              <a:gd name="T2" fmla="*/ 0 w 2234"/>
              <a:gd name="T3" fmla="*/ 1494 h 1599"/>
              <a:gd name="T4" fmla="*/ 2127 w 2234"/>
              <a:gd name="T5" fmla="*/ 1599 h 1599"/>
              <a:gd name="T6" fmla="*/ 2234 w 2234"/>
              <a:gd name="T7" fmla="*/ 105 h 1599"/>
              <a:gd name="T8" fmla="*/ 857 w 2234"/>
              <a:gd name="T9" fmla="*/ 1126 h 1599"/>
              <a:gd name="T10" fmla="*/ 1343 w 2234"/>
              <a:gd name="T11" fmla="*/ 1014 h 1599"/>
              <a:gd name="T12" fmla="*/ 857 w 2234"/>
              <a:gd name="T13" fmla="*/ 1126 h 1599"/>
              <a:gd name="T14" fmla="*/ 1343 w 2234"/>
              <a:gd name="T15" fmla="*/ 1419 h 1599"/>
              <a:gd name="T16" fmla="*/ 857 w 2234"/>
              <a:gd name="T17" fmla="*/ 1306 h 1599"/>
              <a:gd name="T18" fmla="*/ 857 w 2234"/>
              <a:gd name="T19" fmla="*/ 541 h 1599"/>
              <a:gd name="T20" fmla="*/ 1343 w 2234"/>
              <a:gd name="T21" fmla="*/ 352 h 1599"/>
              <a:gd name="T22" fmla="*/ 857 w 2234"/>
              <a:gd name="T23" fmla="*/ 541 h 1599"/>
              <a:gd name="T24" fmla="*/ 1343 w 2234"/>
              <a:gd name="T25" fmla="*/ 834 h 1599"/>
              <a:gd name="T26" fmla="*/ 857 w 2234"/>
              <a:gd name="T27" fmla="*/ 721 h 1599"/>
              <a:gd name="T28" fmla="*/ 677 w 2234"/>
              <a:gd name="T29" fmla="*/ 352 h 1599"/>
              <a:gd name="T30" fmla="*/ 180 w 2234"/>
              <a:gd name="T31" fmla="*/ 541 h 1599"/>
              <a:gd name="T32" fmla="*/ 677 w 2234"/>
              <a:gd name="T33" fmla="*/ 352 h 1599"/>
              <a:gd name="T34" fmla="*/ 677 w 2234"/>
              <a:gd name="T35" fmla="*/ 834 h 1599"/>
              <a:gd name="T36" fmla="*/ 180 w 2234"/>
              <a:gd name="T37" fmla="*/ 721 h 1599"/>
              <a:gd name="T38" fmla="*/ 677 w 2234"/>
              <a:gd name="T39" fmla="*/ 1014 h 1599"/>
              <a:gd name="T40" fmla="*/ 180 w 2234"/>
              <a:gd name="T41" fmla="*/ 1126 h 1599"/>
              <a:gd name="T42" fmla="*/ 677 w 2234"/>
              <a:gd name="T43" fmla="*/ 1014 h 1599"/>
              <a:gd name="T44" fmla="*/ 2054 w 2234"/>
              <a:gd name="T45" fmla="*/ 1014 h 1599"/>
              <a:gd name="T46" fmla="*/ 1523 w 2234"/>
              <a:gd name="T47" fmla="*/ 1126 h 1599"/>
              <a:gd name="T48" fmla="*/ 1523 w 2234"/>
              <a:gd name="T49" fmla="*/ 834 h 1599"/>
              <a:gd name="T50" fmla="*/ 2054 w 2234"/>
              <a:gd name="T51" fmla="*/ 721 h 1599"/>
              <a:gd name="T52" fmla="*/ 1523 w 2234"/>
              <a:gd name="T53" fmla="*/ 834 h 1599"/>
              <a:gd name="T54" fmla="*/ 1523 w 2234"/>
              <a:gd name="T55" fmla="*/ 352 h 1599"/>
              <a:gd name="T56" fmla="*/ 2054 w 2234"/>
              <a:gd name="T57" fmla="*/ 541 h 1599"/>
              <a:gd name="T58" fmla="*/ 180 w 2234"/>
              <a:gd name="T59" fmla="*/ 1306 h 1599"/>
              <a:gd name="T60" fmla="*/ 677 w 2234"/>
              <a:gd name="T61" fmla="*/ 1419 h 1599"/>
              <a:gd name="T62" fmla="*/ 180 w 2234"/>
              <a:gd name="T63" fmla="*/ 1306 h 1599"/>
              <a:gd name="T64" fmla="*/ 1523 w 2234"/>
              <a:gd name="T65" fmla="*/ 1306 h 1599"/>
              <a:gd name="T66" fmla="*/ 2054 w 2234"/>
              <a:gd name="T67" fmla="*/ 1419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34" h="1599">
                <a:moveTo>
                  <a:pt x="2127" y="0"/>
                </a:moveTo>
                <a:cubicBezTo>
                  <a:pt x="108" y="0"/>
                  <a:pt x="108" y="0"/>
                  <a:pt x="108" y="0"/>
                </a:cubicBezTo>
                <a:cubicBezTo>
                  <a:pt x="49" y="0"/>
                  <a:pt x="0" y="47"/>
                  <a:pt x="0" y="105"/>
                </a:cubicBezTo>
                <a:cubicBezTo>
                  <a:pt x="0" y="1494"/>
                  <a:pt x="0" y="1494"/>
                  <a:pt x="0" y="1494"/>
                </a:cubicBezTo>
                <a:cubicBezTo>
                  <a:pt x="0" y="1552"/>
                  <a:pt x="49" y="1599"/>
                  <a:pt x="108" y="1599"/>
                </a:cubicBezTo>
                <a:cubicBezTo>
                  <a:pt x="2127" y="1599"/>
                  <a:pt x="2127" y="1599"/>
                  <a:pt x="2127" y="1599"/>
                </a:cubicBezTo>
                <a:cubicBezTo>
                  <a:pt x="2186" y="1599"/>
                  <a:pt x="2234" y="1552"/>
                  <a:pt x="2234" y="1494"/>
                </a:cubicBezTo>
                <a:cubicBezTo>
                  <a:pt x="2234" y="105"/>
                  <a:pt x="2234" y="105"/>
                  <a:pt x="2234" y="105"/>
                </a:cubicBezTo>
                <a:cubicBezTo>
                  <a:pt x="2234" y="47"/>
                  <a:pt x="2186" y="0"/>
                  <a:pt x="2127" y="0"/>
                </a:cubicBezTo>
                <a:close/>
                <a:moveTo>
                  <a:pt x="857" y="1126"/>
                </a:moveTo>
                <a:cubicBezTo>
                  <a:pt x="857" y="1014"/>
                  <a:pt x="857" y="1014"/>
                  <a:pt x="857" y="1014"/>
                </a:cubicBezTo>
                <a:cubicBezTo>
                  <a:pt x="1343" y="1014"/>
                  <a:pt x="1343" y="1014"/>
                  <a:pt x="1343" y="1014"/>
                </a:cubicBezTo>
                <a:cubicBezTo>
                  <a:pt x="1343" y="1126"/>
                  <a:pt x="1343" y="1126"/>
                  <a:pt x="1343" y="1126"/>
                </a:cubicBezTo>
                <a:lnTo>
                  <a:pt x="857" y="1126"/>
                </a:lnTo>
                <a:close/>
                <a:moveTo>
                  <a:pt x="1343" y="1306"/>
                </a:moveTo>
                <a:cubicBezTo>
                  <a:pt x="1343" y="1419"/>
                  <a:pt x="1343" y="1419"/>
                  <a:pt x="1343" y="1419"/>
                </a:cubicBezTo>
                <a:cubicBezTo>
                  <a:pt x="857" y="1419"/>
                  <a:pt x="857" y="1419"/>
                  <a:pt x="857" y="1419"/>
                </a:cubicBezTo>
                <a:cubicBezTo>
                  <a:pt x="857" y="1306"/>
                  <a:pt x="857" y="1306"/>
                  <a:pt x="857" y="1306"/>
                </a:cubicBezTo>
                <a:lnTo>
                  <a:pt x="1343" y="1306"/>
                </a:lnTo>
                <a:close/>
                <a:moveTo>
                  <a:pt x="857" y="541"/>
                </a:moveTo>
                <a:cubicBezTo>
                  <a:pt x="857" y="352"/>
                  <a:pt x="857" y="352"/>
                  <a:pt x="857" y="352"/>
                </a:cubicBezTo>
                <a:cubicBezTo>
                  <a:pt x="1343" y="352"/>
                  <a:pt x="1343" y="352"/>
                  <a:pt x="1343" y="352"/>
                </a:cubicBezTo>
                <a:cubicBezTo>
                  <a:pt x="1343" y="541"/>
                  <a:pt x="1343" y="541"/>
                  <a:pt x="1343" y="541"/>
                </a:cubicBezTo>
                <a:lnTo>
                  <a:pt x="857" y="541"/>
                </a:lnTo>
                <a:close/>
                <a:moveTo>
                  <a:pt x="1343" y="721"/>
                </a:moveTo>
                <a:cubicBezTo>
                  <a:pt x="1343" y="834"/>
                  <a:pt x="1343" y="834"/>
                  <a:pt x="1343" y="834"/>
                </a:cubicBezTo>
                <a:cubicBezTo>
                  <a:pt x="857" y="834"/>
                  <a:pt x="857" y="834"/>
                  <a:pt x="857" y="834"/>
                </a:cubicBezTo>
                <a:cubicBezTo>
                  <a:pt x="857" y="721"/>
                  <a:pt x="857" y="721"/>
                  <a:pt x="857" y="721"/>
                </a:cubicBezTo>
                <a:lnTo>
                  <a:pt x="1343" y="721"/>
                </a:lnTo>
                <a:close/>
                <a:moveTo>
                  <a:pt x="677" y="352"/>
                </a:moveTo>
                <a:cubicBezTo>
                  <a:pt x="677" y="541"/>
                  <a:pt x="677" y="541"/>
                  <a:pt x="677" y="541"/>
                </a:cubicBezTo>
                <a:cubicBezTo>
                  <a:pt x="180" y="541"/>
                  <a:pt x="180" y="541"/>
                  <a:pt x="180" y="541"/>
                </a:cubicBezTo>
                <a:cubicBezTo>
                  <a:pt x="180" y="352"/>
                  <a:pt x="180" y="352"/>
                  <a:pt x="180" y="352"/>
                </a:cubicBezTo>
                <a:lnTo>
                  <a:pt x="677" y="352"/>
                </a:lnTo>
                <a:close/>
                <a:moveTo>
                  <a:pt x="677" y="721"/>
                </a:moveTo>
                <a:cubicBezTo>
                  <a:pt x="677" y="834"/>
                  <a:pt x="677" y="834"/>
                  <a:pt x="677" y="834"/>
                </a:cubicBezTo>
                <a:cubicBezTo>
                  <a:pt x="180" y="834"/>
                  <a:pt x="180" y="834"/>
                  <a:pt x="180" y="834"/>
                </a:cubicBezTo>
                <a:cubicBezTo>
                  <a:pt x="180" y="721"/>
                  <a:pt x="180" y="721"/>
                  <a:pt x="180" y="721"/>
                </a:cubicBezTo>
                <a:lnTo>
                  <a:pt x="677" y="721"/>
                </a:lnTo>
                <a:close/>
                <a:moveTo>
                  <a:pt x="677" y="1014"/>
                </a:moveTo>
                <a:cubicBezTo>
                  <a:pt x="677" y="1126"/>
                  <a:pt x="677" y="1126"/>
                  <a:pt x="677" y="1126"/>
                </a:cubicBezTo>
                <a:cubicBezTo>
                  <a:pt x="180" y="1126"/>
                  <a:pt x="180" y="1126"/>
                  <a:pt x="180" y="1126"/>
                </a:cubicBezTo>
                <a:cubicBezTo>
                  <a:pt x="180" y="1014"/>
                  <a:pt x="180" y="1014"/>
                  <a:pt x="180" y="1014"/>
                </a:cubicBezTo>
                <a:lnTo>
                  <a:pt x="677" y="1014"/>
                </a:lnTo>
                <a:close/>
                <a:moveTo>
                  <a:pt x="1523" y="1014"/>
                </a:moveTo>
                <a:cubicBezTo>
                  <a:pt x="2054" y="1014"/>
                  <a:pt x="2054" y="1014"/>
                  <a:pt x="2054" y="1014"/>
                </a:cubicBezTo>
                <a:cubicBezTo>
                  <a:pt x="2054" y="1126"/>
                  <a:pt x="2054" y="1126"/>
                  <a:pt x="2054" y="1126"/>
                </a:cubicBezTo>
                <a:cubicBezTo>
                  <a:pt x="1523" y="1126"/>
                  <a:pt x="1523" y="1126"/>
                  <a:pt x="1523" y="1126"/>
                </a:cubicBezTo>
                <a:lnTo>
                  <a:pt x="1523" y="1014"/>
                </a:lnTo>
                <a:close/>
                <a:moveTo>
                  <a:pt x="1523" y="834"/>
                </a:moveTo>
                <a:cubicBezTo>
                  <a:pt x="1523" y="721"/>
                  <a:pt x="1523" y="721"/>
                  <a:pt x="1523" y="721"/>
                </a:cubicBezTo>
                <a:cubicBezTo>
                  <a:pt x="2054" y="721"/>
                  <a:pt x="2054" y="721"/>
                  <a:pt x="2054" y="721"/>
                </a:cubicBezTo>
                <a:cubicBezTo>
                  <a:pt x="2054" y="834"/>
                  <a:pt x="2054" y="834"/>
                  <a:pt x="2054" y="834"/>
                </a:cubicBezTo>
                <a:lnTo>
                  <a:pt x="1523" y="834"/>
                </a:lnTo>
                <a:close/>
                <a:moveTo>
                  <a:pt x="1523" y="541"/>
                </a:moveTo>
                <a:cubicBezTo>
                  <a:pt x="1523" y="352"/>
                  <a:pt x="1523" y="352"/>
                  <a:pt x="1523" y="352"/>
                </a:cubicBezTo>
                <a:cubicBezTo>
                  <a:pt x="2054" y="352"/>
                  <a:pt x="2054" y="352"/>
                  <a:pt x="2054" y="352"/>
                </a:cubicBezTo>
                <a:cubicBezTo>
                  <a:pt x="2054" y="541"/>
                  <a:pt x="2054" y="541"/>
                  <a:pt x="2054" y="541"/>
                </a:cubicBezTo>
                <a:lnTo>
                  <a:pt x="1523" y="541"/>
                </a:lnTo>
                <a:close/>
                <a:moveTo>
                  <a:pt x="180" y="1306"/>
                </a:moveTo>
                <a:cubicBezTo>
                  <a:pt x="677" y="1306"/>
                  <a:pt x="677" y="1306"/>
                  <a:pt x="677" y="1306"/>
                </a:cubicBezTo>
                <a:cubicBezTo>
                  <a:pt x="677" y="1419"/>
                  <a:pt x="677" y="1419"/>
                  <a:pt x="677" y="1419"/>
                </a:cubicBezTo>
                <a:cubicBezTo>
                  <a:pt x="180" y="1419"/>
                  <a:pt x="180" y="1419"/>
                  <a:pt x="180" y="1419"/>
                </a:cubicBezTo>
                <a:lnTo>
                  <a:pt x="180" y="1306"/>
                </a:lnTo>
                <a:close/>
                <a:moveTo>
                  <a:pt x="1523" y="1419"/>
                </a:moveTo>
                <a:cubicBezTo>
                  <a:pt x="1523" y="1306"/>
                  <a:pt x="1523" y="1306"/>
                  <a:pt x="1523" y="1306"/>
                </a:cubicBezTo>
                <a:cubicBezTo>
                  <a:pt x="2054" y="1306"/>
                  <a:pt x="2054" y="1306"/>
                  <a:pt x="2054" y="1306"/>
                </a:cubicBezTo>
                <a:cubicBezTo>
                  <a:pt x="2054" y="1419"/>
                  <a:pt x="2054" y="1419"/>
                  <a:pt x="2054" y="1419"/>
                </a:cubicBezTo>
                <a:lnTo>
                  <a:pt x="1523" y="1419"/>
                </a:lnTo>
                <a:close/>
              </a:path>
            </a:pathLst>
          </a:custGeom>
          <a:solidFill>
            <a:srgbClr val="00AF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191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41F66CB-08A4-469F-B3C0-AB97C8DE89BF}"/>
              </a:ext>
            </a:extLst>
          </p:cNvPr>
          <p:cNvGrpSpPr/>
          <p:nvPr/>
        </p:nvGrpSpPr>
        <p:grpSpPr>
          <a:xfrm>
            <a:off x="6328878" y="-1881245"/>
            <a:ext cx="1101449" cy="1101449"/>
            <a:chOff x="7173771" y="2856382"/>
            <a:chExt cx="1101449" cy="110144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E9A1182-1B53-496D-A69B-4EE1C64E3B84}"/>
                </a:ext>
              </a:extLst>
            </p:cNvPr>
            <p:cNvSpPr/>
            <p:nvPr/>
          </p:nvSpPr>
          <p:spPr>
            <a:xfrm>
              <a:off x="7173771" y="2856382"/>
              <a:ext cx="1101449" cy="110144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4CF979C-9EBD-4FB3-97BB-DF8A2ACD69ED}"/>
                </a:ext>
              </a:extLst>
            </p:cNvPr>
            <p:cNvSpPr/>
            <p:nvPr/>
          </p:nvSpPr>
          <p:spPr>
            <a:xfrm>
              <a:off x="7338042" y="3188050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966355-E330-4AC8-83A1-6DB3FE76F69C}"/>
              </a:ext>
            </a:extLst>
          </p:cNvPr>
          <p:cNvGrpSpPr/>
          <p:nvPr/>
        </p:nvGrpSpPr>
        <p:grpSpPr>
          <a:xfrm>
            <a:off x="13387988" y="5136946"/>
            <a:ext cx="1695230" cy="1695230"/>
            <a:chOff x="1316831" y="3270954"/>
            <a:chExt cx="1695230" cy="169523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E939292-EF7F-4BCE-8765-D1C229F0CF65}"/>
                </a:ext>
              </a:extLst>
            </p:cNvPr>
            <p:cNvSpPr/>
            <p:nvPr/>
          </p:nvSpPr>
          <p:spPr>
            <a:xfrm>
              <a:off x="1316831" y="3270954"/>
              <a:ext cx="1695230" cy="169523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52906B1-D6C7-46C1-A898-D09D5C989668}"/>
                </a:ext>
              </a:extLst>
            </p:cNvPr>
            <p:cNvSpPr/>
            <p:nvPr/>
          </p:nvSpPr>
          <p:spPr>
            <a:xfrm>
              <a:off x="2451393" y="3777366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64EA392-4C22-40F0-9BB0-DCA9636C8EE7}"/>
                </a:ext>
              </a:extLst>
            </p:cNvPr>
            <p:cNvSpPr/>
            <p:nvPr/>
          </p:nvSpPr>
          <p:spPr>
            <a:xfrm>
              <a:off x="2454112" y="4544575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FCE8505-D688-40FE-A32C-884F6F7F209D}"/>
                </a:ext>
              </a:extLst>
            </p:cNvPr>
            <p:cNvSpPr/>
            <p:nvPr/>
          </p:nvSpPr>
          <p:spPr>
            <a:xfrm>
              <a:off x="2687954" y="4118569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B81A716-46D9-4836-A3BD-F3BB72B20FE4}"/>
                </a:ext>
              </a:extLst>
            </p:cNvPr>
            <p:cNvSpPr/>
            <p:nvPr/>
          </p:nvSpPr>
          <p:spPr>
            <a:xfrm>
              <a:off x="2062161" y="4415136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1822BD3-5903-4217-8BB6-8DD396116FD5}"/>
                </a:ext>
              </a:extLst>
            </p:cNvPr>
            <p:cNvSpPr/>
            <p:nvPr/>
          </p:nvSpPr>
          <p:spPr>
            <a:xfrm>
              <a:off x="1643377" y="4486316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4B8EBCD-6E44-4AD8-B0B9-85108D6E06EE}"/>
              </a:ext>
            </a:extLst>
          </p:cNvPr>
          <p:cNvGrpSpPr/>
          <p:nvPr/>
        </p:nvGrpSpPr>
        <p:grpSpPr>
          <a:xfrm>
            <a:off x="6642927" y="7886773"/>
            <a:ext cx="1574800" cy="1574800"/>
            <a:chOff x="1335087" y="3429000"/>
            <a:chExt cx="1574800" cy="157480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07FE023-FE5F-4B47-AA7F-8E81D9171512}"/>
                </a:ext>
              </a:extLst>
            </p:cNvPr>
            <p:cNvSpPr/>
            <p:nvPr/>
          </p:nvSpPr>
          <p:spPr>
            <a:xfrm>
              <a:off x="1335087" y="3429000"/>
              <a:ext cx="1574800" cy="1574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4D6C363-8E7B-49D2-BED8-4B664B136C1F}"/>
                </a:ext>
              </a:extLst>
            </p:cNvPr>
            <p:cNvSpPr/>
            <p:nvPr/>
          </p:nvSpPr>
          <p:spPr>
            <a:xfrm>
              <a:off x="1967389" y="4655850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EB2320F-D775-407D-B694-88F1A5925CD9}"/>
                </a:ext>
              </a:extLst>
            </p:cNvPr>
            <p:cNvSpPr/>
            <p:nvPr/>
          </p:nvSpPr>
          <p:spPr>
            <a:xfrm>
              <a:off x="1543452" y="4348222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6EB0C58-64C8-4CCC-929D-0E904D07AE70}"/>
              </a:ext>
            </a:extLst>
          </p:cNvPr>
          <p:cNvGrpSpPr/>
          <p:nvPr/>
        </p:nvGrpSpPr>
        <p:grpSpPr>
          <a:xfrm>
            <a:off x="12860034" y="-779796"/>
            <a:ext cx="1574800" cy="1574800"/>
            <a:chOff x="8102740" y="2779396"/>
            <a:chExt cx="1574800" cy="1574800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E80A95F-CF33-4809-99D3-EC560B6D0611}"/>
                </a:ext>
              </a:extLst>
            </p:cNvPr>
            <p:cNvSpPr/>
            <p:nvPr/>
          </p:nvSpPr>
          <p:spPr>
            <a:xfrm>
              <a:off x="8102740" y="2779396"/>
              <a:ext cx="1574800" cy="15748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96D0AE6-855E-4E70-851B-07A1815CE9DE}"/>
                </a:ext>
              </a:extLst>
            </p:cNvPr>
            <p:cNvSpPr/>
            <p:nvPr/>
          </p:nvSpPr>
          <p:spPr>
            <a:xfrm>
              <a:off x="8564542" y="2989263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CAA5507-EE90-4A08-8F8D-105842D6E31C}"/>
                </a:ext>
              </a:extLst>
            </p:cNvPr>
            <p:cNvSpPr/>
            <p:nvPr/>
          </p:nvSpPr>
          <p:spPr>
            <a:xfrm>
              <a:off x="9331305" y="3322638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4E1EE20-E90A-4A86-A436-4F34E1F75F82}"/>
                </a:ext>
              </a:extLst>
            </p:cNvPr>
            <p:cNvSpPr/>
            <p:nvPr/>
          </p:nvSpPr>
          <p:spPr>
            <a:xfrm>
              <a:off x="9235261" y="3829050"/>
              <a:ext cx="147004" cy="14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216DD98-02DE-4E3F-9CBA-0F23E6DDDB4E}"/>
              </a:ext>
            </a:extLst>
          </p:cNvPr>
          <p:cNvGrpSpPr/>
          <p:nvPr/>
        </p:nvGrpSpPr>
        <p:grpSpPr>
          <a:xfrm>
            <a:off x="1725184" y="3865472"/>
            <a:ext cx="1574800" cy="1574800"/>
            <a:chOff x="7315340" y="3388996"/>
            <a:chExt cx="1574800" cy="15748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37E387C-7FA1-48DC-95A5-0CCD0A3CF9F6}"/>
                </a:ext>
              </a:extLst>
            </p:cNvPr>
            <p:cNvSpPr/>
            <p:nvPr/>
          </p:nvSpPr>
          <p:spPr>
            <a:xfrm>
              <a:off x="7315340" y="3388996"/>
              <a:ext cx="1574800" cy="157480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BBEF23-64F6-4301-BF0E-FB70120B4B23}"/>
                </a:ext>
              </a:extLst>
            </p:cNvPr>
            <p:cNvSpPr/>
            <p:nvPr/>
          </p:nvSpPr>
          <p:spPr>
            <a:xfrm>
              <a:off x="8282761" y="363299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7E8FF8A-245B-4B83-B449-31B020A18218}"/>
                </a:ext>
              </a:extLst>
            </p:cNvPr>
            <p:cNvSpPr/>
            <p:nvPr/>
          </p:nvSpPr>
          <p:spPr>
            <a:xfrm>
              <a:off x="7713642" y="3675063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4D125F-BF32-461A-B720-B2AA6B478163}"/>
                </a:ext>
              </a:extLst>
            </p:cNvPr>
            <p:cNvSpPr/>
            <p:nvPr/>
          </p:nvSpPr>
          <p:spPr>
            <a:xfrm>
              <a:off x="7871598" y="40965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6AD8D19-4C09-4F02-8DD2-F5BFC3A65A3A}"/>
                </a:ext>
              </a:extLst>
            </p:cNvPr>
            <p:cNvSpPr/>
            <p:nvPr/>
          </p:nvSpPr>
          <p:spPr>
            <a:xfrm>
              <a:off x="7508855" y="4206875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9533722-4F2F-4640-AD9E-4EB9E4545922}"/>
                </a:ext>
              </a:extLst>
            </p:cNvPr>
            <p:cNvSpPr/>
            <p:nvPr/>
          </p:nvSpPr>
          <p:spPr>
            <a:xfrm>
              <a:off x="8195448" y="4655344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9F25CE-7393-4AEF-90C7-0FC9DE530FC8}"/>
                </a:ext>
              </a:extLst>
            </p:cNvPr>
            <p:cNvSpPr/>
            <p:nvPr/>
          </p:nvSpPr>
          <p:spPr>
            <a:xfrm>
              <a:off x="8607405" y="4148138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74B2F8-0449-4F93-94A1-F30D20578A20}"/>
                </a:ext>
              </a:extLst>
            </p:cNvPr>
            <p:cNvSpPr/>
            <p:nvPr/>
          </p:nvSpPr>
          <p:spPr>
            <a:xfrm>
              <a:off x="8308161" y="42735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31BC0DA-E747-4DD2-AA13-4E5EA5BDF8E2}"/>
                </a:ext>
              </a:extLst>
            </p:cNvPr>
            <p:cNvSpPr/>
            <p:nvPr/>
          </p:nvSpPr>
          <p:spPr>
            <a:xfrm>
              <a:off x="7749361" y="4514850"/>
              <a:ext cx="147004" cy="147004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0C4FB0B3-6E21-49F6-8CD8-9FE480C53565}"/>
              </a:ext>
            </a:extLst>
          </p:cNvPr>
          <p:cNvSpPr/>
          <p:nvPr/>
        </p:nvSpPr>
        <p:spPr>
          <a:xfrm>
            <a:off x="1709102" y="3841921"/>
            <a:ext cx="1638389" cy="1638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Traditional Data Analytics: Data Quality is Key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C1729-EE51-453E-933C-9143D878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12</a:t>
            </a:fld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44736" y="2025029"/>
            <a:ext cx="6945982" cy="1110336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marL="0" lvl="1" indent="0" algn="ctr"/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Absorbing data from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many data sources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transforming them to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actionable smart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E9B468-246B-4DAD-BA31-6D743185A865}"/>
              </a:ext>
            </a:extLst>
          </p:cNvPr>
          <p:cNvGrpSpPr/>
          <p:nvPr/>
        </p:nvGrpSpPr>
        <p:grpSpPr>
          <a:xfrm>
            <a:off x="1009002" y="1642344"/>
            <a:ext cx="3007164" cy="1875706"/>
            <a:chOff x="1101710" y="1809609"/>
            <a:chExt cx="3007164" cy="1875706"/>
          </a:xfrm>
        </p:grpSpPr>
        <p:sp>
          <p:nvSpPr>
            <p:cNvPr id="4" name="Rectangle 3"/>
            <p:cNvSpPr/>
            <p:nvPr/>
          </p:nvSpPr>
          <p:spPr>
            <a:xfrm>
              <a:off x="1101710" y="2192293"/>
              <a:ext cx="3007164" cy="1110336"/>
            </a:xfrm>
            <a:prstGeom prst="rect">
              <a:avLst/>
            </a:prstGeom>
          </p:spPr>
          <p:txBody>
            <a:bodyPr wrap="none" tIns="0">
              <a:noAutofit/>
            </a:bodyPr>
            <a:lstStyle/>
            <a:p>
              <a:pPr marL="0" lvl="1" indent="0"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A single source of </a:t>
              </a:r>
              <a:b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data is insufficient to </a:t>
              </a:r>
              <a:b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overcome inaccuracies </a:t>
              </a:r>
            </a:p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ource Sans Pro Light" panose="020B0403030403020204" pitchFamily="34" charset="0"/>
              </a:endParaRPr>
            </a:p>
          </p:txBody>
        </p:sp>
        <p:sp>
          <p:nvSpPr>
            <p:cNvPr id="54" name="Left Bracket 53">
              <a:extLst>
                <a:ext uri="{FF2B5EF4-FFF2-40B4-BE49-F238E27FC236}">
                  <a16:creationId xmlns:a16="http://schemas.microsoft.com/office/drawing/2014/main" id="{1D661697-31DE-4528-B964-B31A6FC15521}"/>
                </a:ext>
              </a:extLst>
            </p:cNvPr>
            <p:cNvSpPr/>
            <p:nvPr/>
          </p:nvSpPr>
          <p:spPr>
            <a:xfrm rot="5400000">
              <a:off x="2466382" y="623058"/>
              <a:ext cx="277820" cy="2650922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Left Bracket 55">
              <a:extLst>
                <a:ext uri="{FF2B5EF4-FFF2-40B4-BE49-F238E27FC236}">
                  <a16:creationId xmlns:a16="http://schemas.microsoft.com/office/drawing/2014/main" id="{35346A64-A413-40A3-B46B-45CE77004850}"/>
                </a:ext>
              </a:extLst>
            </p:cNvPr>
            <p:cNvSpPr/>
            <p:nvPr/>
          </p:nvSpPr>
          <p:spPr>
            <a:xfrm rot="16200000">
              <a:off x="2466382" y="2220940"/>
              <a:ext cx="277821" cy="2650930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A6BAEF95-E47C-4C79-90B7-5F2EE702E0E5}"/>
              </a:ext>
            </a:extLst>
          </p:cNvPr>
          <p:cNvSpPr/>
          <p:nvPr/>
        </p:nvSpPr>
        <p:spPr>
          <a:xfrm>
            <a:off x="2700074" y="4109470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EB4FA02-0E64-40BB-8064-89B7AE57FA34}"/>
              </a:ext>
            </a:extLst>
          </p:cNvPr>
          <p:cNvSpPr/>
          <p:nvPr/>
        </p:nvSpPr>
        <p:spPr>
          <a:xfrm>
            <a:off x="2130955" y="4151539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58D83A2-42A3-427B-A47A-CA1516A7282B}"/>
              </a:ext>
            </a:extLst>
          </p:cNvPr>
          <p:cNvSpPr/>
          <p:nvPr/>
        </p:nvSpPr>
        <p:spPr>
          <a:xfrm>
            <a:off x="1926168" y="4683351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55BD259-408A-42B9-BFD0-80D34208522E}"/>
              </a:ext>
            </a:extLst>
          </p:cNvPr>
          <p:cNvSpPr/>
          <p:nvPr/>
        </p:nvSpPr>
        <p:spPr>
          <a:xfrm>
            <a:off x="2612761" y="5131820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B5C2746-544A-4067-91A3-21AB4EE1AC00}"/>
              </a:ext>
            </a:extLst>
          </p:cNvPr>
          <p:cNvSpPr/>
          <p:nvPr/>
        </p:nvSpPr>
        <p:spPr>
          <a:xfrm>
            <a:off x="3024718" y="4624614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E5F9C3B-B88A-4A62-BF44-ED3B073952DC}"/>
              </a:ext>
            </a:extLst>
          </p:cNvPr>
          <p:cNvSpPr/>
          <p:nvPr/>
        </p:nvSpPr>
        <p:spPr>
          <a:xfrm>
            <a:off x="2725474" y="4750026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A0C13E5-498F-4A24-87CD-4C5B1F1B6CC1}"/>
              </a:ext>
            </a:extLst>
          </p:cNvPr>
          <p:cNvSpPr/>
          <p:nvPr/>
        </p:nvSpPr>
        <p:spPr>
          <a:xfrm>
            <a:off x="2166674" y="4991326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3EC8586-6F3B-4A4D-8F46-9B137C745EC5}"/>
              </a:ext>
            </a:extLst>
          </p:cNvPr>
          <p:cNvSpPr/>
          <p:nvPr/>
        </p:nvSpPr>
        <p:spPr>
          <a:xfrm>
            <a:off x="2277959" y="4569845"/>
            <a:ext cx="147004" cy="1470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1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47578 0.0044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117 -0.00417 L 0.03255 -0.51296 " pathEditMode="relative" rAng="0" ptsTypes="AA">
                                      <p:cBhvr>
                                        <p:cTn id="5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2544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4.07407E-6 L 0.08347 0.79931 " pathEditMode="relative" rAng="0" ptsTypes="AA">
                                      <p:cBhvr>
                                        <p:cTn id="56" dur="1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3995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96296E-6 L -0.40195 0.58889 " pathEditMode="relative" rAng="0" ptsTypes="AA">
                                      <p:cBhvr>
                                        <p:cTn id="58" dur="1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294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875E-6 -7.40741E-7 L -0.428 -0.09907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04" grpId="0"/>
      <p:bldP spid="85" grpId="0" animBg="1"/>
      <p:bldP spid="89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21D6-2953-5140-AA88-5A72DB79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Claims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2D99A9-B6A4-4841-A70D-9E154675EA1D}"/>
              </a:ext>
            </a:extLst>
          </p:cNvPr>
          <p:cNvCxnSpPr>
            <a:cxnSpLocks/>
          </p:cNvCxnSpPr>
          <p:nvPr/>
        </p:nvCxnSpPr>
        <p:spPr>
          <a:xfrm>
            <a:off x="1021570" y="3461452"/>
            <a:ext cx="0" cy="328954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EEF7241-11E3-9A4B-9D93-998CF6B3F37D}"/>
              </a:ext>
            </a:extLst>
          </p:cNvPr>
          <p:cNvSpPr/>
          <p:nvPr/>
        </p:nvSpPr>
        <p:spPr>
          <a:xfrm>
            <a:off x="643120" y="3222101"/>
            <a:ext cx="785145" cy="7851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AF4F19F1-B200-FB4A-B9BD-A8163FA9EA40}"/>
              </a:ext>
            </a:extLst>
          </p:cNvPr>
          <p:cNvSpPr>
            <a:spLocks noEditPoints="1"/>
          </p:cNvSpPr>
          <p:nvPr/>
        </p:nvSpPr>
        <p:spPr bwMode="auto">
          <a:xfrm>
            <a:off x="843533" y="3398488"/>
            <a:ext cx="384319" cy="432370"/>
          </a:xfrm>
          <a:custGeom>
            <a:avLst/>
            <a:gdLst>
              <a:gd name="T0" fmla="*/ 0 w 6445"/>
              <a:gd name="T1" fmla="*/ 1172 h 7324"/>
              <a:gd name="T2" fmla="*/ 0 w 6445"/>
              <a:gd name="T3" fmla="*/ 3223 h 7324"/>
              <a:gd name="T4" fmla="*/ 3222 w 6445"/>
              <a:gd name="T5" fmla="*/ 7324 h 7324"/>
              <a:gd name="T6" fmla="*/ 6445 w 6445"/>
              <a:gd name="T7" fmla="*/ 3223 h 7324"/>
              <a:gd name="T8" fmla="*/ 6445 w 6445"/>
              <a:gd name="T9" fmla="*/ 1172 h 7324"/>
              <a:gd name="T10" fmla="*/ 0 w 6445"/>
              <a:gd name="T11" fmla="*/ 1172 h 7324"/>
              <a:gd name="T12" fmla="*/ 5859 w 6445"/>
              <a:gd name="T13" fmla="*/ 3223 h 7324"/>
              <a:gd name="T14" fmla="*/ 3222 w 6445"/>
              <a:gd name="T15" fmla="*/ 6713 h 7324"/>
              <a:gd name="T16" fmla="*/ 585 w 6445"/>
              <a:gd name="T17" fmla="*/ 3223 h 7324"/>
              <a:gd name="T18" fmla="*/ 585 w 6445"/>
              <a:gd name="T19" fmla="*/ 1517 h 7324"/>
              <a:gd name="T20" fmla="*/ 3222 w 6445"/>
              <a:gd name="T21" fmla="*/ 879 h 7324"/>
              <a:gd name="T22" fmla="*/ 5859 w 6445"/>
              <a:gd name="T23" fmla="*/ 1518 h 7324"/>
              <a:gd name="T24" fmla="*/ 5859 w 6445"/>
              <a:gd name="T25" fmla="*/ 3223 h 7324"/>
              <a:gd name="T26" fmla="*/ 1757 w 6445"/>
              <a:gd name="T27" fmla="*/ 3223 h 7324"/>
              <a:gd name="T28" fmla="*/ 1757 w 6445"/>
              <a:gd name="T29" fmla="*/ 2291 h 7324"/>
              <a:gd name="T30" fmla="*/ 2947 w 6445"/>
              <a:gd name="T31" fmla="*/ 2059 h 7324"/>
              <a:gd name="T32" fmla="*/ 3222 w 6445"/>
              <a:gd name="T33" fmla="*/ 1767 h 7324"/>
              <a:gd name="T34" fmla="*/ 3222 w 6445"/>
              <a:gd name="T35" fmla="*/ 1767 h 7324"/>
              <a:gd name="T36" fmla="*/ 2912 w 6445"/>
              <a:gd name="T37" fmla="*/ 1474 h 7324"/>
              <a:gd name="T38" fmla="*/ 1359 w 6445"/>
              <a:gd name="T39" fmla="*/ 1812 h 7324"/>
              <a:gd name="T40" fmla="*/ 1171 w 6445"/>
              <a:gd name="T41" fmla="*/ 1884 h 7324"/>
              <a:gd name="T42" fmla="*/ 1171 w 6445"/>
              <a:gd name="T43" fmla="*/ 3223 h 7324"/>
              <a:gd name="T44" fmla="*/ 2820 w 6445"/>
              <a:gd name="T45" fmla="*/ 5916 h 7324"/>
              <a:gd name="T46" fmla="*/ 3227 w 6445"/>
              <a:gd name="T47" fmla="*/ 5767 h 7324"/>
              <a:gd name="T48" fmla="*/ 3227 w 6445"/>
              <a:gd name="T49" fmla="*/ 5767 h 7324"/>
              <a:gd name="T50" fmla="*/ 3091 w 6445"/>
              <a:gd name="T51" fmla="*/ 5396 h 7324"/>
              <a:gd name="T52" fmla="*/ 1757 w 6445"/>
              <a:gd name="T53" fmla="*/ 3223 h 7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45" h="7324">
                <a:moveTo>
                  <a:pt x="0" y="1172"/>
                </a:moveTo>
                <a:cubicBezTo>
                  <a:pt x="0" y="3223"/>
                  <a:pt x="0" y="3223"/>
                  <a:pt x="0" y="3223"/>
                </a:cubicBezTo>
                <a:cubicBezTo>
                  <a:pt x="0" y="5244"/>
                  <a:pt x="1365" y="6811"/>
                  <a:pt x="3222" y="7324"/>
                </a:cubicBezTo>
                <a:cubicBezTo>
                  <a:pt x="5079" y="6811"/>
                  <a:pt x="6445" y="5244"/>
                  <a:pt x="6445" y="3223"/>
                </a:cubicBezTo>
                <a:cubicBezTo>
                  <a:pt x="6445" y="1172"/>
                  <a:pt x="6445" y="1172"/>
                  <a:pt x="6445" y="1172"/>
                </a:cubicBezTo>
                <a:cubicBezTo>
                  <a:pt x="4456" y="0"/>
                  <a:pt x="1989" y="0"/>
                  <a:pt x="0" y="1172"/>
                </a:cubicBezTo>
                <a:close/>
                <a:moveTo>
                  <a:pt x="5859" y="3223"/>
                </a:moveTo>
                <a:cubicBezTo>
                  <a:pt x="5859" y="4851"/>
                  <a:pt x="4829" y="6205"/>
                  <a:pt x="3222" y="6713"/>
                </a:cubicBezTo>
                <a:cubicBezTo>
                  <a:pt x="1615" y="6205"/>
                  <a:pt x="585" y="4851"/>
                  <a:pt x="585" y="3223"/>
                </a:cubicBezTo>
                <a:cubicBezTo>
                  <a:pt x="585" y="1517"/>
                  <a:pt x="585" y="1517"/>
                  <a:pt x="585" y="1517"/>
                </a:cubicBezTo>
                <a:cubicBezTo>
                  <a:pt x="1400" y="1099"/>
                  <a:pt x="2304" y="879"/>
                  <a:pt x="3222" y="879"/>
                </a:cubicBezTo>
                <a:cubicBezTo>
                  <a:pt x="4140" y="879"/>
                  <a:pt x="5045" y="1099"/>
                  <a:pt x="5859" y="1518"/>
                </a:cubicBezTo>
                <a:lnTo>
                  <a:pt x="5859" y="3223"/>
                </a:lnTo>
                <a:close/>
                <a:moveTo>
                  <a:pt x="1757" y="3223"/>
                </a:moveTo>
                <a:cubicBezTo>
                  <a:pt x="1757" y="2291"/>
                  <a:pt x="1757" y="2291"/>
                  <a:pt x="1757" y="2291"/>
                </a:cubicBezTo>
                <a:cubicBezTo>
                  <a:pt x="2144" y="2161"/>
                  <a:pt x="2542" y="2083"/>
                  <a:pt x="2947" y="2059"/>
                </a:cubicBezTo>
                <a:cubicBezTo>
                  <a:pt x="3102" y="2050"/>
                  <a:pt x="3222" y="1921"/>
                  <a:pt x="3222" y="1767"/>
                </a:cubicBezTo>
                <a:cubicBezTo>
                  <a:pt x="3222" y="1767"/>
                  <a:pt x="3222" y="1767"/>
                  <a:pt x="3222" y="1767"/>
                </a:cubicBezTo>
                <a:cubicBezTo>
                  <a:pt x="3222" y="1598"/>
                  <a:pt x="3080" y="1464"/>
                  <a:pt x="2912" y="1474"/>
                </a:cubicBezTo>
                <a:cubicBezTo>
                  <a:pt x="2382" y="1506"/>
                  <a:pt x="1861" y="1619"/>
                  <a:pt x="1359" y="1812"/>
                </a:cubicBezTo>
                <a:cubicBezTo>
                  <a:pt x="1171" y="1884"/>
                  <a:pt x="1171" y="1884"/>
                  <a:pt x="1171" y="1884"/>
                </a:cubicBezTo>
                <a:cubicBezTo>
                  <a:pt x="1171" y="3223"/>
                  <a:pt x="1171" y="3223"/>
                  <a:pt x="1171" y="3223"/>
                </a:cubicBezTo>
                <a:cubicBezTo>
                  <a:pt x="1171" y="4390"/>
                  <a:pt x="1782" y="5376"/>
                  <a:pt x="2820" y="5916"/>
                </a:cubicBezTo>
                <a:cubicBezTo>
                  <a:pt x="2973" y="5995"/>
                  <a:pt x="3162" y="5926"/>
                  <a:pt x="3227" y="5767"/>
                </a:cubicBezTo>
                <a:cubicBezTo>
                  <a:pt x="3227" y="5767"/>
                  <a:pt x="3227" y="5767"/>
                  <a:pt x="3227" y="5767"/>
                </a:cubicBezTo>
                <a:cubicBezTo>
                  <a:pt x="3285" y="5627"/>
                  <a:pt x="3226" y="5466"/>
                  <a:pt x="3091" y="5396"/>
                </a:cubicBezTo>
                <a:cubicBezTo>
                  <a:pt x="2251" y="4957"/>
                  <a:pt x="1757" y="4162"/>
                  <a:pt x="1757" y="322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9D19AB-5C5C-C944-BA69-5B944F06304E}"/>
              </a:ext>
            </a:extLst>
          </p:cNvPr>
          <p:cNvGrpSpPr/>
          <p:nvPr/>
        </p:nvGrpSpPr>
        <p:grpSpPr>
          <a:xfrm>
            <a:off x="643120" y="4547845"/>
            <a:ext cx="785145" cy="785145"/>
            <a:chOff x="643120" y="4012805"/>
            <a:chExt cx="785145" cy="78514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BCC45A-1744-CE48-BAFC-11A225E5E050}"/>
                </a:ext>
              </a:extLst>
            </p:cNvPr>
            <p:cNvSpPr/>
            <p:nvPr/>
          </p:nvSpPr>
          <p:spPr>
            <a:xfrm>
              <a:off x="643120" y="4012805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E87458C-CEF5-6C40-A215-ACB9C0F83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39" y="4199274"/>
              <a:ext cx="416307" cy="412206"/>
            </a:xfrm>
            <a:custGeom>
              <a:avLst/>
              <a:gdLst>
                <a:gd name="T0" fmla="*/ 4559 w 5759"/>
                <a:gd name="T1" fmla="*/ 3359 h 5759"/>
                <a:gd name="T2" fmla="*/ 3500 w 5759"/>
                <a:gd name="T3" fmla="*/ 4007 h 5759"/>
                <a:gd name="T4" fmla="*/ 2390 w 5759"/>
                <a:gd name="T5" fmla="*/ 3690 h 5759"/>
                <a:gd name="T6" fmla="*/ 2400 w 5759"/>
                <a:gd name="T7" fmla="*/ 3599 h 5759"/>
                <a:gd name="T8" fmla="*/ 2252 w 5759"/>
                <a:gd name="T9" fmla="*/ 3035 h 5759"/>
                <a:gd name="T10" fmla="*/ 3334 w 5759"/>
                <a:gd name="T11" fmla="*/ 2133 h 5759"/>
                <a:gd name="T12" fmla="*/ 4079 w 5759"/>
                <a:gd name="T13" fmla="*/ 2400 h 5759"/>
                <a:gd name="T14" fmla="*/ 5279 w 5759"/>
                <a:gd name="T15" fmla="*/ 1200 h 5759"/>
                <a:gd name="T16" fmla="*/ 4079 w 5759"/>
                <a:gd name="T17" fmla="*/ 0 h 5759"/>
                <a:gd name="T18" fmla="*/ 2879 w 5759"/>
                <a:gd name="T19" fmla="*/ 1200 h 5759"/>
                <a:gd name="T20" fmla="*/ 3027 w 5759"/>
                <a:gd name="T21" fmla="*/ 1764 h 5759"/>
                <a:gd name="T22" fmla="*/ 1945 w 5759"/>
                <a:gd name="T23" fmla="*/ 2666 h 5759"/>
                <a:gd name="T24" fmla="*/ 1200 w 5759"/>
                <a:gd name="T25" fmla="*/ 2400 h 5759"/>
                <a:gd name="T26" fmla="*/ 0 w 5759"/>
                <a:gd name="T27" fmla="*/ 3599 h 5759"/>
                <a:gd name="T28" fmla="*/ 1200 w 5759"/>
                <a:gd name="T29" fmla="*/ 4799 h 5759"/>
                <a:gd name="T30" fmla="*/ 2259 w 5759"/>
                <a:gd name="T31" fmla="*/ 4151 h 5759"/>
                <a:gd name="T32" fmla="*/ 3368 w 5759"/>
                <a:gd name="T33" fmla="*/ 4469 h 5759"/>
                <a:gd name="T34" fmla="*/ 3359 w 5759"/>
                <a:gd name="T35" fmla="*/ 4559 h 5759"/>
                <a:gd name="T36" fmla="*/ 4559 w 5759"/>
                <a:gd name="T37" fmla="*/ 5759 h 5759"/>
                <a:gd name="T38" fmla="*/ 5759 w 5759"/>
                <a:gd name="T39" fmla="*/ 4559 h 5759"/>
                <a:gd name="T40" fmla="*/ 4559 w 5759"/>
                <a:gd name="T41" fmla="*/ 3359 h 5759"/>
                <a:gd name="T42" fmla="*/ 4079 w 5759"/>
                <a:gd name="T43" fmla="*/ 480 h 5759"/>
                <a:gd name="T44" fmla="*/ 4799 w 5759"/>
                <a:gd name="T45" fmla="*/ 1200 h 5759"/>
                <a:gd name="T46" fmla="*/ 4079 w 5759"/>
                <a:gd name="T47" fmla="*/ 1920 h 5759"/>
                <a:gd name="T48" fmla="*/ 3359 w 5759"/>
                <a:gd name="T49" fmla="*/ 1200 h 5759"/>
                <a:gd name="T50" fmla="*/ 4079 w 5759"/>
                <a:gd name="T51" fmla="*/ 480 h 5759"/>
                <a:gd name="T52" fmla="*/ 1200 w 5759"/>
                <a:gd name="T53" fmla="*/ 4319 h 5759"/>
                <a:gd name="T54" fmla="*/ 480 w 5759"/>
                <a:gd name="T55" fmla="*/ 3599 h 5759"/>
                <a:gd name="T56" fmla="*/ 1200 w 5759"/>
                <a:gd name="T57" fmla="*/ 2880 h 5759"/>
                <a:gd name="T58" fmla="*/ 1920 w 5759"/>
                <a:gd name="T59" fmla="*/ 3599 h 5759"/>
                <a:gd name="T60" fmla="*/ 1200 w 5759"/>
                <a:gd name="T61" fmla="*/ 4319 h 5759"/>
                <a:gd name="T62" fmla="*/ 4559 w 5759"/>
                <a:gd name="T63" fmla="*/ 5279 h 5759"/>
                <a:gd name="T64" fmla="*/ 3839 w 5759"/>
                <a:gd name="T65" fmla="*/ 4559 h 5759"/>
                <a:gd name="T66" fmla="*/ 4559 w 5759"/>
                <a:gd name="T67" fmla="*/ 3839 h 5759"/>
                <a:gd name="T68" fmla="*/ 5279 w 5759"/>
                <a:gd name="T69" fmla="*/ 4559 h 5759"/>
                <a:gd name="T70" fmla="*/ 4559 w 5759"/>
                <a:gd name="T71" fmla="*/ 5279 h 5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59" h="5759">
                  <a:moveTo>
                    <a:pt x="4559" y="3359"/>
                  </a:moveTo>
                  <a:cubicBezTo>
                    <a:pt x="4098" y="3359"/>
                    <a:pt x="3701" y="3624"/>
                    <a:pt x="3500" y="4007"/>
                  </a:cubicBezTo>
                  <a:cubicBezTo>
                    <a:pt x="2390" y="3690"/>
                    <a:pt x="2390" y="3690"/>
                    <a:pt x="2390" y="3690"/>
                  </a:cubicBezTo>
                  <a:cubicBezTo>
                    <a:pt x="2393" y="3660"/>
                    <a:pt x="2400" y="3630"/>
                    <a:pt x="2400" y="3599"/>
                  </a:cubicBezTo>
                  <a:cubicBezTo>
                    <a:pt x="2400" y="3394"/>
                    <a:pt x="2343" y="3204"/>
                    <a:pt x="2252" y="3035"/>
                  </a:cubicBezTo>
                  <a:cubicBezTo>
                    <a:pt x="3334" y="2133"/>
                    <a:pt x="3334" y="2133"/>
                    <a:pt x="3334" y="2133"/>
                  </a:cubicBezTo>
                  <a:cubicBezTo>
                    <a:pt x="3540" y="2297"/>
                    <a:pt x="3797" y="2400"/>
                    <a:pt x="4079" y="2400"/>
                  </a:cubicBezTo>
                  <a:cubicBezTo>
                    <a:pt x="4741" y="2400"/>
                    <a:pt x="5279" y="1861"/>
                    <a:pt x="5279" y="1200"/>
                  </a:cubicBezTo>
                  <a:cubicBezTo>
                    <a:pt x="5279" y="539"/>
                    <a:pt x="4741" y="0"/>
                    <a:pt x="4079" y="0"/>
                  </a:cubicBezTo>
                  <a:cubicBezTo>
                    <a:pt x="3418" y="0"/>
                    <a:pt x="2879" y="539"/>
                    <a:pt x="2879" y="1200"/>
                  </a:cubicBezTo>
                  <a:cubicBezTo>
                    <a:pt x="2879" y="1405"/>
                    <a:pt x="2936" y="1596"/>
                    <a:pt x="3027" y="1764"/>
                  </a:cubicBezTo>
                  <a:cubicBezTo>
                    <a:pt x="1945" y="2666"/>
                    <a:pt x="1945" y="2666"/>
                    <a:pt x="1945" y="2666"/>
                  </a:cubicBezTo>
                  <a:cubicBezTo>
                    <a:pt x="1740" y="2502"/>
                    <a:pt x="1483" y="2400"/>
                    <a:pt x="1200" y="2400"/>
                  </a:cubicBezTo>
                  <a:cubicBezTo>
                    <a:pt x="539" y="2400"/>
                    <a:pt x="0" y="2938"/>
                    <a:pt x="0" y="3599"/>
                  </a:cubicBezTo>
                  <a:cubicBezTo>
                    <a:pt x="0" y="4261"/>
                    <a:pt x="539" y="4799"/>
                    <a:pt x="1200" y="4799"/>
                  </a:cubicBezTo>
                  <a:cubicBezTo>
                    <a:pt x="1661" y="4799"/>
                    <a:pt x="2058" y="4534"/>
                    <a:pt x="2259" y="4151"/>
                  </a:cubicBezTo>
                  <a:cubicBezTo>
                    <a:pt x="3368" y="4469"/>
                    <a:pt x="3368" y="4469"/>
                    <a:pt x="3368" y="4469"/>
                  </a:cubicBezTo>
                  <a:cubicBezTo>
                    <a:pt x="3366" y="4499"/>
                    <a:pt x="3359" y="4528"/>
                    <a:pt x="3359" y="4559"/>
                  </a:cubicBezTo>
                  <a:cubicBezTo>
                    <a:pt x="3359" y="5220"/>
                    <a:pt x="3898" y="5759"/>
                    <a:pt x="4559" y="5759"/>
                  </a:cubicBezTo>
                  <a:cubicBezTo>
                    <a:pt x="5220" y="5759"/>
                    <a:pt x="5759" y="5220"/>
                    <a:pt x="5759" y="4559"/>
                  </a:cubicBezTo>
                  <a:cubicBezTo>
                    <a:pt x="5759" y="3898"/>
                    <a:pt x="5220" y="3359"/>
                    <a:pt x="4559" y="3359"/>
                  </a:cubicBezTo>
                  <a:close/>
                  <a:moveTo>
                    <a:pt x="4079" y="480"/>
                  </a:moveTo>
                  <a:cubicBezTo>
                    <a:pt x="4476" y="480"/>
                    <a:pt x="4799" y="803"/>
                    <a:pt x="4799" y="1200"/>
                  </a:cubicBezTo>
                  <a:cubicBezTo>
                    <a:pt x="4799" y="1597"/>
                    <a:pt x="4476" y="1920"/>
                    <a:pt x="4079" y="1920"/>
                  </a:cubicBezTo>
                  <a:cubicBezTo>
                    <a:pt x="3682" y="1920"/>
                    <a:pt x="3359" y="1597"/>
                    <a:pt x="3359" y="1200"/>
                  </a:cubicBezTo>
                  <a:cubicBezTo>
                    <a:pt x="3359" y="803"/>
                    <a:pt x="3682" y="480"/>
                    <a:pt x="4079" y="480"/>
                  </a:cubicBezTo>
                  <a:close/>
                  <a:moveTo>
                    <a:pt x="1200" y="4319"/>
                  </a:moveTo>
                  <a:cubicBezTo>
                    <a:pt x="803" y="4319"/>
                    <a:pt x="480" y="3996"/>
                    <a:pt x="480" y="3599"/>
                  </a:cubicBezTo>
                  <a:cubicBezTo>
                    <a:pt x="480" y="3202"/>
                    <a:pt x="803" y="2880"/>
                    <a:pt x="1200" y="2880"/>
                  </a:cubicBezTo>
                  <a:cubicBezTo>
                    <a:pt x="1597" y="2880"/>
                    <a:pt x="1920" y="3202"/>
                    <a:pt x="1920" y="3599"/>
                  </a:cubicBezTo>
                  <a:cubicBezTo>
                    <a:pt x="1920" y="3996"/>
                    <a:pt x="1597" y="4319"/>
                    <a:pt x="1200" y="4319"/>
                  </a:cubicBezTo>
                  <a:close/>
                  <a:moveTo>
                    <a:pt x="4559" y="5279"/>
                  </a:moveTo>
                  <a:cubicBezTo>
                    <a:pt x="4162" y="5279"/>
                    <a:pt x="3839" y="4956"/>
                    <a:pt x="3839" y="4559"/>
                  </a:cubicBezTo>
                  <a:cubicBezTo>
                    <a:pt x="3839" y="4162"/>
                    <a:pt x="4162" y="3839"/>
                    <a:pt x="4559" y="3839"/>
                  </a:cubicBezTo>
                  <a:cubicBezTo>
                    <a:pt x="4956" y="3839"/>
                    <a:pt x="5279" y="4162"/>
                    <a:pt x="5279" y="4559"/>
                  </a:cubicBezTo>
                  <a:cubicBezTo>
                    <a:pt x="5279" y="4956"/>
                    <a:pt x="4956" y="5279"/>
                    <a:pt x="4559" y="527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0F899652-1E52-3848-8057-C679977E4505}"/>
              </a:ext>
            </a:extLst>
          </p:cNvPr>
          <p:cNvSpPr/>
          <p:nvPr/>
        </p:nvSpPr>
        <p:spPr>
          <a:xfrm flipH="1">
            <a:off x="10193957" y="3015493"/>
            <a:ext cx="840830" cy="8045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22960">
              <a:defRPr/>
            </a:pPr>
            <a:endParaRPr lang="en-US" sz="1620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3BE69F-1E56-A142-BB47-3E6F8E5BF172}"/>
              </a:ext>
            </a:extLst>
          </p:cNvPr>
          <p:cNvGrpSpPr/>
          <p:nvPr/>
        </p:nvGrpSpPr>
        <p:grpSpPr>
          <a:xfrm flipH="1">
            <a:off x="5441971" y="1395011"/>
            <a:ext cx="6583822" cy="4778829"/>
            <a:chOff x="5842324" y="3045509"/>
            <a:chExt cx="4810436" cy="34916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C2522C-238F-0241-AB2A-590BB6ECEAEE}"/>
                </a:ext>
              </a:extLst>
            </p:cNvPr>
            <p:cNvGrpSpPr/>
            <p:nvPr/>
          </p:nvGrpSpPr>
          <p:grpSpPr>
            <a:xfrm rot="5400000">
              <a:off x="6501729" y="2386104"/>
              <a:ext cx="3491626" cy="4810436"/>
              <a:chOff x="4019550" y="976313"/>
              <a:chExt cx="4471988" cy="616108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DD580E9-9820-4A4B-BAF6-6E1B26588A99}"/>
                  </a:ext>
                </a:extLst>
              </p:cNvPr>
              <p:cNvGrpSpPr/>
              <p:nvPr/>
            </p:nvGrpSpPr>
            <p:grpSpPr>
              <a:xfrm>
                <a:off x="5435600" y="2324100"/>
                <a:ext cx="1193800" cy="1009650"/>
                <a:chOff x="5435600" y="2324100"/>
                <a:chExt cx="1193800" cy="1009650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DE55F92E-05BE-AF48-A6FC-9A39395BE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7350" y="2819401"/>
                  <a:ext cx="642938" cy="13334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1054A688-A0E3-AF4E-8BC8-AA65E7E30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473325"/>
                  <a:ext cx="474662" cy="34607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61D9448-4B33-F749-A28F-03CEE2D4B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324100"/>
                  <a:ext cx="277812" cy="49530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300EA386-137C-E841-B939-9B3D7C0890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5000" y="2819402"/>
                  <a:ext cx="395288" cy="514348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183614D7-9BC2-5743-80A5-FB107130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5600" y="2819402"/>
                  <a:ext cx="674688" cy="374648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F3CA9AC5-E5CE-E64E-A0A9-598A8097F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9125" y="2819402"/>
                  <a:ext cx="411163" cy="146048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899B7FB4-49BF-3F4E-B54F-856AF41B6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743200"/>
                  <a:ext cx="519112" cy="7620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EDC0C25-BFAF-1546-9773-7C64D8C29F3D}"/>
                  </a:ext>
                </a:extLst>
              </p:cNvPr>
              <p:cNvSpPr/>
              <p:nvPr/>
            </p:nvSpPr>
            <p:spPr>
              <a:xfrm>
                <a:off x="6010275" y="2714625"/>
                <a:ext cx="209550" cy="20955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52255E-C44E-984E-B484-2DEDB8561653}"/>
                  </a:ext>
                </a:extLst>
              </p:cNvPr>
              <p:cNvGrpSpPr/>
              <p:nvPr/>
            </p:nvGrpSpPr>
            <p:grpSpPr>
              <a:xfrm>
                <a:off x="4343400" y="1097756"/>
                <a:ext cx="1112044" cy="1176338"/>
                <a:chOff x="5519737" y="2126456"/>
                <a:chExt cx="1112044" cy="1176338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14129EB-2FCD-3345-8E84-9BA9C281C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676525"/>
                  <a:ext cx="390524" cy="14287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534ACD7-D98F-9648-8433-62A35690F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3550" y="2500313"/>
                  <a:ext cx="566738" cy="31908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1C7FFB-F780-E745-B9A2-D6390B9D0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9331" y="2819402"/>
                  <a:ext cx="30957" cy="411954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5188CD6-7D0B-5444-9032-9CA293E79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3075" y="2793206"/>
                  <a:ext cx="557213" cy="2619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C518FD3E-2B19-864A-B164-E30FCB53D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9737" y="2819402"/>
                  <a:ext cx="590551" cy="25002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4930F40B-A85E-FE4B-8411-9B8E6BCD8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521493" cy="48339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0E1E9D2-DB2F-3048-9451-E3DD8C1CB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426494"/>
                  <a:ext cx="335755" cy="392908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94DA8C9-9120-4646-B9D9-0000D8491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126456"/>
                  <a:ext cx="230980" cy="69294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7EE57DF-E2E4-8048-8571-83F6A437C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0281" y="2233613"/>
                  <a:ext cx="50007" cy="58578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07362682-E32D-8E46-A3E4-F66017C1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3575" y="2202656"/>
                  <a:ext cx="366713" cy="61674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02387D7-11B6-304D-962F-0A318906E67C}"/>
                  </a:ext>
                </a:extLst>
              </p:cNvPr>
              <p:cNvSpPr/>
              <p:nvPr/>
            </p:nvSpPr>
            <p:spPr>
              <a:xfrm>
                <a:off x="4833938" y="1685925"/>
                <a:ext cx="209550" cy="20955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F7B84D-64C7-F64A-8EE0-5E89E7F27AD0}"/>
                  </a:ext>
                </a:extLst>
              </p:cNvPr>
              <p:cNvGrpSpPr/>
              <p:nvPr/>
            </p:nvGrpSpPr>
            <p:grpSpPr>
              <a:xfrm>
                <a:off x="5800725" y="1040606"/>
                <a:ext cx="466725" cy="985838"/>
                <a:chOff x="5905499" y="2431256"/>
                <a:chExt cx="466725" cy="985838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C45635EE-B8AF-054D-8983-0508FF5C1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5499" y="2457450"/>
                  <a:ext cx="204789" cy="36195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76E91FB-4B63-214F-B6A3-9160B6877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431256"/>
                  <a:ext cx="126205" cy="38814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AC088987-FCFE-B241-9EEC-7211BD166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45242" cy="59769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57A95F78-C7D5-3742-BB86-C23446840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261936" cy="23097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5D03E2-67C6-B34F-954E-DC07DFCF7FF3}"/>
                  </a:ext>
                </a:extLst>
              </p:cNvPr>
              <p:cNvSpPr/>
              <p:nvPr/>
            </p:nvSpPr>
            <p:spPr>
              <a:xfrm>
                <a:off x="5905501" y="1323975"/>
                <a:ext cx="209550" cy="20955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D3FB56D-2A11-AD41-864B-D5092AFD21B3}"/>
                  </a:ext>
                </a:extLst>
              </p:cNvPr>
              <p:cNvGrpSpPr/>
              <p:nvPr/>
            </p:nvGrpSpPr>
            <p:grpSpPr>
              <a:xfrm>
                <a:off x="6353175" y="976313"/>
                <a:ext cx="838200" cy="995362"/>
                <a:chOff x="5786436" y="2195513"/>
                <a:chExt cx="838200" cy="995362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8E6166EF-80DD-7D4F-B17C-02FCA7C1C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195513"/>
                  <a:ext cx="7142" cy="62388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185A042-5D3B-EF4D-8F80-D4E8175E4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645569"/>
                  <a:ext cx="514348" cy="173833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4DE241F-CBB8-DD48-9EDA-C6D5D9D68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321719"/>
                  <a:ext cx="350042" cy="497683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6C17757-BF56-9B42-A30F-18264E1CE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219073" cy="371473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8859DAA-001A-4F47-9FDD-C4D378040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86436" y="2819402"/>
                  <a:ext cx="323852" cy="26193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9A647D0-D25F-1E4F-8728-D6679436E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485773" cy="176211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E5EB1C6-619C-7248-92E0-1F7A81C1C9E7}"/>
                  </a:ext>
                </a:extLst>
              </p:cNvPr>
              <p:cNvSpPr/>
              <p:nvPr/>
            </p:nvSpPr>
            <p:spPr>
              <a:xfrm>
                <a:off x="6577014" y="1495425"/>
                <a:ext cx="209550" cy="20955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821481F-3D58-6C4A-A252-56F61FEAF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39089" y="2147888"/>
                <a:ext cx="481011" cy="41592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76B15C3-51D8-C640-BB59-CD3C44863C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39089" y="2043113"/>
                <a:ext cx="95249" cy="52070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342786A-FC8D-BC44-BCC2-421704018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12794" y="2563815"/>
                <a:ext cx="826295" cy="25558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EE8C4F6-26BF-9A40-BCAC-D0D901895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7613" y="2563815"/>
                <a:ext cx="371476" cy="3651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BC757B-D704-904D-B3C1-56FFA7D05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39089" y="2563815"/>
                <a:ext cx="552449" cy="2222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6DC58C-CD7A-3743-A890-A2B1447A5EFD}"/>
                  </a:ext>
                </a:extLst>
              </p:cNvPr>
              <p:cNvSpPr/>
              <p:nvPr/>
            </p:nvSpPr>
            <p:spPr>
              <a:xfrm>
                <a:off x="7839076" y="2459038"/>
                <a:ext cx="209550" cy="20955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7973BD9-57AD-F843-9E00-813A9F6ADD37}"/>
                  </a:ext>
                </a:extLst>
              </p:cNvPr>
              <p:cNvGrpSpPr/>
              <p:nvPr/>
            </p:nvGrpSpPr>
            <p:grpSpPr>
              <a:xfrm>
                <a:off x="6910388" y="3936206"/>
                <a:ext cx="1459706" cy="962025"/>
                <a:chOff x="5195887" y="2420143"/>
                <a:chExt cx="1459706" cy="96202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6ADFC100-AA49-7448-BB76-D10B3A963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653506"/>
                  <a:ext cx="545305" cy="16589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DE39DEB9-36FE-C043-8865-4BA0C228A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420143"/>
                  <a:ext cx="323849" cy="39925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BFC8102E-8977-814C-A755-237521ADF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257174" cy="56276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2736E93-8130-3E4C-8EE4-DE6B55EA6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1237" y="2819402"/>
                  <a:ext cx="19051" cy="329404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0FD03C6F-543D-7E45-ACAC-56197F420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5887" y="2548731"/>
                  <a:ext cx="914401" cy="270671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FEE9B32-3770-7C46-8D4D-3C7DB2EBD8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409574" cy="212723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16436D-AC53-E948-A8FD-5C56BFB4315E}"/>
                  </a:ext>
                </a:extLst>
              </p:cNvPr>
              <p:cNvSpPr/>
              <p:nvPr/>
            </p:nvSpPr>
            <p:spPr>
              <a:xfrm>
                <a:off x="7724776" y="4230688"/>
                <a:ext cx="209550" cy="20955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4794732-CD54-D24D-9A82-C6377F25F8F7}"/>
                  </a:ext>
                </a:extLst>
              </p:cNvPr>
              <p:cNvGrpSpPr/>
              <p:nvPr/>
            </p:nvGrpSpPr>
            <p:grpSpPr>
              <a:xfrm>
                <a:off x="6229350" y="4474369"/>
                <a:ext cx="1226344" cy="973931"/>
                <a:chOff x="5435599" y="2259806"/>
                <a:chExt cx="1226344" cy="973931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EEDD667-CAB1-EB41-9F13-7BD67F82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5599" y="2750343"/>
                  <a:ext cx="674689" cy="6905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75FD5EB-A482-CC48-A393-295595A05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514600"/>
                  <a:ext cx="377824" cy="30480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792DEA28-F043-8E43-AB35-CCE73B2B8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277811" cy="3333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6DFDA8-E5FB-FE43-8C24-0CEB88D34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9962" y="2819402"/>
                  <a:ext cx="60326" cy="409573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AF34FC6-982E-B546-BC1F-927B3BA49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337342" cy="41433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4CE1508-F0E0-B046-94CA-262773572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737" y="2714625"/>
                  <a:ext cx="336551" cy="10477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6188BD3-4F68-D146-9C07-AAC312AF3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551655" cy="200023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54B711B-4180-4D4D-B3EB-9CB0CC926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655" y="2407443"/>
                  <a:ext cx="224634" cy="41196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215D65E3-5247-354F-9114-375931CBDA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9" y="2259806"/>
                  <a:ext cx="13491" cy="55959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DAB6D21-385E-7E4F-8009-707AF1D40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5612" y="2433638"/>
                  <a:ext cx="237331" cy="28098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43B92983-821D-3C42-B691-D8EA9150D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5599" y="2433637"/>
                  <a:ext cx="102394" cy="31670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EFD614E-261C-134A-8415-B0659296064F}"/>
                  </a:ext>
                </a:extLst>
              </p:cNvPr>
              <p:cNvSpPr/>
              <p:nvPr/>
            </p:nvSpPr>
            <p:spPr>
              <a:xfrm>
                <a:off x="6804026" y="4929188"/>
                <a:ext cx="209550" cy="20955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E403CE0-09FD-834A-B3BC-FCC97942EA27}"/>
                  </a:ext>
                </a:extLst>
              </p:cNvPr>
              <p:cNvGrpSpPr/>
              <p:nvPr/>
            </p:nvGrpSpPr>
            <p:grpSpPr>
              <a:xfrm>
                <a:off x="5105400" y="5740400"/>
                <a:ext cx="2290763" cy="1397000"/>
                <a:chOff x="5429249" y="2065337"/>
                <a:chExt cx="2290763" cy="13970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DA7F000-9FF5-C743-8611-ECC48BDB9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9249" y="2819402"/>
                  <a:ext cx="681039" cy="8096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79389F66-2319-9B45-82D0-9CA1D5FA2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074862"/>
                  <a:ext cx="255586" cy="74454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3A10F5D-25B8-374C-B95B-D2CA86EF5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6474" y="2227262"/>
                  <a:ext cx="23814" cy="59214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8270661-2D69-5C43-B4D7-CE6C779B0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7936" cy="64293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AF64223-B83E-BD46-B5F3-0E807B75C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230186" cy="43656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E347CF0-1B14-B14D-91B9-90AF0B643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68949" y="2819402"/>
                  <a:ext cx="541339" cy="26511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41CFF4E-3946-214D-8DEF-A6003766A3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379411" cy="14128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B80D2B5-00BC-0847-B494-E942F9571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1999" y="2819402"/>
                  <a:ext cx="268289" cy="43021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B1373AB-AC54-7F40-80AE-8BAD9A178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02349" y="2230437"/>
                  <a:ext cx="644526" cy="546101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6F6B32E-199F-914A-88C6-DE319DE3B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45288" y="2778127"/>
                  <a:ext cx="23811" cy="42068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90F5CA-D7AD-AC4E-B444-8137B9934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45288" y="2778127"/>
                  <a:ext cx="303211" cy="57308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4D04917-46D1-2B47-B750-2D867E9C9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45288" y="2778127"/>
                  <a:ext cx="417511" cy="30638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BB6BD21-DEB5-CC4E-B237-D00DED3EF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45288" y="2778127"/>
                  <a:ext cx="503236" cy="158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47EEC66-CC9A-F147-B875-61CB3A122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2224" y="2065337"/>
                  <a:ext cx="373064" cy="71279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55EAA86-C9F9-244A-A016-5CEEEB89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72224" y="2071687"/>
                  <a:ext cx="809625" cy="24447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3B0751C-CD55-1149-A1D8-74C016922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65975" y="2316162"/>
                  <a:ext cx="496887" cy="32146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0C35D54-BF1E-7647-84EB-5513BE909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65975" y="2316162"/>
                  <a:ext cx="55403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A1CD95-2358-2342-BCDA-A5AB1A82C77D}"/>
                  </a:ext>
                </a:extLst>
              </p:cNvPr>
              <p:cNvSpPr/>
              <p:nvPr/>
            </p:nvSpPr>
            <p:spPr>
              <a:xfrm>
                <a:off x="5686426" y="6389688"/>
                <a:ext cx="209550" cy="20955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0151ACC-1351-FE4F-9058-AC5FC467FBD8}"/>
                  </a:ext>
                </a:extLst>
              </p:cNvPr>
              <p:cNvGrpSpPr/>
              <p:nvPr/>
            </p:nvGrpSpPr>
            <p:grpSpPr>
              <a:xfrm>
                <a:off x="4019550" y="4224338"/>
                <a:ext cx="2028825" cy="1931987"/>
                <a:chOff x="4724399" y="2276475"/>
                <a:chExt cx="2028825" cy="193198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68B857-946F-B147-B46C-A2877149B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3980" y="2819402"/>
                  <a:ext cx="926308" cy="95248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3AE3BB2-D047-9649-8DF4-2A9CDBA9F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473325"/>
                  <a:ext cx="474662" cy="34607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AFE719-8FE5-E147-93A0-4CDB8AAA9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628900"/>
                  <a:ext cx="26192" cy="19050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E45E7C9-A9F6-9841-89DA-BEEFBE004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5000" y="2819402"/>
                  <a:ext cx="395288" cy="514348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BE4F917-9183-E544-8DD2-6AEE6C5B1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5600" y="2819402"/>
                  <a:ext cx="674688" cy="374648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1F80559-7336-0F47-8258-5FC84FED2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9125" y="2819402"/>
                  <a:ext cx="411163" cy="146048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C351046-BEEF-A647-A8F1-5E1E7CDD8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0288" y="2733675"/>
                  <a:ext cx="340517" cy="8572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4F1447F-ECBE-E149-9F97-4F7F20375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0288" y="2819402"/>
                  <a:ext cx="378617" cy="411954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3E0C2C2-7A72-C740-B9DD-B68374D12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3112" y="2288381"/>
                  <a:ext cx="257176" cy="531021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13587C0-33B5-B04C-B626-84606FD0A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1180" y="2495550"/>
                  <a:ext cx="371475" cy="18335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3226F02-C3BD-C04D-BD82-1E73BA1F8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36419" y="2290762"/>
                  <a:ext cx="216693" cy="383381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9E85C6E-9019-2642-9C0B-49A53219E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38799" y="2276475"/>
                  <a:ext cx="133351" cy="56673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0505EE3-4AAD-0141-B515-6579B6659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2281237"/>
                  <a:ext cx="202406" cy="1428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92201EC-E5F5-9E44-8586-4B3EE5EE0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36406" y="2283618"/>
                  <a:ext cx="316706" cy="30718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A0978AC-E963-0946-AE7B-B16BFB456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4462" y="2340768"/>
                  <a:ext cx="311943" cy="25003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B865B1E-5179-4440-8A62-85C20D64C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88743" y="2586037"/>
                  <a:ext cx="347663" cy="326231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7238A16-2FD1-904D-BD4F-C8388A900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4038" y="2674143"/>
                  <a:ext cx="142874" cy="18811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BD61F018-4629-4147-BCAB-14857A657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5674" y="2912268"/>
                  <a:ext cx="423070" cy="273844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B6D33D4-441F-AC4F-B80F-D2F2E24FE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3024" y="2912268"/>
                  <a:ext cx="35720" cy="39766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ECFA798-FADE-0840-893A-45C63E7E8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4399" y="2703512"/>
                  <a:ext cx="464345" cy="20875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73FFD6E-ACDF-F94C-AC7A-508E0EBFC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22974" y="3231356"/>
                  <a:ext cx="465932" cy="611981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C1CB9F3-F7C8-0F45-87E4-DCDD1B23F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22974" y="3843337"/>
                  <a:ext cx="447675" cy="11112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612BCEB-CAC7-5A4C-939E-1EB945B29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22974" y="3795712"/>
                  <a:ext cx="730250" cy="4762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E065F3A-FCE6-8441-848B-989F635E0E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97524" y="3843337"/>
                  <a:ext cx="425450" cy="36512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C74B010-FDF1-8B44-A4BD-25F16BA9F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1949" y="3843337"/>
                  <a:ext cx="581025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F98CB5C-4CE6-A04D-92B6-8AB8092BE299}"/>
                  </a:ext>
                </a:extLst>
              </p:cNvPr>
              <p:cNvSpPr/>
              <p:nvPr/>
            </p:nvSpPr>
            <p:spPr>
              <a:xfrm>
                <a:off x="5305426" y="4662488"/>
                <a:ext cx="209550" cy="20955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7311420-6EA0-7340-9EA0-76CBAC360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39090" y="2563815"/>
                <a:ext cx="202404" cy="457991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A0B656E-652C-1740-BA85-6870A863B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39090" y="2563815"/>
                <a:ext cx="473866" cy="3675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B199EF8-31CA-EB47-B4E4-1834E9316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7625" y="2224088"/>
                <a:ext cx="271465" cy="33972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0885261-B36A-3449-BFB3-9BF7CE506ED6}"/>
                  </a:ext>
                </a:extLst>
              </p:cNvPr>
              <p:cNvGrpSpPr/>
              <p:nvPr/>
            </p:nvGrpSpPr>
            <p:grpSpPr>
              <a:xfrm>
                <a:off x="6300788" y="3128963"/>
                <a:ext cx="1395412" cy="940593"/>
                <a:chOff x="6300788" y="3128963"/>
                <a:chExt cx="1395412" cy="940593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A84C94C-4469-7248-AB22-B445464A7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0788" y="3388519"/>
                  <a:ext cx="806451" cy="17859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67486EE-0B99-3A46-9CEA-15316BD6D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07239" y="3238500"/>
                  <a:ext cx="388936" cy="32861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745AB67-267C-A446-BEFE-600C9A919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07239" y="3128963"/>
                  <a:ext cx="115092" cy="43815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06D7CFB-35D0-EE4D-A32B-3AEF311CB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9431" y="3243263"/>
                  <a:ext cx="227808" cy="32385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7017E06-BA36-BF49-8FFF-E258057F8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00838" y="3567115"/>
                  <a:ext cx="406401" cy="13811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E2A830C-A8B1-3D4C-8C6B-EDF4DDAB5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07239" y="3505200"/>
                  <a:ext cx="588961" cy="6191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F6E255B-CD67-0745-83AC-B4BEF5716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07239" y="3505200"/>
                  <a:ext cx="588961" cy="61915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DDD4C49-7461-BC42-9C56-41B030D27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07240" y="3567115"/>
                  <a:ext cx="338929" cy="502441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3CB2BD0-AEF8-FF47-AC68-16407856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98506" y="3567116"/>
                  <a:ext cx="8735" cy="36670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1D829C4-2B24-2A4D-A44E-CA6679E66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07240" y="3567115"/>
                  <a:ext cx="417510" cy="197641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8E78518-32D6-1445-91B2-7A95D21E0011}"/>
                    </a:ext>
                  </a:extLst>
                </p:cNvPr>
                <p:cNvSpPr/>
                <p:nvPr/>
              </p:nvSpPr>
              <p:spPr>
                <a:xfrm>
                  <a:off x="7007226" y="3462338"/>
                  <a:ext cx="209550" cy="20955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50A98F-A88B-8F46-ACF1-BC18770E0437}"/>
                </a:ext>
              </a:extLst>
            </p:cNvPr>
            <p:cNvGrpSpPr/>
            <p:nvPr/>
          </p:nvGrpSpPr>
          <p:grpSpPr>
            <a:xfrm rot="16200000">
              <a:off x="8779786" y="2929131"/>
              <a:ext cx="322266" cy="907302"/>
              <a:chOff x="8474986" y="2871981"/>
              <a:chExt cx="322266" cy="90730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FB778A9-8405-3F4B-BBBD-FC93CF5D9D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308894" y="3038073"/>
                <a:ext cx="392917" cy="6073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FDA208B-33E9-C44E-8C1D-3E3E20B27B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409293" y="3391324"/>
                <a:ext cx="514385" cy="26153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F8E79D10-7D4B-F148-96BE-FF1E810EF1F5}"/>
              </a:ext>
            </a:extLst>
          </p:cNvPr>
          <p:cNvSpPr txBox="1"/>
          <p:nvPr/>
        </p:nvSpPr>
        <p:spPr>
          <a:xfrm>
            <a:off x="1601002" y="3194908"/>
            <a:ext cx="337653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0"/>
              </a:spcAf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Detecting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>
                <a:solidFill>
                  <a:srgbClr val="00778B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hidden and comprehensive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insurance 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claim fraud</a:t>
            </a:r>
          </a:p>
          <a:p>
            <a:pPr>
              <a:lnSpc>
                <a:spcPct val="90000"/>
              </a:lnSpc>
              <a:spcAft>
                <a:spcPts val="3000"/>
              </a:spcAf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data only found </a:t>
            </a:r>
            <a:r>
              <a:rPr lang="en-US" sz="2000" dirty="0">
                <a:solidFill>
                  <a:srgbClr val="00778B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connections between two of the seven claims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— with one being weakly connected</a:t>
            </a:r>
          </a:p>
        </p:txBody>
      </p:sp>
    </p:spTree>
    <p:extLst>
      <p:ext uri="{BB962C8B-B14F-4D97-AF65-F5344CB8AC3E}">
        <p14:creationId xmlns:p14="http://schemas.microsoft.com/office/powerpoint/2010/main" val="24701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2CD2-CAA9-0344-B3B6-2ED6A743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FRAUD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A4AFD7-70BB-CB43-93AF-D8D38FC83E65}"/>
              </a:ext>
            </a:extLst>
          </p:cNvPr>
          <p:cNvSpPr/>
          <p:nvPr/>
        </p:nvSpPr>
        <p:spPr>
          <a:xfrm>
            <a:off x="6449172" y="110230"/>
            <a:ext cx="2738517" cy="26661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22960">
              <a:defRPr/>
            </a:pPr>
            <a:endParaRPr lang="en-US" sz="1620" dirty="0">
              <a:solidFill>
                <a:prstClr val="white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878BD9-377D-CB4C-9221-D968441C4D32}"/>
              </a:ext>
            </a:extLst>
          </p:cNvPr>
          <p:cNvSpPr/>
          <p:nvPr/>
        </p:nvSpPr>
        <p:spPr>
          <a:xfrm>
            <a:off x="7188609" y="2750519"/>
            <a:ext cx="2893963" cy="2817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22960">
              <a:defRPr/>
            </a:pPr>
            <a:endParaRPr lang="en-US" sz="1620" dirty="0">
              <a:solidFill>
                <a:prstClr val="white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3AEFD-B7CB-0E4E-B832-1A3403BF751B}"/>
              </a:ext>
            </a:extLst>
          </p:cNvPr>
          <p:cNvGrpSpPr/>
          <p:nvPr/>
        </p:nvGrpSpPr>
        <p:grpSpPr>
          <a:xfrm>
            <a:off x="4674509" y="157705"/>
            <a:ext cx="7207662" cy="6608715"/>
            <a:chOff x="3109913" y="276225"/>
            <a:chExt cx="6762750" cy="62007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9A06E0-5442-EF40-82E4-8D90BE8194CF}"/>
                </a:ext>
              </a:extLst>
            </p:cNvPr>
            <p:cNvGrpSpPr/>
            <p:nvPr/>
          </p:nvGrpSpPr>
          <p:grpSpPr>
            <a:xfrm>
              <a:off x="3109913" y="276225"/>
              <a:ext cx="6762750" cy="6200775"/>
              <a:chOff x="3109913" y="276225"/>
              <a:chExt cx="6762750" cy="6200775"/>
            </a:xfrm>
          </p:grpSpPr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4B0733D7-EA21-9F42-AAAC-CE8F7C6B92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3250" y="3895726"/>
                <a:ext cx="727076" cy="311149"/>
              </a:xfrm>
              <a:prstGeom prst="straightConnector1">
                <a:avLst/>
              </a:prstGeom>
              <a:ln w="15875">
                <a:solidFill>
                  <a:schemeClr val="accent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E343656F-A3F5-0145-A9CA-E8CC18A3A9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0175" y="4206875"/>
                <a:ext cx="473075" cy="127000"/>
              </a:xfrm>
              <a:prstGeom prst="straightConnector1">
                <a:avLst/>
              </a:prstGeom>
              <a:ln w="15875">
                <a:solidFill>
                  <a:schemeClr val="accent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10E74419-746D-4040-80FB-BB28C0E3BE6F}"/>
                  </a:ext>
                </a:extLst>
              </p:cNvPr>
              <p:cNvGrpSpPr/>
              <p:nvPr/>
            </p:nvGrpSpPr>
            <p:grpSpPr>
              <a:xfrm>
                <a:off x="3109913" y="276225"/>
                <a:ext cx="6762750" cy="6200775"/>
                <a:chOff x="3109913" y="276225"/>
                <a:chExt cx="6762750" cy="6200775"/>
              </a:xfrm>
            </p:grpSpPr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BFDADD7D-D7B5-2946-8CAA-F56BF3C5D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09913" y="2293145"/>
                  <a:ext cx="635793" cy="245268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>
                  <a:extLst>
                    <a:ext uri="{FF2B5EF4-FFF2-40B4-BE49-F238E27FC236}">
                      <a16:creationId xmlns:a16="http://schemas.microsoft.com/office/drawing/2014/main" id="{F6638E6A-B37C-2543-BAC3-B2D616BBD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706" y="2293145"/>
                  <a:ext cx="978694" cy="359568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Arrow Connector 246">
                  <a:extLst>
                    <a:ext uri="{FF2B5EF4-FFF2-40B4-BE49-F238E27FC236}">
                      <a16:creationId xmlns:a16="http://schemas.microsoft.com/office/drawing/2014/main" id="{7ADE2C53-0B78-C54E-BB4F-180C1A04B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45706" y="1877615"/>
                  <a:ext cx="204788" cy="41553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16E48743-184B-0042-BAEB-F13E2B44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9913" y="2097881"/>
                  <a:ext cx="635793" cy="195264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DBB66656-5C41-274D-83BB-6AE4A62AB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293145"/>
                  <a:ext cx="240506" cy="29765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>
                  <a:extLst>
                    <a:ext uri="{FF2B5EF4-FFF2-40B4-BE49-F238E27FC236}">
                      <a16:creationId xmlns:a16="http://schemas.microsoft.com/office/drawing/2014/main" id="{74296E59-CAB0-1443-B640-437E0DA04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5669" y="1719263"/>
                  <a:ext cx="300037" cy="573882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>
                  <a:extLst>
                    <a:ext uri="{FF2B5EF4-FFF2-40B4-BE49-F238E27FC236}">
                      <a16:creationId xmlns:a16="http://schemas.microsoft.com/office/drawing/2014/main" id="{DC2D48E6-6530-C84F-AE38-D6A87E833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4400" y="2652713"/>
                  <a:ext cx="1063625" cy="588962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>
                  <a:extLst>
                    <a:ext uri="{FF2B5EF4-FFF2-40B4-BE49-F238E27FC236}">
                      <a16:creationId xmlns:a16="http://schemas.microsoft.com/office/drawing/2014/main" id="{68E0A5AE-B40D-1B49-8157-8D7B400F6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4400" y="2652713"/>
                  <a:ext cx="42863" cy="185057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>
                  <a:extLst>
                    <a:ext uri="{FF2B5EF4-FFF2-40B4-BE49-F238E27FC236}">
                      <a16:creationId xmlns:a16="http://schemas.microsoft.com/office/drawing/2014/main" id="{B600AEAB-42D1-3743-9828-A8AB7E7D2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67263" y="1893094"/>
                  <a:ext cx="935831" cy="944676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>
                  <a:extLst>
                    <a:ext uri="{FF2B5EF4-FFF2-40B4-BE49-F238E27FC236}">
                      <a16:creationId xmlns:a16="http://schemas.microsoft.com/office/drawing/2014/main" id="{014A5ACE-8719-C24A-8E24-DB50C61C2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16450" y="2837770"/>
                  <a:ext cx="150813" cy="85793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3ED85272-795C-9142-A7FA-8C4B99C19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2900" y="2837770"/>
                  <a:ext cx="614363" cy="52773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>
                  <a:extLst>
                    <a:ext uri="{FF2B5EF4-FFF2-40B4-BE49-F238E27FC236}">
                      <a16:creationId xmlns:a16="http://schemas.microsoft.com/office/drawing/2014/main" id="{3E3A2FC9-09EC-8C48-8771-AD3252532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95775" y="2837770"/>
                  <a:ext cx="471488" cy="7053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8377909-4BAC-1F43-9B75-A88DB7E3D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92600" y="2568575"/>
                  <a:ext cx="474663" cy="26919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85374B65-F539-5042-925F-0BF1BE8B3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900" y="3365500"/>
                  <a:ext cx="120650" cy="2540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>
                  <a:extLst>
                    <a:ext uri="{FF2B5EF4-FFF2-40B4-BE49-F238E27FC236}">
                      <a16:creationId xmlns:a16="http://schemas.microsoft.com/office/drawing/2014/main" id="{3717FDBF-1FA9-4840-BB10-A2E2358F9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2700" y="3365500"/>
                  <a:ext cx="330200" cy="58102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>
                  <a:extLst>
                    <a:ext uri="{FF2B5EF4-FFF2-40B4-BE49-F238E27FC236}">
                      <a16:creationId xmlns:a16="http://schemas.microsoft.com/office/drawing/2014/main" id="{C5003A3D-944A-534C-984F-A93EB344B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5075" y="3365500"/>
                  <a:ext cx="377825" cy="10477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>
                  <a:extLst>
                    <a:ext uri="{FF2B5EF4-FFF2-40B4-BE49-F238E27FC236}">
                      <a16:creationId xmlns:a16="http://schemas.microsoft.com/office/drawing/2014/main" id="{855E7863-C402-8844-BEFD-0ED2BDE04E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75076" y="3470275"/>
                  <a:ext cx="841374" cy="2349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Arrow Connector 261">
                  <a:extLst>
                    <a:ext uri="{FF2B5EF4-FFF2-40B4-BE49-F238E27FC236}">
                      <a16:creationId xmlns:a16="http://schemas.microsoft.com/office/drawing/2014/main" id="{813CCF0B-7A40-6447-8E8D-A206CA40F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2150" y="3470275"/>
                  <a:ext cx="542926" cy="6032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E241078E-A7ED-FA48-A317-CA95DE216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2950" y="3219450"/>
                  <a:ext cx="492126" cy="25082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1438ABA4-5380-0E4A-9BAE-8D7DC8DCE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2700" y="3705225"/>
                  <a:ext cx="793750" cy="2413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Arrow Connector 264">
                  <a:extLst>
                    <a:ext uri="{FF2B5EF4-FFF2-40B4-BE49-F238E27FC236}">
                      <a16:creationId xmlns:a16="http://schemas.microsoft.com/office/drawing/2014/main" id="{6EE1166E-12B5-E14D-8E1B-4996767F9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3150" y="3946525"/>
                  <a:ext cx="209550" cy="49847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91E7AC4B-DCDA-8644-8D78-52EC7E8BD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48025" y="3946525"/>
                  <a:ext cx="574675" cy="3619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>
                  <a:extLst>
                    <a:ext uri="{FF2B5EF4-FFF2-40B4-BE49-F238E27FC236}">
                      <a16:creationId xmlns:a16="http://schemas.microsoft.com/office/drawing/2014/main" id="{6C9892DE-A92F-A443-983D-06B1D74AA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3900" y="3946525"/>
                  <a:ext cx="558800" cy="698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Arrow Connector 267">
                  <a:extLst>
                    <a:ext uri="{FF2B5EF4-FFF2-40B4-BE49-F238E27FC236}">
                      <a16:creationId xmlns:a16="http://schemas.microsoft.com/office/drawing/2014/main" id="{482E6FA1-6350-CC4A-A4EB-DD158BEE0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18075" y="3375025"/>
                  <a:ext cx="542925" cy="4889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>
                  <a:extLst>
                    <a:ext uri="{FF2B5EF4-FFF2-40B4-BE49-F238E27FC236}">
                      <a16:creationId xmlns:a16="http://schemas.microsoft.com/office/drawing/2014/main" id="{737F3B19-7DBE-EF4C-990B-75E102E3D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4400" y="3863975"/>
                  <a:ext cx="193675" cy="38417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>
                  <a:extLst>
                    <a:ext uri="{FF2B5EF4-FFF2-40B4-BE49-F238E27FC236}">
                      <a16:creationId xmlns:a16="http://schemas.microsoft.com/office/drawing/2014/main" id="{CE9B0F80-2C0E-4C48-B027-B20F15B64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05350" y="4248151"/>
                  <a:ext cx="19050" cy="336549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C6ABF5FF-0742-4A43-AC2C-710323F7C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9150" y="4584700"/>
                  <a:ext cx="76200" cy="2540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5A9F1E04-89AD-8543-9457-197C98392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05350" y="3378200"/>
                  <a:ext cx="755650" cy="12065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>
                  <a:extLst>
                    <a:ext uri="{FF2B5EF4-FFF2-40B4-BE49-F238E27FC236}">
                      <a16:creationId xmlns:a16="http://schemas.microsoft.com/office/drawing/2014/main" id="{9F75B016-3F03-D849-ADAC-848F8E411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05350" y="4584700"/>
                  <a:ext cx="22225" cy="6794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>
                  <a:extLst>
                    <a:ext uri="{FF2B5EF4-FFF2-40B4-BE49-F238E27FC236}">
                      <a16:creationId xmlns:a16="http://schemas.microsoft.com/office/drawing/2014/main" id="{257AAD3A-502D-D647-93E8-990FAF1215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5150" y="4584700"/>
                  <a:ext cx="330200" cy="5842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>
                  <a:extLst>
                    <a:ext uri="{FF2B5EF4-FFF2-40B4-BE49-F238E27FC236}">
                      <a16:creationId xmlns:a16="http://schemas.microsoft.com/office/drawing/2014/main" id="{8EE8E26E-E944-9546-9728-DC05CB9AD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51300" y="4584700"/>
                  <a:ext cx="654050" cy="39052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>
                  <a:extLst>
                    <a:ext uri="{FF2B5EF4-FFF2-40B4-BE49-F238E27FC236}">
                      <a16:creationId xmlns:a16="http://schemas.microsoft.com/office/drawing/2014/main" id="{1D4AD99C-8D77-E74C-B814-3D6B0AE29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05350" y="4584700"/>
                  <a:ext cx="323850" cy="4191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>
                  <a:extLst>
                    <a:ext uri="{FF2B5EF4-FFF2-40B4-BE49-F238E27FC236}">
                      <a16:creationId xmlns:a16="http://schemas.microsoft.com/office/drawing/2014/main" id="{358275CE-A072-CF47-ADC3-4A9785C63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40200" y="4584700"/>
                  <a:ext cx="565150" cy="444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>
                  <a:extLst>
                    <a:ext uri="{FF2B5EF4-FFF2-40B4-BE49-F238E27FC236}">
                      <a16:creationId xmlns:a16="http://schemas.microsoft.com/office/drawing/2014/main" id="{5FCD7E82-7919-A94C-928A-911237369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95775" y="4318000"/>
                  <a:ext cx="409575" cy="2667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335920B9-4427-D64E-B210-1F8DD5F8D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83250" y="4800600"/>
                  <a:ext cx="28576" cy="10414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904664DC-9FDA-5A4B-864A-102CEAB4E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76900" y="5842000"/>
                  <a:ext cx="6350" cy="6350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5CEC7C16-C958-2042-B0E5-57041BFF8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67325" y="5842000"/>
                  <a:ext cx="415925" cy="44767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>
                  <a:extLst>
                    <a:ext uri="{FF2B5EF4-FFF2-40B4-BE49-F238E27FC236}">
                      <a16:creationId xmlns:a16="http://schemas.microsoft.com/office/drawing/2014/main" id="{0018979C-E2E5-F545-B8A6-B61B9305E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3250" y="5842000"/>
                  <a:ext cx="387350" cy="5397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F044919A-1943-624E-8D90-BFF83DD37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0475" y="5842000"/>
                  <a:ext cx="612775" cy="1397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C9B8F1D8-815C-B049-9532-BEDFE59BB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3250" y="5842000"/>
                  <a:ext cx="558800" cy="1397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4A53DE05-403E-3B4C-8ADD-69B737E5B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83250" y="5616575"/>
                  <a:ext cx="441325" cy="22542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>
                  <a:extLst>
                    <a:ext uri="{FF2B5EF4-FFF2-40B4-BE49-F238E27FC236}">
                      <a16:creationId xmlns:a16="http://schemas.microsoft.com/office/drawing/2014/main" id="{578C5ABD-F04E-0C48-AE3D-8F7E1116F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30825" y="5670550"/>
                  <a:ext cx="352425" cy="1714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9DFE96CB-B048-8A4F-92B8-1B5E25D40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40600" y="4860925"/>
                  <a:ext cx="50800" cy="823912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>
                  <a:extLst>
                    <a:ext uri="{FF2B5EF4-FFF2-40B4-BE49-F238E27FC236}">
                      <a16:creationId xmlns:a16="http://schemas.microsoft.com/office/drawing/2014/main" id="{F0F9817B-02D2-8847-9A6F-AE8458663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3425" y="5684837"/>
                  <a:ext cx="257176" cy="392113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>
                  <a:extLst>
                    <a:ext uri="{FF2B5EF4-FFF2-40B4-BE49-F238E27FC236}">
                      <a16:creationId xmlns:a16="http://schemas.microsoft.com/office/drawing/2014/main" id="{AB3A55C3-202A-CD4B-B7D9-553694FD6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0600" y="5684837"/>
                  <a:ext cx="127000" cy="579438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42C66D2F-4F00-804C-B589-0F3691E8F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0600" y="5684837"/>
                  <a:ext cx="412750" cy="217488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>
                  <a:extLst>
                    <a:ext uri="{FF2B5EF4-FFF2-40B4-BE49-F238E27FC236}">
                      <a16:creationId xmlns:a16="http://schemas.microsoft.com/office/drawing/2014/main" id="{E8F00445-DB7B-B34D-9493-75D727E70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40600" y="5499100"/>
                  <a:ext cx="415925" cy="185738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Arrow Connector 291">
                  <a:extLst>
                    <a:ext uri="{FF2B5EF4-FFF2-40B4-BE49-F238E27FC236}">
                      <a16:creationId xmlns:a16="http://schemas.microsoft.com/office/drawing/2014/main" id="{1BEA029B-EB96-4E40-87AF-11FF576E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16725" y="5648325"/>
                  <a:ext cx="523876" cy="36512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Arrow Connector 292">
                  <a:extLst>
                    <a:ext uri="{FF2B5EF4-FFF2-40B4-BE49-F238E27FC236}">
                      <a16:creationId xmlns:a16="http://schemas.microsoft.com/office/drawing/2014/main" id="{85480451-CF06-E140-B24B-A60549B81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29575" y="4905375"/>
                  <a:ext cx="838200" cy="5715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Arrow Connector 293">
                  <a:extLst>
                    <a:ext uri="{FF2B5EF4-FFF2-40B4-BE49-F238E27FC236}">
                      <a16:creationId xmlns:a16="http://schemas.microsoft.com/office/drawing/2014/main" id="{20C657BB-024C-B74F-8992-B7397C7B3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7775" y="5476875"/>
                  <a:ext cx="76200" cy="6032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8C708121-0779-ED48-A07B-52BB94BE7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50275" y="5476875"/>
                  <a:ext cx="317501" cy="5334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>
                  <a:extLst>
                    <a:ext uri="{FF2B5EF4-FFF2-40B4-BE49-F238E27FC236}">
                      <a16:creationId xmlns:a16="http://schemas.microsoft.com/office/drawing/2014/main" id="{172BB613-EC63-0140-9A98-2D99DE5A1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7775" y="5476875"/>
                  <a:ext cx="476250" cy="42862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>
                  <a:extLst>
                    <a:ext uri="{FF2B5EF4-FFF2-40B4-BE49-F238E27FC236}">
                      <a16:creationId xmlns:a16="http://schemas.microsoft.com/office/drawing/2014/main" id="{0A3A1BA2-6096-5B40-B6BB-04A89F72A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70900" y="5476875"/>
                  <a:ext cx="396876" cy="889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>
                  <a:extLst>
                    <a:ext uri="{FF2B5EF4-FFF2-40B4-BE49-F238E27FC236}">
                      <a16:creationId xmlns:a16="http://schemas.microsoft.com/office/drawing/2014/main" id="{726AED57-A55E-A346-8518-22ED18712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7775" y="5476875"/>
                  <a:ext cx="654050" cy="444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>
                  <a:extLst>
                    <a:ext uri="{FF2B5EF4-FFF2-40B4-BE49-F238E27FC236}">
                      <a16:creationId xmlns:a16="http://schemas.microsoft.com/office/drawing/2014/main" id="{957A94EB-7527-F64C-9FA2-638A7B1D5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67775" y="5153025"/>
                  <a:ext cx="571500" cy="323851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>
                  <a:extLst>
                    <a:ext uri="{FF2B5EF4-FFF2-40B4-BE49-F238E27FC236}">
                      <a16:creationId xmlns:a16="http://schemas.microsoft.com/office/drawing/2014/main" id="{03E6861B-0F15-714E-9F71-A0CCE9ACA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39175" y="5130800"/>
                  <a:ext cx="228601" cy="34607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Arrow Connector 300">
                  <a:extLst>
                    <a:ext uri="{FF2B5EF4-FFF2-40B4-BE49-F238E27FC236}">
                      <a16:creationId xmlns:a16="http://schemas.microsoft.com/office/drawing/2014/main" id="{0EE2A833-4A43-9743-BDDA-2ECF5801E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67775" y="5038725"/>
                  <a:ext cx="228600" cy="438152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Arrow Connector 301">
                  <a:extLst>
                    <a:ext uri="{FF2B5EF4-FFF2-40B4-BE49-F238E27FC236}">
                      <a16:creationId xmlns:a16="http://schemas.microsoft.com/office/drawing/2014/main" id="{7046BDCC-3D80-A54A-9021-19550482A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64425" y="2606675"/>
                  <a:ext cx="838200" cy="5715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Arrow Connector 302">
                  <a:extLst>
                    <a:ext uri="{FF2B5EF4-FFF2-40B4-BE49-F238E27FC236}">
                      <a16:creationId xmlns:a16="http://schemas.microsoft.com/office/drawing/2014/main" id="{C914FB36-E13C-CE49-BA0F-9AEFD35D4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31150" y="3178175"/>
                  <a:ext cx="371475" cy="42862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Arrow Connector 303">
                  <a:extLst>
                    <a:ext uri="{FF2B5EF4-FFF2-40B4-BE49-F238E27FC236}">
                      <a16:creationId xmlns:a16="http://schemas.microsoft.com/office/drawing/2014/main" id="{1629E1AE-ABDF-FA45-90CF-A514E7032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78725" y="3178175"/>
                  <a:ext cx="723902" cy="6159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Arrow Connector 304">
                  <a:extLst>
                    <a:ext uri="{FF2B5EF4-FFF2-40B4-BE49-F238E27FC236}">
                      <a16:creationId xmlns:a16="http://schemas.microsoft.com/office/drawing/2014/main" id="{069933E5-5E73-2B46-8CD9-086C62580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02625" y="3178175"/>
                  <a:ext cx="479425" cy="343694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1563B4E1-4597-704B-956B-231282BE0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50200" y="3178175"/>
                  <a:ext cx="352426" cy="1333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Arrow Connector 306">
                  <a:extLst>
                    <a:ext uri="{FF2B5EF4-FFF2-40B4-BE49-F238E27FC236}">
                      <a16:creationId xmlns:a16="http://schemas.microsoft.com/office/drawing/2014/main" id="{DDCD77F6-924E-FD4B-8A82-4D367688C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02625" y="3178175"/>
                  <a:ext cx="755650" cy="74613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Arrow Connector 307">
                  <a:extLst>
                    <a:ext uri="{FF2B5EF4-FFF2-40B4-BE49-F238E27FC236}">
                      <a16:creationId xmlns:a16="http://schemas.microsoft.com/office/drawing/2014/main" id="{687CCB32-5389-A84A-93AF-B65DCEE4E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2625" y="3136106"/>
                  <a:ext cx="496094" cy="42071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Arrow Connector 308">
                  <a:extLst>
                    <a:ext uri="{FF2B5EF4-FFF2-40B4-BE49-F238E27FC236}">
                      <a16:creationId xmlns:a16="http://schemas.microsoft.com/office/drawing/2014/main" id="{A426576B-985A-A24F-B6AA-A2EF48BCC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2600" y="2708275"/>
                  <a:ext cx="200027" cy="469901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Arrow Connector 309">
                  <a:extLst>
                    <a:ext uri="{FF2B5EF4-FFF2-40B4-BE49-F238E27FC236}">
                      <a16:creationId xmlns:a16="http://schemas.microsoft.com/office/drawing/2014/main" id="{F0F236C8-78EB-1144-A391-BBFC52311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2625" y="2776538"/>
                  <a:ext cx="281781" cy="401639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774DD4B2-4F6B-C94C-AAB8-4728A2AF2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82125" y="4041775"/>
                  <a:ext cx="26194" cy="346869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Arrow Connector 311">
                  <a:extLst>
                    <a:ext uri="{FF2B5EF4-FFF2-40B4-BE49-F238E27FC236}">
                      <a16:creationId xmlns:a16="http://schemas.microsoft.com/office/drawing/2014/main" id="{B561BA91-38A5-0B49-90CE-02B19570B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82125" y="4041775"/>
                  <a:ext cx="476250" cy="42862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Arrow Connector 312">
                  <a:extLst>
                    <a:ext uri="{FF2B5EF4-FFF2-40B4-BE49-F238E27FC236}">
                      <a16:creationId xmlns:a16="http://schemas.microsoft.com/office/drawing/2014/main" id="{BDD66677-DB71-F143-97BA-8E3ECCD8F2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82125" y="4041775"/>
                  <a:ext cx="490538" cy="1968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3CC7C182-F0B3-5E4A-A132-345940277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82125" y="3693319"/>
                  <a:ext cx="435769" cy="348458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84ACCF8F-6C4F-E943-A760-8E20B1A2A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77275" y="4041777"/>
                  <a:ext cx="704850" cy="89692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5A059D75-663C-334D-BA64-50FF83B20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79419" y="1745456"/>
                  <a:ext cx="354806" cy="213519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03CC3A65-583A-604B-842F-AC299809D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4225" y="1958975"/>
                  <a:ext cx="126206" cy="3365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>
                  <a:extLst>
                    <a:ext uri="{FF2B5EF4-FFF2-40B4-BE49-F238E27FC236}">
                      <a16:creationId xmlns:a16="http://schemas.microsoft.com/office/drawing/2014/main" id="{3F9D6DEA-03D4-4747-8B73-FCA32C4B0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79331" y="1928813"/>
                  <a:ext cx="1054896" cy="30162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B356DDCF-7C83-734E-83D1-3000C1D01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4225" y="1958975"/>
                  <a:ext cx="454819" cy="367506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Arrow Connector 319">
                  <a:extLst>
                    <a:ext uri="{FF2B5EF4-FFF2-40B4-BE49-F238E27FC236}">
                      <a16:creationId xmlns:a16="http://schemas.microsoft.com/office/drawing/2014/main" id="{F0041A76-443D-6B48-82AD-7C46633EC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4225" y="1958975"/>
                  <a:ext cx="631031" cy="91281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Arrow Connector 320">
                  <a:extLst>
                    <a:ext uri="{FF2B5EF4-FFF2-40B4-BE49-F238E27FC236}">
                      <a16:creationId xmlns:a16="http://schemas.microsoft.com/office/drawing/2014/main" id="{5025B497-6F59-7146-8D55-2823B8F12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4225" y="1635125"/>
                  <a:ext cx="571500" cy="323851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>
                  <a:extLst>
                    <a:ext uri="{FF2B5EF4-FFF2-40B4-BE49-F238E27FC236}">
                      <a16:creationId xmlns:a16="http://schemas.microsoft.com/office/drawing/2014/main" id="{7A5F0CB4-B914-E841-9856-B03CE970F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34227" y="1735931"/>
                  <a:ext cx="754854" cy="22304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B13DCC1D-50BC-7C44-B5EA-2B5EB2C97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08600" y="600075"/>
                  <a:ext cx="441325" cy="3365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Arrow Connector 323">
                  <a:extLst>
                    <a:ext uri="{FF2B5EF4-FFF2-40B4-BE49-F238E27FC236}">
                      <a16:creationId xmlns:a16="http://schemas.microsoft.com/office/drawing/2014/main" id="{B4C8098F-E6D5-914D-A224-3D7F510F8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9925" y="936625"/>
                  <a:ext cx="330200" cy="98742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441548B8-D12C-1442-9960-D07AF39C5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9925" y="936625"/>
                  <a:ext cx="387350" cy="3111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Arrow Connector 325">
                  <a:extLst>
                    <a:ext uri="{FF2B5EF4-FFF2-40B4-BE49-F238E27FC236}">
                      <a16:creationId xmlns:a16="http://schemas.microsoft.com/office/drawing/2014/main" id="{4414EE2D-E0E2-584E-AB90-F55A7B94C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51425" y="720725"/>
                  <a:ext cx="698501" cy="2159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Arrow Connector 326">
                  <a:extLst>
                    <a:ext uri="{FF2B5EF4-FFF2-40B4-BE49-F238E27FC236}">
                      <a16:creationId xmlns:a16="http://schemas.microsoft.com/office/drawing/2014/main" id="{15CF493D-724B-B94C-B2D0-1DC416C85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9925" y="936625"/>
                  <a:ext cx="481806" cy="168275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Arrow Connector 327">
                  <a:extLst>
                    <a:ext uri="{FF2B5EF4-FFF2-40B4-BE49-F238E27FC236}">
                      <a16:creationId xmlns:a16="http://schemas.microsoft.com/office/drawing/2014/main" id="{1DAAE2A1-F97E-684C-8644-263170F69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80050" y="377825"/>
                  <a:ext cx="269877" cy="558801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Arrow Connector 328">
                  <a:extLst>
                    <a:ext uri="{FF2B5EF4-FFF2-40B4-BE49-F238E27FC236}">
                      <a16:creationId xmlns:a16="http://schemas.microsoft.com/office/drawing/2014/main" id="{6D5B9442-AC27-3148-95F9-35842AB72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9925" y="276225"/>
                  <a:ext cx="31750" cy="660402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Arrow Connector 329">
                  <a:extLst>
                    <a:ext uri="{FF2B5EF4-FFF2-40B4-BE49-F238E27FC236}">
                      <a16:creationId xmlns:a16="http://schemas.microsoft.com/office/drawing/2014/main" id="{AA4964E0-490A-3042-BDB1-DBF387EF0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73575" y="1412875"/>
                  <a:ext cx="546100" cy="4064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Arrow Connector 330">
                  <a:extLst>
                    <a:ext uri="{FF2B5EF4-FFF2-40B4-BE49-F238E27FC236}">
                      <a16:creationId xmlns:a16="http://schemas.microsoft.com/office/drawing/2014/main" id="{FA0D4ACB-4C50-8D4F-A4F2-9E5DEF81D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2000" y="1819275"/>
                  <a:ext cx="447676" cy="3175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Arrow Connector 331">
                  <a:extLst>
                    <a:ext uri="{FF2B5EF4-FFF2-40B4-BE49-F238E27FC236}">
                      <a16:creationId xmlns:a16="http://schemas.microsoft.com/office/drawing/2014/main" id="{189F8C61-1CCB-0A4E-A313-76C42C8C5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9675" y="1819275"/>
                  <a:ext cx="685800" cy="73819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Arrow Connector 332">
                  <a:extLst>
                    <a:ext uri="{FF2B5EF4-FFF2-40B4-BE49-F238E27FC236}">
                      <a16:creationId xmlns:a16="http://schemas.microsoft.com/office/drawing/2014/main" id="{F41D5DB5-B1A5-1E4F-AB12-516F86319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2625" y="2924175"/>
                  <a:ext cx="774700" cy="254003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Arrow Connector 333">
                  <a:extLst>
                    <a:ext uri="{FF2B5EF4-FFF2-40B4-BE49-F238E27FC236}">
                      <a16:creationId xmlns:a16="http://schemas.microsoft.com/office/drawing/2014/main" id="{CCEC2D3C-2CF5-5145-9AE0-D11BD11E2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2625" y="2498725"/>
                  <a:ext cx="365125" cy="679453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Arrow Connector 334">
                  <a:extLst>
                    <a:ext uri="{FF2B5EF4-FFF2-40B4-BE49-F238E27FC236}">
                      <a16:creationId xmlns:a16="http://schemas.microsoft.com/office/drawing/2014/main" id="{32A78166-E644-A745-B103-09A22749C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2625" y="2486025"/>
                  <a:ext cx="41275" cy="692153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Arrow Connector 335">
                  <a:extLst>
                    <a:ext uri="{FF2B5EF4-FFF2-40B4-BE49-F238E27FC236}">
                      <a16:creationId xmlns:a16="http://schemas.microsoft.com/office/drawing/2014/main" id="{8CDAD0C1-0C63-554E-9769-326858631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79519" y="3311526"/>
                  <a:ext cx="370681" cy="484187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Arrow Connector 336">
                  <a:extLst>
                    <a:ext uri="{FF2B5EF4-FFF2-40B4-BE49-F238E27FC236}">
                      <a16:creationId xmlns:a16="http://schemas.microsoft.com/office/drawing/2014/main" id="{52D78F57-019E-5342-A13B-94A50D722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10475" y="3311525"/>
                  <a:ext cx="339725" cy="114300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>
                  <a:extLst>
                    <a:ext uri="{FF2B5EF4-FFF2-40B4-BE49-F238E27FC236}">
                      <a16:creationId xmlns:a16="http://schemas.microsoft.com/office/drawing/2014/main" id="{280F4B62-FFDF-8448-AEEF-648B32BD3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9519" y="3795714"/>
                  <a:ext cx="702469" cy="147636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>
                  <a:extLst>
                    <a:ext uri="{FF2B5EF4-FFF2-40B4-BE49-F238E27FC236}">
                      <a16:creationId xmlns:a16="http://schemas.microsoft.com/office/drawing/2014/main" id="{39F91179-ABFF-9B41-AA53-4251F92CD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79519" y="3681413"/>
                  <a:ext cx="683419" cy="114301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>
                  <a:extLst>
                    <a:ext uri="{FF2B5EF4-FFF2-40B4-BE49-F238E27FC236}">
                      <a16:creationId xmlns:a16="http://schemas.microsoft.com/office/drawing/2014/main" id="{451B0556-C000-854C-AC8A-5247E69D1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3094" y="1745457"/>
                  <a:ext cx="1076325" cy="145256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>
                  <a:extLst>
                    <a:ext uri="{FF2B5EF4-FFF2-40B4-BE49-F238E27FC236}">
                      <a16:creationId xmlns:a16="http://schemas.microsoft.com/office/drawing/2014/main" id="{D931E61F-7CB0-2643-9B46-ABC546A32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9331" y="1745457"/>
                  <a:ext cx="700088" cy="180974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>
                  <a:extLst>
                    <a:ext uri="{FF2B5EF4-FFF2-40B4-BE49-F238E27FC236}">
                      <a16:creationId xmlns:a16="http://schemas.microsoft.com/office/drawing/2014/main" id="{E853D346-5726-3D4E-9B62-81378BA37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0331" y="1483519"/>
                  <a:ext cx="319088" cy="261938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>
                  <a:extLst>
                    <a:ext uri="{FF2B5EF4-FFF2-40B4-BE49-F238E27FC236}">
                      <a16:creationId xmlns:a16="http://schemas.microsoft.com/office/drawing/2014/main" id="{7866FECD-DE7A-6E44-AE2B-6110BB0E0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79419" y="1335881"/>
                  <a:ext cx="764381" cy="409576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C10BDC9C-7612-F041-B939-F24391612E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79419" y="1631156"/>
                  <a:ext cx="654844" cy="114301"/>
                </a:xfrm>
                <a:prstGeom prst="straightConnector1">
                  <a:avLst/>
                </a:prstGeom>
                <a:ln w="15875">
                  <a:headEnd type="oval" w="sm" len="sm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CA9858-AB6E-104E-8913-22F6B7420F1C}"/>
                </a:ext>
              </a:extLst>
            </p:cNvPr>
            <p:cNvGrpSpPr/>
            <p:nvPr/>
          </p:nvGrpSpPr>
          <p:grpSpPr>
            <a:xfrm>
              <a:off x="4616450" y="390525"/>
              <a:ext cx="4061616" cy="4616450"/>
              <a:chOff x="4616450" y="390525"/>
              <a:chExt cx="4061616" cy="461645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C87209B-7433-874E-B182-CA7890841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9534" y="4117183"/>
                <a:ext cx="252409" cy="53578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06B1F5F-AA8D-894B-9E7A-74DD217DF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325" y="4117975"/>
                <a:ext cx="997741" cy="1111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43F7F2-3236-2648-A5CE-D2ED8EED9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6450" y="3705225"/>
                <a:ext cx="301625" cy="15875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7B99789-E075-B84C-B762-1683B83C0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5651" y="4318001"/>
                <a:ext cx="111124" cy="38417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6D13A68-A116-2E45-9A38-65C5FD812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5651" y="4318001"/>
                <a:ext cx="295274" cy="57467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2B22F4D-301F-5749-9999-F32A663727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0250" y="4318001"/>
                <a:ext cx="25401" cy="68897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267EE60-A924-D34A-93C9-6C429D74E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1000" y="4318001"/>
                <a:ext cx="374651" cy="3270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596211-05DB-6C40-B2AD-8412F291B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8075" y="3863975"/>
                <a:ext cx="917575" cy="45402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F979884-4757-A64C-9F10-BECA71482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5651" y="3762375"/>
                <a:ext cx="1076324" cy="55562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A7872DC-B7D0-D540-AB0C-571007DEE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5651" y="3959225"/>
                <a:ext cx="838199" cy="35877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A91157A-08D8-0E4B-8605-379E3422D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1825" y="3705226"/>
                <a:ext cx="127001" cy="109537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3B880B8-A6C7-5944-81F7-A4D15F8FE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827" y="3705226"/>
                <a:ext cx="136523" cy="10477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C867DE9-B79F-DF49-81C3-65043EDD9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8827" y="3587750"/>
                <a:ext cx="876298" cy="11747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345A24B-D8C9-9049-88F5-883E3A61E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8827" y="3359150"/>
                <a:ext cx="307973" cy="34607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340F29D-22B5-D54C-8586-E2C3718823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8827" y="2946400"/>
                <a:ext cx="269873" cy="75882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BFF960A-4D30-2242-AEF5-F0D8BC284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61000" y="3378200"/>
                <a:ext cx="377827" cy="32702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DD69F62-653D-D544-A3DA-FF8AE9773C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6825" y="3616325"/>
                <a:ext cx="762002" cy="8890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FC34C9B-98AF-0E41-A495-282629B69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9875" y="3705226"/>
                <a:ext cx="488952" cy="634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28A8002-123D-AC45-ABFC-F520D41D07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2125" y="3705226"/>
                <a:ext cx="266702" cy="22224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0945295-D916-304D-B271-A932FBA97E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9896" y="3794125"/>
                <a:ext cx="808829" cy="58261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AA7498-A09F-D045-BF38-C0435AAD99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9896" y="4074319"/>
                <a:ext cx="466723" cy="30242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49D55DF-D431-3E46-814C-F5941CDDE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9896" y="3959225"/>
                <a:ext cx="123029" cy="41751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A61D49B-6405-704C-8397-2861740EAF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43675" y="4114800"/>
                <a:ext cx="226221" cy="26193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0C0FFDB-ED94-CB4F-8103-760AF3AF68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59575" y="4064000"/>
                <a:ext cx="10321" cy="31273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9B9090E-3399-3749-8CDA-06B5759B5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9896" y="4376739"/>
                <a:ext cx="50004" cy="22066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C2009A2-DBE3-E744-81F5-09B40E469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9896" y="4206875"/>
                <a:ext cx="157954" cy="16986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0231F2F-C581-4C4F-90CE-CBD5E5438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62725" y="4356100"/>
                <a:ext cx="207171" cy="2063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CB7301B-FEE3-6C48-B777-B5342CF70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4677" y="4205289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8EED576-0C02-C647-943B-6A8D8FE8B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4677" y="4205289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3A757AD-F8F4-564F-8525-816910BF9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4677" y="4205289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7CD5113-08C4-A047-8BD5-9C0F51B0A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4677" y="4205289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808E34C-007E-D74D-BC3D-FBFAFA436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4677" y="4205289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B392B32-3815-BB4C-B1B6-233D20853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4677" y="4205289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22BD8DB-2BDB-4445-91CD-407905E9C4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4677" y="4205289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5BF68B6-1D8C-FF45-A9F8-495A7F073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4677" y="4205289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2CB9D0A-80DA-4842-A936-1D800EFC2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15150" y="3759994"/>
                <a:ext cx="264321" cy="11430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2F8B26-52A6-5147-9960-71FA88354A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72263" y="3874296"/>
                <a:ext cx="507208" cy="8334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8B48EA4-09DF-EA48-ACEA-B4781682D7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3675" y="3874296"/>
                <a:ext cx="635796" cy="23812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FC2C0C8-ADF3-B942-9E4F-712FEFC3E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4675" y="3874296"/>
                <a:ext cx="254796" cy="32861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1CFAB81-057B-6D4B-B9F6-BF73E2BBD9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1338" y="3874296"/>
                <a:ext cx="288133" cy="8334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E9A75E0-FD09-454E-AD3D-E6EBC37816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625" y="3874296"/>
                <a:ext cx="19846" cy="42147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BFDC2D7-3C99-2544-9C9F-78D7C295BD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4850" y="3874296"/>
                <a:ext cx="124621" cy="17065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79D27E6-840D-614A-BB83-69BC1B6F9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9471" y="3874296"/>
                <a:ext cx="504029" cy="24685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789DFE7-A350-4048-A66C-AA2083531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7819" y="3467100"/>
                <a:ext cx="167481" cy="48577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40ACE6-AAAC-7444-AEEF-AB75732452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68291" y="3952082"/>
                <a:ext cx="215905" cy="317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DD3DBA3-B8EF-C344-9471-E46C5C785A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3281" y="4067175"/>
                <a:ext cx="691752" cy="4206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CF3C3C4-393B-4A45-B51E-E750461528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4196" y="3795711"/>
                <a:ext cx="693735" cy="159547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E6EC4B3-3DF5-0642-B76A-A13A7A3F6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2706" y="3592513"/>
                <a:ext cx="300038" cy="30083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1485C4C-BF61-384B-8535-B845B83B76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10325" y="3893345"/>
                <a:ext cx="473871" cy="6191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7716C21-7DE1-F44D-BBEE-820A38132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196" y="3955258"/>
                <a:ext cx="349248" cy="11667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30CD8FB-B3C0-FC45-B819-C45A4B2B1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8788" y="3955258"/>
                <a:ext cx="75408" cy="6318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B944CCD-4350-164B-B5CC-0100025EB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884" y="4048127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D64568-15F6-3143-8BED-9FEC9A951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884" y="4048127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EA839FE-887F-D642-901C-2CD6B81E1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884" y="4048127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6711A13-DB5A-2440-8C51-71229AE12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884" y="4048127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9EFD5D6-D06D-CD4F-9D38-29F42A6D2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884" y="4048127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800C82C-7CCD-A84E-9F72-BFE6501E4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884" y="4048127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06CF1AF9-813D-B544-AE47-C4A0E95FF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884" y="4048127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3D736D5-9FDA-3949-B56B-25B1117F6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0884" y="4048127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1BC2840-CD42-FA49-BBB9-7E122D7C4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0994" y="4200525"/>
                <a:ext cx="357188" cy="12144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0AA64C4-F4F6-2146-85AB-58AD4C999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7150" y="4114800"/>
                <a:ext cx="535782" cy="44767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CCF2328-B4AF-514D-BCB5-6B5AB9BFD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6619" y="4064794"/>
                <a:ext cx="792956" cy="84058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4B87512-81BE-F640-B307-58DDEDAB4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7140" y="4476752"/>
                <a:ext cx="452435" cy="42624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A42D941-4442-E448-97C4-EF8A6D864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86575" y="3957638"/>
                <a:ext cx="690565" cy="51911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9BCBC78-DC6C-564E-9E8B-33A944BDB1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9000" y="4062413"/>
                <a:ext cx="338140" cy="41433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3D286D2-EFF7-9E4C-AFA3-0E23D33AA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5088" y="3893344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D0913BA-827D-BA46-91FF-11AEE9B1D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5088" y="3893344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04037A50-C68D-FF4A-B62D-C0E6BFD62E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5088" y="3838575"/>
                <a:ext cx="343696" cy="5476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C970CEF-08D0-A94E-9746-6DB7B2D252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5088" y="3876675"/>
                <a:ext cx="764381" cy="1666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FEB0333-5CAD-334E-BB7E-F6EE9354D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5088" y="3893344"/>
                <a:ext cx="652462" cy="16430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18E1948-47C4-734C-8BB5-FDE1ADC09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6875" y="3829050"/>
                <a:ext cx="932659" cy="28813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3DD7C21-C073-574F-8D06-67A1767ADA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2175" y="4070350"/>
                <a:ext cx="437359" cy="4683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F0A8543-C2F6-164A-8B2A-6128481DF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0203" y="3036095"/>
                <a:ext cx="374647" cy="50085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CC80043-C9F3-0843-BD22-BCB0E387D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8025" y="2978945"/>
                <a:ext cx="136528" cy="55483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5DA1F7C-2DA4-9542-9687-C2754E4EC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7028" y="3036095"/>
                <a:ext cx="171447" cy="43100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3D1E011-7D58-954C-8C46-65B631FD48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48475" y="2975770"/>
                <a:ext cx="85728" cy="49133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B6C578F-DE32-E345-BC2D-884D37B16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03" y="2975770"/>
                <a:ext cx="130172" cy="56435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05CB6D85-DADA-C043-845D-341323A44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8300" y="3302795"/>
                <a:ext cx="530228" cy="28495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23DB32F-AE71-5148-996F-097F77FDF3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125" y="3302795"/>
                <a:ext cx="25403" cy="33575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EC4E0B1-598E-F64E-8C71-AD349ACD82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8025" y="3302795"/>
                <a:ext cx="190503" cy="23733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60DD07A3-5674-2A44-B68B-AA5D5FA47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8028" y="3536158"/>
                <a:ext cx="171447" cy="52387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1C3764C-D6F7-F647-B0C1-40ADC0080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60369" y="3536158"/>
                <a:ext cx="297659" cy="53339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067C5F08-AF98-CC4C-A4DB-6E6B8698C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1819" y="3536158"/>
                <a:ext cx="126209" cy="66913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9109BAF-56AB-A14D-9771-22B2AC2CF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74644" y="3536158"/>
                <a:ext cx="383384" cy="42148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71FA160-F20B-2A4D-913F-F67374E2E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6556" y="3536158"/>
                <a:ext cx="321472" cy="28813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872BADF-1874-044B-A2B7-74CBBDD47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8028" y="3536158"/>
                <a:ext cx="164303" cy="10001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4DAD7D6-7222-EE43-9DC7-7FC2AAFEA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6119" y="3536158"/>
                <a:ext cx="11909" cy="51434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245DC34-E03A-E944-B11B-893A3EDB09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1338" y="3536158"/>
                <a:ext cx="166690" cy="41909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0C7A7AD4-C493-D646-9422-D4D828DCD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3675" y="3638551"/>
                <a:ext cx="676278" cy="47386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0432858D-FDF2-F643-AA5A-76432EDEF0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72263" y="3638551"/>
                <a:ext cx="547690" cy="3143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CF35B61-AB48-6540-8D27-6AAB838D7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7088" y="3638551"/>
                <a:ext cx="42865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FCC585D-C608-C648-9DF4-4AAD565A2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6619" y="3295651"/>
                <a:ext cx="23812" cy="78343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98526519-FC31-8147-94F7-964D2E0777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8025" y="3426619"/>
                <a:ext cx="552450" cy="11191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387EFF1A-D80B-774B-A21C-9EE590F22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9953" y="3638551"/>
                <a:ext cx="19047" cy="43497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3912177-1E9A-B742-9200-1D047F4CC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097" y="34647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F456394-A059-3744-8ACE-7E5789ABA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097" y="34647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B3CDCC47-D86A-3844-937B-3ECB95AA8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097" y="34647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F798F2EF-8CAA-8942-B20F-76E42659E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097" y="34647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9C04EF70-9135-5843-9223-18D2B063F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097" y="34647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6C1F57BD-804C-2541-9D2D-35B174CEF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097" y="34647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7539FCE-79D3-784B-BEE6-8E594A679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097" y="34647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D614424-A68A-0C4E-A38E-E2DA606A1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097" y="34647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F559DB4-4558-DF44-A036-7A9A2B987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73850" y="3588545"/>
                <a:ext cx="43659" cy="37385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51426FA-0318-1A44-9789-912B346F2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9" y="3588545"/>
                <a:ext cx="19841" cy="24368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2575E6C-1D38-2941-B5DA-F16F94A99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9" y="3588545"/>
                <a:ext cx="502441" cy="5318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DBFDFD1-C16A-DE42-A7B1-7D66C3F49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7509" y="3540125"/>
                <a:ext cx="340516" cy="4842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293FEE4-6B9F-7743-8C24-58DC3801A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9" y="3588545"/>
                <a:ext cx="194466" cy="16748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DCA7695-C9FE-044E-9C41-F94B7CBC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46800" y="3362325"/>
                <a:ext cx="570709" cy="22622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2D16B20-E2B0-A64F-A747-F8BCC1DF2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7509" y="2978150"/>
                <a:ext cx="473866" cy="61039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EE74990-7D07-6B42-81F7-DE3FDBF22F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7325" y="3344862"/>
                <a:ext cx="180184" cy="24368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AED6EF8-1798-4947-8343-1133FED2A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91" y="2945607"/>
                <a:ext cx="581022" cy="65008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338E0E27-C9E2-7441-962A-A862622E4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715" y="1454944"/>
                <a:ext cx="535779" cy="47148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60DB1614-EBBE-2B46-9EEF-CD76C237A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715" y="1926432"/>
                <a:ext cx="595310" cy="14049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BBF38023-BC0D-384B-AA4D-9CC9ABE79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715" y="1926432"/>
                <a:ext cx="583404" cy="3905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5F2F6EC8-A9DA-064A-8B75-50556CE0A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715" y="1926432"/>
                <a:ext cx="261935" cy="29765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736685A-2D08-7344-8026-EF84702B1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715" y="1926432"/>
                <a:ext cx="397666" cy="547687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19BFF1EE-1E9C-6A47-9918-A2E3173DD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1715" y="1926432"/>
                <a:ext cx="52385" cy="52625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1BF7999-86AA-2F48-A841-250D7E5F70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07881" y="1926432"/>
                <a:ext cx="173834" cy="39766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29AF40C-CE12-4844-A45C-8C4143D6F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1656" y="1926432"/>
                <a:ext cx="450059" cy="44291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9DF8143A-1802-4642-9A09-B5367A39F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3" y="1616869"/>
                <a:ext cx="138110" cy="30956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055BA9B-1D80-5A41-8250-6E15BA985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603" y="1228725"/>
                <a:ext cx="511966" cy="38814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E67CC9CC-045C-5240-BD7E-3F6F186DC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603" y="1390650"/>
                <a:ext cx="407191" cy="22621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4A734DB-D2C2-6546-841A-14EA354D3B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603" y="1245394"/>
                <a:ext cx="195260" cy="37147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49D35008-5AA4-8944-BF46-AE641DD430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603" y="1440656"/>
                <a:ext cx="178591" cy="17621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B62F429D-E0A7-C44C-AC50-B6725166B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416" y="1390651"/>
                <a:ext cx="114297" cy="9524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3E19F87-2E72-EB40-8084-50AA18335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41244" y="1243013"/>
                <a:ext cx="207172" cy="14763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FDDA5367-65AB-404C-BB25-0547FFB2D2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8416" y="926306"/>
                <a:ext cx="180972" cy="46434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A4B17431-A375-9A4A-B43E-EFB021815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1731" y="1102519"/>
                <a:ext cx="116685" cy="28813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A335526C-5133-754A-8ABB-A67C336CD6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5981" y="1390651"/>
                <a:ext cx="402435" cy="23098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3F7A44D5-06A0-824D-8EB6-04E55D760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416" y="1390651"/>
                <a:ext cx="271459" cy="6191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46335150-FBC4-4245-A1B0-79EBA9AB5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8416" y="1107281"/>
                <a:ext cx="392903" cy="28337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D7F9D858-3F9A-B244-9FF0-00052DE600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8416" y="1235869"/>
                <a:ext cx="104772" cy="15478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259F4C6-32D9-A04A-BA69-D3FEDED58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9875" y="1152526"/>
                <a:ext cx="597696" cy="29527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2C778290-E8A3-0F4E-A24F-9BF08EC5C3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37325" y="671513"/>
                <a:ext cx="506416" cy="25241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133E59EC-CC43-7B41-B0D4-45B3E8D4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8875" y="469107"/>
                <a:ext cx="538166" cy="65166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ECA8497-CA00-F845-BF4F-AD85E45696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8863" y="390525"/>
                <a:ext cx="97633" cy="70485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BC9DFA6B-1428-8F49-8D3F-93933166BB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5475" y="1485901"/>
                <a:ext cx="754859" cy="414337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B4A5AC3-90A6-8249-BF71-00CB532115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838" y="1485901"/>
                <a:ext cx="521496" cy="13096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BF42E95C-050C-4642-AE89-F31E765526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4113" y="1097756"/>
                <a:ext cx="226221" cy="38814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6F45F4D7-2EA8-2244-86FB-28018CD7A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0334" y="923925"/>
                <a:ext cx="69054" cy="56197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97612A38-BD94-434F-AC35-88101DF9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8769" y="1528763"/>
                <a:ext cx="700087" cy="40481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FD62099C-F423-CB43-9F83-D0E7C46CD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4578" y="1435894"/>
                <a:ext cx="490535" cy="1666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7BE346D8-6E90-9841-966D-387EC4F34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4578" y="926306"/>
                <a:ext cx="404810" cy="50958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79D5A8FF-9185-324F-A2B8-64A0B6F5A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4578" y="1107281"/>
                <a:ext cx="107153" cy="32861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B65705D4-1ACB-BF49-96B0-6AAD4F8832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4578" y="1247775"/>
                <a:ext cx="16666" cy="18811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1DC7887D-A683-A242-9A2B-884F05B286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9288" y="1435894"/>
                <a:ext cx="395290" cy="8334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04BC833D-7C65-5F44-9FC3-0826F44F4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4578" y="1435894"/>
                <a:ext cx="330991" cy="4524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76B375F7-A5C1-C543-B4D1-6925E4F96E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4578" y="1388269"/>
                <a:ext cx="221453" cy="4762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4038CAF6-09ED-0443-898B-A5C907A51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7" y="1450182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87B67706-6CB0-F04F-BE96-2066E6336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7" y="1450182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A904F5C-1878-E64E-BFAF-394C9945E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7" y="1450182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7E9D0A54-6051-3945-B441-74061650F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7" y="1450182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1A106756-1C91-4B4A-90EF-CF8949E1C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7" y="1450182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E435BAB8-B725-3444-AE22-FF5670FF2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7" y="1450182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D63FB584-C14C-874F-9E05-3C39F5806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7" y="1450182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341DD40F-A91E-DD40-ABCE-D5E39F9CD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7" y="1450182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089E18D8-2F00-BE48-8BE6-EFCBD4ED7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191" y="1106091"/>
                <a:ext cx="286937" cy="12501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6AA94056-E05A-7344-82E2-2848C70C8C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5481" y="1231107"/>
                <a:ext cx="697710" cy="109537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E50A6E64-52F8-014F-939B-8660923E64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4113" y="1102519"/>
                <a:ext cx="219078" cy="12858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3FE8E7F-804D-5F45-BB87-F83883704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3191" y="1231107"/>
                <a:ext cx="9522" cy="25003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8C3C6C1D-6A23-AA4C-BB83-BA313EF03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3191" y="1231107"/>
                <a:ext cx="159540" cy="21907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172C351E-40D7-0C44-8459-EB3291653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4724" y="2762252"/>
                <a:ext cx="396476" cy="47942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D78F03DD-D508-5549-95E5-2CCFFD9A8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5364" y="1102519"/>
                <a:ext cx="158752" cy="83264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754061FD-583D-DC4A-A38D-A543412F8D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5700" y="1098550"/>
                <a:ext cx="505622" cy="1111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D79E5801-6E89-9340-9D65-2180997158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844" y="1109664"/>
                <a:ext cx="117478" cy="33813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21B984E5-94E8-D941-B5F6-747F2F1DDC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2525" y="923926"/>
                <a:ext cx="299247" cy="19367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18A75E9C-5C6B-244C-9E26-99507D216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1672" y="15216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0F557CC1-5548-BA4C-876F-E5C4DD0D6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1672" y="15216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133D777D-42AD-4041-B546-0775C343A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1672" y="1521620"/>
                <a:ext cx="104773" cy="2381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58D636C0-60B6-294D-B52F-7A0DB8A7D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1672" y="1521620"/>
                <a:ext cx="352422" cy="40719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C45C51F9-3E74-3C4B-98C1-251FEEF23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672" y="1104900"/>
                <a:ext cx="500059" cy="41672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28433AD4-24F4-6A4F-B383-12A8CB83B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672" y="1245394"/>
                <a:ext cx="407191" cy="27622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44FE52DC-B215-3848-8C6E-4A827F1BB9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672" y="1335881"/>
                <a:ext cx="21428" cy="18573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7B089C34-A458-0245-9A48-335E105A7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1150" y="1521620"/>
                <a:ext cx="340522" cy="714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F9CEC2CE-EC2C-124B-A151-CF5735759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4" y="1333501"/>
                <a:ext cx="192877" cy="28336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75E000E-E696-A145-9699-25E59BCC4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4" y="1333501"/>
                <a:ext cx="707227" cy="15001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EA304FD-77E6-864F-A2C9-817BB8CDA4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3104" y="1109663"/>
                <a:ext cx="988215" cy="22383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00C984A-DF28-B744-BD7B-82644B879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3104" y="1231106"/>
                <a:ext cx="697702" cy="10239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7D59E7ED-1DA6-6347-9B11-4AB261715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4" y="1333501"/>
                <a:ext cx="592927" cy="5476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62916D7A-72CC-3A4D-8B20-85872EF2B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3104" y="1333501"/>
                <a:ext cx="369090" cy="10001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97DC8C00-0C53-8845-ADF9-E8A9FBADB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3104" y="1109663"/>
                <a:ext cx="478627" cy="22383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2B6D16C5-CA86-914E-894E-599D0B3712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03096" y="1893094"/>
                <a:ext cx="376235" cy="33337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41632FF3-84C8-D643-88D8-E9A6D25071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3096" y="1621631"/>
                <a:ext cx="240504" cy="27146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FD214FF7-5620-6648-8E27-5540B885F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03097" y="1893094"/>
                <a:ext cx="404809" cy="105251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CDFDD38-B6C3-E641-8CD7-6C8ABBDAEA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3096" y="1526381"/>
                <a:ext cx="28573" cy="36671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3CF7B362-384A-8447-B228-9E8CFFE47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2588" y="1893094"/>
                <a:ext cx="240508" cy="19764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00166154-D841-B84A-BC72-B47CE0D508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6350" y="1893094"/>
                <a:ext cx="616746" cy="280987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562F2F32-494B-A643-807B-CA675F4AB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7294" y="1640681"/>
                <a:ext cx="685802" cy="25241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2526A36B-5F00-B741-A5DC-A2AAE52CA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6825" y="1307306"/>
                <a:ext cx="626271" cy="58578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E509392-37B2-E148-8993-FA7316C63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715" y="1447800"/>
                <a:ext cx="38098" cy="47863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7D164988-D42C-E849-B34A-056AF786EB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715" y="1388269"/>
                <a:ext cx="266698" cy="53816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4F93EC69-CD75-3042-B1B4-54B35DC723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1715" y="1481138"/>
                <a:ext cx="378616" cy="44529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FBA28F94-4106-C946-B834-30DA07563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206" y="1933575"/>
                <a:ext cx="628650" cy="15478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24BA412C-2780-E54F-9249-3162C18200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5225" y="416720"/>
                <a:ext cx="224634" cy="67865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25E99698-A039-D741-A0F4-190CD9A533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1200" y="3241675"/>
                <a:ext cx="942975" cy="59055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9BE6B99D-9456-CA41-9173-97595319E1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1200" y="3241675"/>
                <a:ext cx="876300" cy="71755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6FB90C94-CFA5-714E-A99D-440BAFC88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425" y="2978150"/>
                <a:ext cx="612775" cy="26352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52CB1206-3F24-6246-BC28-CA053825B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925" y="2882900"/>
                <a:ext cx="41275" cy="35877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B63C251D-7263-7949-A319-AF8486E80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9" y="3588545"/>
                <a:ext cx="162716" cy="37385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C22F97F3-5822-BB40-B530-8700E92A0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9" y="3588545"/>
                <a:ext cx="334166" cy="46593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AD058C37-5695-FD40-A960-246523562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9" y="3588545"/>
                <a:ext cx="210341" cy="61515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CFC7F539-9379-DC40-B288-EFD829A75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509" y="3588545"/>
                <a:ext cx="48416" cy="48180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A9419A40-2DAD-9E48-A3A2-63538B509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1300" y="3232150"/>
                <a:ext cx="139701" cy="14605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9ABD3079-A484-B241-A3B1-F7A8C5A1A3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1001" y="2327275"/>
                <a:ext cx="450849" cy="105092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F895F30E-959E-724B-A603-0E0922EC1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827" y="3705226"/>
                <a:ext cx="568323" cy="18732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C7BFBF78-22D2-2441-95B0-E48E93E19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75350" y="3810000"/>
                <a:ext cx="434975" cy="8572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907FF6B3-3DB2-FC47-A5B8-7A8AD9071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9896" y="3609975"/>
                <a:ext cx="1158079" cy="76676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7BEE20C1-0B67-7648-A547-691A1AF3A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4375" y="3540125"/>
                <a:ext cx="619125" cy="58102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C0A95986-B7FB-AF44-9C5C-F08F107E8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54878" y="2912270"/>
                <a:ext cx="273050" cy="38338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1D5587CC-6F86-0049-B9FE-176BEE159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3675" y="3957638"/>
                <a:ext cx="126206" cy="15478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B0738551-9B56-4D48-99B0-FA7708F75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43675" y="4112419"/>
                <a:ext cx="21431" cy="24526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DDA5E4ED-023E-664B-9A2D-04C6C466F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2726" y="4205288"/>
                <a:ext cx="366712" cy="150813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6137DF67-EFE3-C841-9C35-B82847E207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2726" y="3955256"/>
                <a:ext cx="326230" cy="40084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FF0237B6-2437-F44B-A326-AC7DEE61B0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2726" y="3960019"/>
                <a:ext cx="107155" cy="39608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7CDD3155-0515-FE45-99D6-C4F90C088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19900" y="4574381"/>
                <a:ext cx="254794" cy="2301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90D3844F-4B05-FD47-B654-7F42F952F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19900" y="4076700"/>
                <a:ext cx="416719" cy="520700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6523CB67-8E9F-2646-9EBE-6EE04ACA07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19900" y="4207669"/>
                <a:ext cx="111919" cy="38973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DDDD5B95-71F8-024C-813B-91CC4D2D3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29450" y="4443413"/>
                <a:ext cx="45244" cy="13096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8B96A422-A442-AD40-991E-32522591F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4694" y="4295775"/>
                <a:ext cx="85725" cy="27860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BCF40E75-8B6B-9F42-801F-B105C4702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10388" y="4574381"/>
                <a:ext cx="164306" cy="35004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C3FB1A8E-9944-1649-84E4-69EA7858C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4694" y="4067175"/>
                <a:ext cx="169069" cy="50720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50D37FDA-258A-624E-9BF0-591F042018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6144" y="3426620"/>
                <a:ext cx="364331" cy="64531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E2AB2454-12A4-FF43-9057-5B7D19D7F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65131" y="4071938"/>
                <a:ext cx="481013" cy="238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E582E0AA-77CF-9746-A5A7-C54B433CC1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48475" y="3467100"/>
                <a:ext cx="397669" cy="604838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D6933B84-724B-874D-87DE-5E33C3AE07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3219" y="3593306"/>
                <a:ext cx="542925" cy="47863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0815E8DE-C0C6-8A4B-A061-214B669EA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84294" y="4117181"/>
                <a:ext cx="266700" cy="8334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14A2D90F-97FD-F14D-A3E8-009B7E7FD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3716" y="3463531"/>
                <a:ext cx="89690" cy="74255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F734A1D6-9226-784D-AB2F-F001C03C2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0900" y="4076306"/>
                <a:ext cx="39691" cy="832244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C96F9BB4-7076-414A-8839-A68CA47C7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0591" y="4076306"/>
                <a:ext cx="150809" cy="784619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BBD4DF45-B68C-9940-B1E1-8E19A7BCF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325" y="4203700"/>
                <a:ext cx="473075" cy="65722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6C2E7FCA-0C90-0F4B-82B3-027D46168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0675" y="3956050"/>
                <a:ext cx="93664" cy="418705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7970688D-39F2-EE48-BB6E-BDA60EA7F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5088" y="3893344"/>
                <a:ext cx="128587" cy="21431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D1A74E26-2048-6F4E-8341-BCFCC16C0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5088" y="3893344"/>
                <a:ext cx="345281" cy="176212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4496320-D071-F54A-B9B8-C3538F50F4B9}"/>
              </a:ext>
            </a:extLst>
          </p:cNvPr>
          <p:cNvGrpSpPr/>
          <p:nvPr/>
        </p:nvGrpSpPr>
        <p:grpSpPr>
          <a:xfrm>
            <a:off x="7158949" y="2719734"/>
            <a:ext cx="5086473" cy="2864235"/>
            <a:chOff x="8648394" y="2369278"/>
            <a:chExt cx="3597028" cy="2025516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22C2CD3-522B-474F-968F-D65E4EEA617C}"/>
                </a:ext>
              </a:extLst>
            </p:cNvPr>
            <p:cNvSpPr/>
            <p:nvPr/>
          </p:nvSpPr>
          <p:spPr>
            <a:xfrm>
              <a:off x="8648394" y="2369278"/>
              <a:ext cx="2080483" cy="202551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22960">
                <a:defRPr/>
              </a:pPr>
              <a:endParaRPr lang="en-US" sz="1620" dirty="0">
                <a:solidFill>
                  <a:prstClr val="white"/>
                </a:solidFill>
              </a:endParaRPr>
            </a:p>
          </p:txBody>
        </p:sp>
        <p:sp>
          <p:nvSpPr>
            <p:cNvPr id="347" name="Round Same Side Corner Rectangle 16">
              <a:extLst>
                <a:ext uri="{FF2B5EF4-FFF2-40B4-BE49-F238E27FC236}">
                  <a16:creationId xmlns:a16="http://schemas.microsoft.com/office/drawing/2014/main" id="{4FBE9DF0-D0B3-694E-A604-FD17D99E263A}"/>
                </a:ext>
              </a:extLst>
            </p:cNvPr>
            <p:cNvSpPr/>
            <p:nvPr/>
          </p:nvSpPr>
          <p:spPr>
            <a:xfrm rot="5400000">
              <a:off x="11158978" y="2661797"/>
              <a:ext cx="503150" cy="141525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defTabSz="822960"/>
              <a:endParaRPr lang="en-US" sz="1620" dirty="0">
                <a:solidFill>
                  <a:prstClr val="black"/>
                </a:solidFill>
              </a:endParaRPr>
            </a:p>
          </p:txBody>
        </p:sp>
        <p:sp>
          <p:nvSpPr>
            <p:cNvPr id="348" name="TextBox 8">
              <a:extLst>
                <a:ext uri="{FF2B5EF4-FFF2-40B4-BE49-F238E27FC236}">
                  <a16:creationId xmlns:a16="http://schemas.microsoft.com/office/drawing/2014/main" id="{C6719D06-FDBC-4D47-8A28-EAA0FEE75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8228" y="3190906"/>
              <a:ext cx="1467194" cy="39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defTabSz="822960" eaLnBrk="1" hangingPunct="1">
                <a:lnSpc>
                  <a:spcPct val="90000"/>
                </a:lnSpc>
              </a:pPr>
              <a:r>
                <a:rPr lang="en-US" sz="2160" dirty="0">
                  <a:solidFill>
                    <a:prstClr val="white"/>
                  </a:solidFill>
                  <a:latin typeface="Source Sans Pro Semibold" panose="020B0603030403020204" pitchFamily="34" charset="0"/>
                </a:rPr>
                <a:t>Family #2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1F6AA559-9D3C-F64C-9D94-45199F2EFCF8}"/>
              </a:ext>
            </a:extLst>
          </p:cNvPr>
          <p:cNvGrpSpPr/>
          <p:nvPr/>
        </p:nvGrpSpPr>
        <p:grpSpPr>
          <a:xfrm>
            <a:off x="4570095" y="110230"/>
            <a:ext cx="4617596" cy="2666165"/>
            <a:chOff x="6414387" y="386808"/>
            <a:chExt cx="3508040" cy="2025516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E6594D1E-AAD5-B24B-BFF3-4E67BF57CAE7}"/>
                </a:ext>
              </a:extLst>
            </p:cNvPr>
            <p:cNvSpPr/>
            <p:nvPr/>
          </p:nvSpPr>
          <p:spPr>
            <a:xfrm>
              <a:off x="7841944" y="386808"/>
              <a:ext cx="2080483" cy="202551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22960">
                <a:defRPr/>
              </a:pPr>
              <a:endParaRPr lang="en-US" sz="1620" dirty="0">
                <a:solidFill>
                  <a:prstClr val="white"/>
                </a:solidFill>
              </a:endParaRPr>
            </a:p>
          </p:txBody>
        </p:sp>
        <p:sp>
          <p:nvSpPr>
            <p:cNvPr id="351" name="Round Same Side Corner Rectangle 16">
              <a:extLst>
                <a:ext uri="{FF2B5EF4-FFF2-40B4-BE49-F238E27FC236}">
                  <a16:creationId xmlns:a16="http://schemas.microsoft.com/office/drawing/2014/main" id="{1D445624-127C-AF42-B704-CCE3EEA5B6BE}"/>
                </a:ext>
              </a:extLst>
            </p:cNvPr>
            <p:cNvSpPr/>
            <p:nvPr/>
          </p:nvSpPr>
          <p:spPr>
            <a:xfrm rot="16200000">
              <a:off x="6885125" y="671879"/>
              <a:ext cx="503150" cy="144462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defTabSz="822960"/>
              <a:endParaRPr lang="en-US" sz="1620" dirty="0">
                <a:solidFill>
                  <a:prstClr val="black"/>
                </a:solidFill>
              </a:endParaRPr>
            </a:p>
          </p:txBody>
        </p:sp>
        <p:sp>
          <p:nvSpPr>
            <p:cNvPr id="352" name="TextBox 8">
              <a:extLst>
                <a:ext uri="{FF2B5EF4-FFF2-40B4-BE49-F238E27FC236}">
                  <a16:creationId xmlns:a16="http://schemas.microsoft.com/office/drawing/2014/main" id="{DC27B1DA-8226-9B48-AD06-4A00BD371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0639" y="1215673"/>
              <a:ext cx="1467194" cy="39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defTabSz="822960" eaLnBrk="1" hangingPunct="1">
                <a:lnSpc>
                  <a:spcPct val="90000"/>
                </a:lnSpc>
              </a:pPr>
              <a:r>
                <a:rPr lang="en-US" sz="2160" dirty="0">
                  <a:solidFill>
                    <a:prstClr val="white"/>
                  </a:solidFill>
                  <a:latin typeface="Source Sans Pro Semibold" panose="020B0603030403020204" pitchFamily="34" charset="0"/>
                </a:rPr>
                <a:t>Family #1</a:t>
              </a:r>
            </a:p>
          </p:txBody>
        </p:sp>
      </p:grpSp>
      <p:sp>
        <p:nvSpPr>
          <p:cNvPr id="353" name="TextBox 352">
            <a:extLst>
              <a:ext uri="{FF2B5EF4-FFF2-40B4-BE49-F238E27FC236}">
                <a16:creationId xmlns:a16="http://schemas.microsoft.com/office/drawing/2014/main" id="{29B771D3-5690-9743-9670-D2BAC9907589}"/>
              </a:ext>
            </a:extLst>
          </p:cNvPr>
          <p:cNvSpPr txBox="1"/>
          <p:nvPr/>
        </p:nvSpPr>
        <p:spPr>
          <a:xfrm>
            <a:off x="570309" y="2480728"/>
            <a:ext cx="3536554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LexisNexis Social Graph revealed the key relationships that connected the various actors.</a:t>
            </a:r>
            <a:endParaRPr lang="en-US" dirty="0">
              <a:solidFill>
                <a:srgbClr val="00778B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85F2-A4C9-544C-948F-69A12471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806"/>
            <a:ext cx="11926111" cy="1684150"/>
          </a:xfrm>
        </p:spPr>
        <p:txBody>
          <a:bodyPr>
            <a:normAutofit/>
          </a:bodyPr>
          <a:lstStyle/>
          <a:p>
            <a:r>
              <a:rPr lang="en-US" sz="3600" dirty="0"/>
              <a:t>Use Case 3 – Covid 19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A312A-9048-1948-9277-031720BDA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ABFC0A-0042-FA48-A01F-E26CAC52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55" y="0"/>
            <a:ext cx="1044969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E740F-56F5-2F47-95A0-DA614335147A}"/>
              </a:ext>
            </a:extLst>
          </p:cNvPr>
          <p:cNvSpPr txBox="1"/>
          <p:nvPr/>
        </p:nvSpPr>
        <p:spPr>
          <a:xfrm>
            <a:off x="5334000" y="6037385"/>
            <a:ext cx="37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https://covid19.hpccsystems.com</a:t>
            </a:r>
          </a:p>
        </p:txBody>
      </p:sp>
    </p:spTree>
    <p:extLst>
      <p:ext uri="{BB962C8B-B14F-4D97-AF65-F5344CB8AC3E}">
        <p14:creationId xmlns:p14="http://schemas.microsoft.com/office/powerpoint/2010/main" val="41034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02705-7FCE-3142-816B-F3070F6F14EF}"/>
              </a:ext>
            </a:extLst>
          </p:cNvPr>
          <p:cNvSpPr txBox="1"/>
          <p:nvPr/>
        </p:nvSpPr>
        <p:spPr>
          <a:xfrm>
            <a:off x="10958055" y="3990432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Risk Models</a:t>
            </a:r>
          </a:p>
        </p:txBody>
      </p:sp>
      <p:sp>
        <p:nvSpPr>
          <p:cNvPr id="3" name="Isosceles Triangle 839">
            <a:extLst>
              <a:ext uri="{FF2B5EF4-FFF2-40B4-BE49-F238E27FC236}">
                <a16:creationId xmlns:a16="http://schemas.microsoft.com/office/drawing/2014/main" id="{AD8A78AC-FB35-9643-8178-8DF4FE2CD44D}"/>
              </a:ext>
            </a:extLst>
          </p:cNvPr>
          <p:cNvSpPr/>
          <p:nvPr/>
        </p:nvSpPr>
        <p:spPr>
          <a:xfrm rot="5400000">
            <a:off x="10631606" y="4050382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64B99-ACFA-3149-AD21-B5A34E9BF274}"/>
              </a:ext>
            </a:extLst>
          </p:cNvPr>
          <p:cNvSpPr txBox="1"/>
          <p:nvPr/>
        </p:nvSpPr>
        <p:spPr>
          <a:xfrm>
            <a:off x="10907254" y="3257405"/>
            <a:ext cx="1304283" cy="472731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Metrics and Statistics</a:t>
            </a:r>
          </a:p>
        </p:txBody>
      </p:sp>
      <p:sp>
        <p:nvSpPr>
          <p:cNvPr id="5" name="Isosceles Triangle 840">
            <a:extLst>
              <a:ext uri="{FF2B5EF4-FFF2-40B4-BE49-F238E27FC236}">
                <a16:creationId xmlns:a16="http://schemas.microsoft.com/office/drawing/2014/main" id="{A84C0741-AB10-9C4E-89E8-E3A868687BDF}"/>
              </a:ext>
            </a:extLst>
          </p:cNvPr>
          <p:cNvSpPr/>
          <p:nvPr/>
        </p:nvSpPr>
        <p:spPr>
          <a:xfrm rot="5400000">
            <a:off x="10631606" y="3352786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37963-60DB-0340-B477-E6A5669F3E53}"/>
              </a:ext>
            </a:extLst>
          </p:cNvPr>
          <p:cNvSpPr txBox="1"/>
          <p:nvPr/>
        </p:nvSpPr>
        <p:spPr>
          <a:xfrm>
            <a:off x="10958054" y="4723459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Interactive Visualization</a:t>
            </a:r>
          </a:p>
        </p:txBody>
      </p:sp>
      <p:sp>
        <p:nvSpPr>
          <p:cNvPr id="7" name="Isosceles Triangle 841">
            <a:extLst>
              <a:ext uri="{FF2B5EF4-FFF2-40B4-BE49-F238E27FC236}">
                <a16:creationId xmlns:a16="http://schemas.microsoft.com/office/drawing/2014/main" id="{A2D546F7-CC42-CA42-BD89-127C266B6B84}"/>
              </a:ext>
            </a:extLst>
          </p:cNvPr>
          <p:cNvSpPr/>
          <p:nvPr/>
        </p:nvSpPr>
        <p:spPr>
          <a:xfrm rot="5400000">
            <a:off x="10631606" y="4756672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: Rounded Corners 136">
            <a:extLst>
              <a:ext uri="{FF2B5EF4-FFF2-40B4-BE49-F238E27FC236}">
                <a16:creationId xmlns:a16="http://schemas.microsoft.com/office/drawing/2014/main" id="{10248135-CA47-2B4D-A283-2511AD34B695}"/>
              </a:ext>
            </a:extLst>
          </p:cNvPr>
          <p:cNvSpPr/>
          <p:nvPr/>
        </p:nvSpPr>
        <p:spPr>
          <a:xfrm>
            <a:off x="3297833" y="2226711"/>
            <a:ext cx="5329765" cy="3832861"/>
          </a:xfrm>
          <a:prstGeom prst="roundRect">
            <a:avLst>
              <a:gd name="adj" fmla="val 5390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152">
            <a:extLst>
              <a:ext uri="{FF2B5EF4-FFF2-40B4-BE49-F238E27FC236}">
                <a16:creationId xmlns:a16="http://schemas.microsoft.com/office/drawing/2014/main" id="{DC6D2782-7A49-0043-AC1D-C6C21EDA2D70}"/>
              </a:ext>
            </a:extLst>
          </p:cNvPr>
          <p:cNvSpPr>
            <a:spLocks/>
          </p:cNvSpPr>
          <p:nvPr/>
        </p:nvSpPr>
        <p:spPr bwMode="auto">
          <a:xfrm>
            <a:off x="3204450" y="2151895"/>
            <a:ext cx="303092" cy="3976257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8319CA-DE46-F24F-B7DB-27528BF0B41F}"/>
              </a:ext>
            </a:extLst>
          </p:cNvPr>
          <p:cNvSpPr/>
          <p:nvPr/>
        </p:nvSpPr>
        <p:spPr>
          <a:xfrm>
            <a:off x="3299117" y="2226711"/>
            <a:ext cx="210007" cy="3832861"/>
          </a:xfrm>
          <a:prstGeom prst="leftBracket">
            <a:avLst>
              <a:gd name="adj" fmla="val 106301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1483D-BF2A-8F4E-8ABA-1F65D9C74481}"/>
              </a:ext>
            </a:extLst>
          </p:cNvPr>
          <p:cNvSpPr txBox="1"/>
          <p:nvPr/>
        </p:nvSpPr>
        <p:spPr>
          <a:xfrm>
            <a:off x="3507542" y="6247227"/>
            <a:ext cx="4947763" cy="434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18288" rIns="0" bIns="0" rtlCol="0" anchor="ctr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defRPr>
            </a:lvl1pPr>
          </a:lstStyle>
          <a:p>
            <a:r>
              <a:rPr lang="en-US" dirty="0"/>
              <a:t>HPCC Systems Data Lake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3C7C5AE1-0686-9B43-B9A9-D1394603F25F}"/>
              </a:ext>
            </a:extLst>
          </p:cNvPr>
          <p:cNvSpPr/>
          <p:nvPr/>
        </p:nvSpPr>
        <p:spPr>
          <a:xfrm rot="16200000" flipH="1">
            <a:off x="7197675" y="3652209"/>
            <a:ext cx="3853014" cy="977922"/>
          </a:xfrm>
          <a:prstGeom prst="trapezoid">
            <a:avLst>
              <a:gd name="adj" fmla="val 197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2F50C7A1-D361-3C4C-A91A-441E71C71404}"/>
              </a:ext>
            </a:extLst>
          </p:cNvPr>
          <p:cNvSpPr>
            <a:spLocks/>
          </p:cNvSpPr>
          <p:nvPr/>
        </p:nvSpPr>
        <p:spPr bwMode="auto">
          <a:xfrm>
            <a:off x="9434963" y="5150705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7C8249C9-9D67-2247-8586-00D6E2FFA26B}"/>
              </a:ext>
            </a:extLst>
          </p:cNvPr>
          <p:cNvSpPr>
            <a:spLocks/>
          </p:cNvSpPr>
          <p:nvPr/>
        </p:nvSpPr>
        <p:spPr bwMode="auto">
          <a:xfrm>
            <a:off x="9434963" y="3286623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313CD4D3-A0AA-5643-BD94-0C07526D80A2}"/>
              </a:ext>
            </a:extLst>
          </p:cNvPr>
          <p:cNvSpPr/>
          <p:nvPr/>
        </p:nvSpPr>
        <p:spPr>
          <a:xfrm rot="5400000">
            <a:off x="4620089" y="2065014"/>
            <a:ext cx="3498306" cy="4152309"/>
          </a:xfrm>
          <a:prstGeom prst="trapezoid">
            <a:avLst>
              <a:gd name="adj" fmla="val 39238"/>
            </a:avLst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9">
            <a:extLst>
              <a:ext uri="{FF2B5EF4-FFF2-40B4-BE49-F238E27FC236}">
                <a16:creationId xmlns:a16="http://schemas.microsoft.com/office/drawing/2014/main" id="{1279239F-ACF8-3343-B8B4-7F35AEF21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793" y="2521918"/>
            <a:ext cx="1193800" cy="323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Oval 160">
            <a:extLst>
              <a:ext uri="{FF2B5EF4-FFF2-40B4-BE49-F238E27FC236}">
                <a16:creationId xmlns:a16="http://schemas.microsoft.com/office/drawing/2014/main" id="{F68111CE-4158-5441-AF65-255A4FAA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700" y="3067453"/>
            <a:ext cx="1064197" cy="214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59">
            <a:extLst>
              <a:ext uri="{FF2B5EF4-FFF2-40B4-BE49-F238E27FC236}">
                <a16:creationId xmlns:a16="http://schemas.microsoft.com/office/drawing/2014/main" id="{F87CF855-4317-074A-AFCE-63CA04CD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456" y="2521918"/>
            <a:ext cx="1193800" cy="32385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Oval 160">
            <a:extLst>
              <a:ext uri="{FF2B5EF4-FFF2-40B4-BE49-F238E27FC236}">
                <a16:creationId xmlns:a16="http://schemas.microsoft.com/office/drawing/2014/main" id="{011E5625-A176-D148-B7DD-E89593D6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722" y="3067453"/>
            <a:ext cx="1064197" cy="21463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83">
            <a:extLst>
              <a:ext uri="{FF2B5EF4-FFF2-40B4-BE49-F238E27FC236}">
                <a16:creationId xmlns:a16="http://schemas.microsoft.com/office/drawing/2014/main" id="{0BCCDDE5-E174-2347-BFFE-647CBF13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148" y="4584775"/>
            <a:ext cx="124983" cy="12498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90">
            <a:extLst>
              <a:ext uri="{FF2B5EF4-FFF2-40B4-BE49-F238E27FC236}">
                <a16:creationId xmlns:a16="http://schemas.microsoft.com/office/drawing/2014/main" id="{DE799C80-8B47-E94A-A90C-A3397DAC3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100" y="4232688"/>
            <a:ext cx="214911" cy="21491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3B48D3B0-8A13-D347-B3D3-F94093E2A225}"/>
              </a:ext>
            </a:extLst>
          </p:cNvPr>
          <p:cNvSpPr>
            <a:spLocks/>
          </p:cNvSpPr>
          <p:nvPr/>
        </p:nvSpPr>
        <p:spPr bwMode="auto">
          <a:xfrm>
            <a:off x="8445397" y="4520759"/>
            <a:ext cx="713320" cy="963287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69">
            <a:extLst>
              <a:ext uri="{FF2B5EF4-FFF2-40B4-BE49-F238E27FC236}">
                <a16:creationId xmlns:a16="http://schemas.microsoft.com/office/drawing/2014/main" id="{E487DAF3-5CA2-FE4D-96F3-E4DEF74B371B}"/>
              </a:ext>
            </a:extLst>
          </p:cNvPr>
          <p:cNvSpPr>
            <a:spLocks/>
          </p:cNvSpPr>
          <p:nvPr/>
        </p:nvSpPr>
        <p:spPr bwMode="auto">
          <a:xfrm>
            <a:off x="2443639" y="5721819"/>
            <a:ext cx="204241" cy="187476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70">
            <a:extLst>
              <a:ext uri="{FF2B5EF4-FFF2-40B4-BE49-F238E27FC236}">
                <a16:creationId xmlns:a16="http://schemas.microsoft.com/office/drawing/2014/main" id="{677B212B-6278-C145-94EB-12C5A731E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420" y="3531044"/>
            <a:ext cx="213386" cy="214911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71">
            <a:extLst>
              <a:ext uri="{FF2B5EF4-FFF2-40B4-BE49-F238E27FC236}">
                <a16:creationId xmlns:a16="http://schemas.microsoft.com/office/drawing/2014/main" id="{4E9BE34D-3F31-404C-9D0B-258EC1C1559D}"/>
              </a:ext>
            </a:extLst>
          </p:cNvPr>
          <p:cNvSpPr>
            <a:spLocks/>
          </p:cNvSpPr>
          <p:nvPr/>
        </p:nvSpPr>
        <p:spPr bwMode="auto">
          <a:xfrm>
            <a:off x="2274455" y="2374702"/>
            <a:ext cx="224056" cy="23472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74">
            <a:extLst>
              <a:ext uri="{FF2B5EF4-FFF2-40B4-BE49-F238E27FC236}">
                <a16:creationId xmlns:a16="http://schemas.microsoft.com/office/drawing/2014/main" id="{50A839BC-2A4F-944A-8EC4-C8F278971285}"/>
              </a:ext>
            </a:extLst>
          </p:cNvPr>
          <p:cNvSpPr>
            <a:spLocks/>
          </p:cNvSpPr>
          <p:nvPr/>
        </p:nvSpPr>
        <p:spPr bwMode="auto">
          <a:xfrm>
            <a:off x="2679889" y="2406710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6">
            <a:extLst>
              <a:ext uri="{FF2B5EF4-FFF2-40B4-BE49-F238E27FC236}">
                <a16:creationId xmlns:a16="http://schemas.microsoft.com/office/drawing/2014/main" id="{557C796E-0EED-2B4D-B7F2-331253C87D9E}"/>
              </a:ext>
            </a:extLst>
          </p:cNvPr>
          <p:cNvSpPr>
            <a:spLocks/>
          </p:cNvSpPr>
          <p:nvPr/>
        </p:nvSpPr>
        <p:spPr bwMode="auto">
          <a:xfrm>
            <a:off x="2679889" y="3132224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78">
            <a:extLst>
              <a:ext uri="{FF2B5EF4-FFF2-40B4-BE49-F238E27FC236}">
                <a16:creationId xmlns:a16="http://schemas.microsoft.com/office/drawing/2014/main" id="{4824AB1B-AFE2-0442-84EA-A0ADCD027530}"/>
              </a:ext>
            </a:extLst>
          </p:cNvPr>
          <p:cNvSpPr>
            <a:spLocks/>
          </p:cNvSpPr>
          <p:nvPr/>
        </p:nvSpPr>
        <p:spPr bwMode="auto">
          <a:xfrm>
            <a:off x="2679889" y="3834874"/>
            <a:ext cx="542611" cy="49231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0">
            <a:extLst>
              <a:ext uri="{FF2B5EF4-FFF2-40B4-BE49-F238E27FC236}">
                <a16:creationId xmlns:a16="http://schemas.microsoft.com/office/drawing/2014/main" id="{C48B5567-B9B4-E64A-990B-6A838A9D70F7}"/>
              </a:ext>
            </a:extLst>
          </p:cNvPr>
          <p:cNvSpPr>
            <a:spLocks/>
          </p:cNvSpPr>
          <p:nvPr/>
        </p:nvSpPr>
        <p:spPr bwMode="auto">
          <a:xfrm>
            <a:off x="2679889" y="4560388"/>
            <a:ext cx="542611" cy="490789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82">
            <a:extLst>
              <a:ext uri="{FF2B5EF4-FFF2-40B4-BE49-F238E27FC236}">
                <a16:creationId xmlns:a16="http://schemas.microsoft.com/office/drawing/2014/main" id="{C9E24039-907E-D844-A39E-9A54719D6D2F}"/>
              </a:ext>
            </a:extLst>
          </p:cNvPr>
          <p:cNvSpPr>
            <a:spLocks/>
          </p:cNvSpPr>
          <p:nvPr/>
        </p:nvSpPr>
        <p:spPr bwMode="auto">
          <a:xfrm>
            <a:off x="2679889" y="5266088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83">
            <a:extLst>
              <a:ext uri="{FF2B5EF4-FFF2-40B4-BE49-F238E27FC236}">
                <a16:creationId xmlns:a16="http://schemas.microsoft.com/office/drawing/2014/main" id="{0F7F25E8-90BC-B147-809A-F253DA61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407" y="4999354"/>
            <a:ext cx="204241" cy="20424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85">
            <a:extLst>
              <a:ext uri="{FF2B5EF4-FFF2-40B4-BE49-F238E27FC236}">
                <a16:creationId xmlns:a16="http://schemas.microsoft.com/office/drawing/2014/main" id="{B88D3AA0-4AAF-6F46-926C-EF3015AE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643" y="3008764"/>
            <a:ext cx="182903" cy="18290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85">
            <a:extLst>
              <a:ext uri="{FF2B5EF4-FFF2-40B4-BE49-F238E27FC236}">
                <a16:creationId xmlns:a16="http://schemas.microsoft.com/office/drawing/2014/main" id="{96D100FE-2EA8-EA43-A5AB-00717F9D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058" y="3671345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185">
            <a:extLst>
              <a:ext uri="{FF2B5EF4-FFF2-40B4-BE49-F238E27FC236}">
                <a16:creationId xmlns:a16="http://schemas.microsoft.com/office/drawing/2014/main" id="{F289BE1C-47D5-364E-AA94-0EF666602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19" y="4996306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85">
            <a:extLst>
              <a:ext uri="{FF2B5EF4-FFF2-40B4-BE49-F238E27FC236}">
                <a16:creationId xmlns:a16="http://schemas.microsoft.com/office/drawing/2014/main" id="{CAA9DA16-DBCD-E34A-A5EC-8ACDB9C79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24" y="5193827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85">
            <a:extLst>
              <a:ext uri="{FF2B5EF4-FFF2-40B4-BE49-F238E27FC236}">
                <a16:creationId xmlns:a16="http://schemas.microsoft.com/office/drawing/2014/main" id="{BCB04982-655B-B84C-8482-AA6141904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361" y="3167280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85">
            <a:extLst>
              <a:ext uri="{FF2B5EF4-FFF2-40B4-BE49-F238E27FC236}">
                <a16:creationId xmlns:a16="http://schemas.microsoft.com/office/drawing/2014/main" id="{C8198F71-2E0E-D540-889E-44BFFBA54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828" y="4555816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85">
            <a:extLst>
              <a:ext uri="{FF2B5EF4-FFF2-40B4-BE49-F238E27FC236}">
                <a16:creationId xmlns:a16="http://schemas.microsoft.com/office/drawing/2014/main" id="{CAB3D082-4CE1-A74C-ADC8-85B83A774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300" y="5554159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85">
            <a:extLst>
              <a:ext uri="{FF2B5EF4-FFF2-40B4-BE49-F238E27FC236}">
                <a16:creationId xmlns:a16="http://schemas.microsoft.com/office/drawing/2014/main" id="{59C09980-8ABA-7648-8CE6-76D40EC6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110" y="5881860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85">
            <a:extLst>
              <a:ext uri="{FF2B5EF4-FFF2-40B4-BE49-F238E27FC236}">
                <a16:creationId xmlns:a16="http://schemas.microsoft.com/office/drawing/2014/main" id="{495BF03B-D69F-6C4D-9956-C7910589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81" y="4592396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B20E24-5E1B-2743-90F0-C0C773BEDABB}"/>
              </a:ext>
            </a:extLst>
          </p:cNvPr>
          <p:cNvSpPr txBox="1"/>
          <p:nvPr/>
        </p:nvSpPr>
        <p:spPr>
          <a:xfrm>
            <a:off x="1319969" y="6167943"/>
            <a:ext cx="1912670" cy="59270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  <a:ea typeface="Source Sans Pro Light" panose="020B0403030403020204" pitchFamily="34" charset="0"/>
              </a:rPr>
              <a:t>Data Sources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E3B10C-7919-5048-839B-5ECC69E5E277}"/>
              </a:ext>
            </a:extLst>
          </p:cNvPr>
          <p:cNvSpPr txBox="1"/>
          <p:nvPr/>
        </p:nvSpPr>
        <p:spPr>
          <a:xfrm>
            <a:off x="9158717" y="6247227"/>
            <a:ext cx="2532121" cy="43413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rPr>
              <a:t>Analysis Applications</a:t>
            </a:r>
          </a:p>
        </p:txBody>
      </p:sp>
      <p:sp>
        <p:nvSpPr>
          <p:cNvPr id="43" name="Freeform 173">
            <a:extLst>
              <a:ext uri="{FF2B5EF4-FFF2-40B4-BE49-F238E27FC236}">
                <a16:creationId xmlns:a16="http://schemas.microsoft.com/office/drawing/2014/main" id="{E1345861-4F37-5D48-9BE5-2AF4EB325C0A}"/>
              </a:ext>
            </a:extLst>
          </p:cNvPr>
          <p:cNvSpPr>
            <a:spLocks/>
          </p:cNvSpPr>
          <p:nvPr/>
        </p:nvSpPr>
        <p:spPr bwMode="auto">
          <a:xfrm rot="5400000">
            <a:off x="2598042" y="2269440"/>
            <a:ext cx="501852" cy="902494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305">
            <a:extLst>
              <a:ext uri="{FF2B5EF4-FFF2-40B4-BE49-F238E27FC236}">
                <a16:creationId xmlns:a16="http://schemas.microsoft.com/office/drawing/2014/main" id="{40DC611F-9D7B-A945-9B65-4D7931243CEF}"/>
              </a:ext>
            </a:extLst>
          </p:cNvPr>
          <p:cNvSpPr>
            <a:spLocks noEditPoints="1"/>
          </p:cNvSpPr>
          <p:nvPr/>
        </p:nvSpPr>
        <p:spPr bwMode="auto">
          <a:xfrm>
            <a:off x="2081562" y="2468433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84">
            <a:extLst>
              <a:ext uri="{FF2B5EF4-FFF2-40B4-BE49-F238E27FC236}">
                <a16:creationId xmlns:a16="http://schemas.microsoft.com/office/drawing/2014/main" id="{C7EA21CD-7E98-7247-9646-99CE0E55AC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69865" y="2601800"/>
            <a:ext cx="329424" cy="237773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68">
            <a:extLst>
              <a:ext uri="{FF2B5EF4-FFF2-40B4-BE49-F238E27FC236}">
                <a16:creationId xmlns:a16="http://schemas.microsoft.com/office/drawing/2014/main" id="{EB8D2CE7-B81A-284D-BFA5-CF8174A7B66F}"/>
              </a:ext>
            </a:extLst>
          </p:cNvPr>
          <p:cNvSpPr>
            <a:spLocks noChangeArrowheads="1"/>
          </p:cNvSpPr>
          <p:nvPr/>
        </p:nvSpPr>
        <p:spPr bwMode="auto">
          <a:xfrm rot="20520000">
            <a:off x="5391823" y="5239995"/>
            <a:ext cx="2274084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47" name="Rectangle 368">
            <a:extLst>
              <a:ext uri="{FF2B5EF4-FFF2-40B4-BE49-F238E27FC236}">
                <a16:creationId xmlns:a16="http://schemas.microsoft.com/office/drawing/2014/main" id="{70F3943D-39DD-9541-AC73-97B96F1C9F04}"/>
              </a:ext>
            </a:extLst>
          </p:cNvPr>
          <p:cNvSpPr>
            <a:spLocks noChangeArrowheads="1"/>
          </p:cNvSpPr>
          <p:nvPr/>
        </p:nvSpPr>
        <p:spPr bwMode="auto">
          <a:xfrm rot="1080000">
            <a:off x="5302505" y="2835453"/>
            <a:ext cx="2362378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3B61CF-BB83-314C-AAB1-83BDB78D7B8D}"/>
              </a:ext>
            </a:extLst>
          </p:cNvPr>
          <p:cNvCxnSpPr>
            <a:cxnSpLocks/>
            <a:stCxn id="356" idx="6"/>
            <a:endCxn id="120" idx="25"/>
          </p:cNvCxnSpPr>
          <p:nvPr/>
        </p:nvCxnSpPr>
        <p:spPr>
          <a:xfrm>
            <a:off x="3359746" y="2721075"/>
            <a:ext cx="1172172" cy="49157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70FA82-8E92-5140-9DA4-2C5A7E3E2111}"/>
              </a:ext>
            </a:extLst>
          </p:cNvPr>
          <p:cNvCxnSpPr>
            <a:cxnSpLocks/>
            <a:stCxn id="356" idx="6"/>
            <a:endCxn id="122" idx="2"/>
          </p:cNvCxnSpPr>
          <p:nvPr/>
        </p:nvCxnSpPr>
        <p:spPr>
          <a:xfrm>
            <a:off x="3359746" y="2721075"/>
            <a:ext cx="849896" cy="7471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787A54-F6AD-8645-A451-7945EF2E1DF9}"/>
              </a:ext>
            </a:extLst>
          </p:cNvPr>
          <p:cNvCxnSpPr>
            <a:cxnSpLocks/>
            <a:stCxn id="358" idx="6"/>
            <a:endCxn id="103" idx="2"/>
          </p:cNvCxnSpPr>
          <p:nvPr/>
        </p:nvCxnSpPr>
        <p:spPr>
          <a:xfrm>
            <a:off x="3359746" y="3431122"/>
            <a:ext cx="1138766" cy="29953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F6259A-85AF-C04B-88FC-6CCB4CDA273D}"/>
              </a:ext>
            </a:extLst>
          </p:cNvPr>
          <p:cNvCxnSpPr>
            <a:cxnSpLocks/>
            <a:stCxn id="358" idx="6"/>
            <a:endCxn id="111" idx="2"/>
          </p:cNvCxnSpPr>
          <p:nvPr/>
        </p:nvCxnSpPr>
        <p:spPr>
          <a:xfrm flipV="1">
            <a:off x="3359746" y="3395138"/>
            <a:ext cx="728297" cy="359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8E2223-F5C3-4A46-B717-A00C25619C15}"/>
              </a:ext>
            </a:extLst>
          </p:cNvPr>
          <p:cNvCxnSpPr>
            <a:cxnSpLocks/>
            <a:stCxn id="357" idx="6"/>
            <a:endCxn id="93" idx="21"/>
          </p:cNvCxnSpPr>
          <p:nvPr/>
        </p:nvCxnSpPr>
        <p:spPr>
          <a:xfrm>
            <a:off x="3359746" y="4139783"/>
            <a:ext cx="991154" cy="26674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897F35-A727-A04D-B643-1325DBDAE7DC}"/>
              </a:ext>
            </a:extLst>
          </p:cNvPr>
          <p:cNvCxnSpPr>
            <a:cxnSpLocks/>
            <a:stCxn id="357" idx="6"/>
            <a:endCxn id="101" idx="35"/>
          </p:cNvCxnSpPr>
          <p:nvPr/>
        </p:nvCxnSpPr>
        <p:spPr>
          <a:xfrm flipV="1">
            <a:off x="3359746" y="3874378"/>
            <a:ext cx="662434" cy="26540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4D5FAA-D93B-5E45-9DB8-2BA34326BE22}"/>
              </a:ext>
            </a:extLst>
          </p:cNvPr>
          <p:cNvCxnSpPr>
            <a:cxnSpLocks/>
            <a:stCxn id="359" idx="6"/>
            <a:endCxn id="76" idx="2"/>
          </p:cNvCxnSpPr>
          <p:nvPr/>
        </p:nvCxnSpPr>
        <p:spPr>
          <a:xfrm flipV="1">
            <a:off x="3359746" y="4703354"/>
            <a:ext cx="1179147" cy="14509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4106CD-F91E-6F40-A613-01C228F47D73}"/>
              </a:ext>
            </a:extLst>
          </p:cNvPr>
          <p:cNvCxnSpPr>
            <a:cxnSpLocks/>
            <a:stCxn id="359" idx="6"/>
            <a:endCxn id="74" idx="8"/>
          </p:cNvCxnSpPr>
          <p:nvPr/>
        </p:nvCxnSpPr>
        <p:spPr>
          <a:xfrm flipV="1">
            <a:off x="3359746" y="4532270"/>
            <a:ext cx="603207" cy="31617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868C00B-0A78-C140-96CD-DF0C06F7443A}"/>
              </a:ext>
            </a:extLst>
          </p:cNvPr>
          <p:cNvCxnSpPr>
            <a:cxnSpLocks/>
            <a:stCxn id="360" idx="6"/>
            <a:endCxn id="60" idx="14"/>
          </p:cNvCxnSpPr>
          <p:nvPr/>
        </p:nvCxnSpPr>
        <p:spPr>
          <a:xfrm flipV="1">
            <a:off x="3359746" y="5223034"/>
            <a:ext cx="734640" cy="33684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90D414-7F6D-3D4E-831D-8D44FDF90B7B}"/>
              </a:ext>
            </a:extLst>
          </p:cNvPr>
          <p:cNvGrpSpPr/>
          <p:nvPr/>
        </p:nvGrpSpPr>
        <p:grpSpPr>
          <a:xfrm>
            <a:off x="4013634" y="5086313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A740F9-C8DF-4F42-AEF4-0FC9C46F1054}"/>
                </a:ext>
              </a:extLst>
            </p:cNvPr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796">
              <a:extLst>
                <a:ext uri="{FF2B5EF4-FFF2-40B4-BE49-F238E27FC236}">
                  <a16:creationId xmlns:a16="http://schemas.microsoft.com/office/drawing/2014/main" id="{59311F0B-4C2E-9A46-A9A2-9548EC1775B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60" name="Freeform 797">
                <a:extLst>
                  <a:ext uri="{FF2B5EF4-FFF2-40B4-BE49-F238E27FC236}">
                    <a16:creationId xmlns:a16="http://schemas.microsoft.com/office/drawing/2014/main" id="{0A8CA5CD-CFA4-CF4A-B36A-7B1408BDB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798">
                <a:extLst>
                  <a:ext uri="{FF2B5EF4-FFF2-40B4-BE49-F238E27FC236}">
                    <a16:creationId xmlns:a16="http://schemas.microsoft.com/office/drawing/2014/main" id="{BADAC3B7-C524-5748-B7F3-064DAD11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799">
                <a:extLst>
                  <a:ext uri="{FF2B5EF4-FFF2-40B4-BE49-F238E27FC236}">
                    <a16:creationId xmlns:a16="http://schemas.microsoft.com/office/drawing/2014/main" id="{DFA9E069-C4BF-B344-BD12-1F2317478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00">
                <a:extLst>
                  <a:ext uri="{FF2B5EF4-FFF2-40B4-BE49-F238E27FC236}">
                    <a16:creationId xmlns:a16="http://schemas.microsoft.com/office/drawing/2014/main" id="{B7353CEB-9208-7C4F-A8DC-9B1CCCDD9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01">
                <a:extLst>
                  <a:ext uri="{FF2B5EF4-FFF2-40B4-BE49-F238E27FC236}">
                    <a16:creationId xmlns:a16="http://schemas.microsoft.com/office/drawing/2014/main" id="{45A17CCD-AD9E-184C-AE1A-58202320C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AD81D3-5431-0A43-B1DB-AE78E2DF69E0}"/>
              </a:ext>
            </a:extLst>
          </p:cNvPr>
          <p:cNvCxnSpPr>
            <a:cxnSpLocks/>
            <a:stCxn id="360" idx="6"/>
            <a:endCxn id="67" idx="2"/>
          </p:cNvCxnSpPr>
          <p:nvPr/>
        </p:nvCxnSpPr>
        <p:spPr>
          <a:xfrm flipV="1">
            <a:off x="3359746" y="5475693"/>
            <a:ext cx="917948" cy="8418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F9F32A4-C2BF-E848-B71A-8ACF78777BFD}"/>
              </a:ext>
            </a:extLst>
          </p:cNvPr>
          <p:cNvGrpSpPr/>
          <p:nvPr/>
        </p:nvGrpSpPr>
        <p:grpSpPr>
          <a:xfrm>
            <a:off x="4277694" y="5356078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12EBC0-E6AC-F847-B660-1F8C0A75D7A5}"/>
                </a:ext>
              </a:extLst>
            </p:cNvPr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791">
              <a:extLst>
                <a:ext uri="{FF2B5EF4-FFF2-40B4-BE49-F238E27FC236}">
                  <a16:creationId xmlns:a16="http://schemas.microsoft.com/office/drawing/2014/main" id="{AE2B6141-2AE5-6E4A-96DC-FB7D0CA15A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69" name="Freeform 792">
                <a:extLst>
                  <a:ext uri="{FF2B5EF4-FFF2-40B4-BE49-F238E27FC236}">
                    <a16:creationId xmlns:a16="http://schemas.microsoft.com/office/drawing/2014/main" id="{5ED321A4-E5A0-2B40-9CB3-76512314E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793">
                <a:extLst>
                  <a:ext uri="{FF2B5EF4-FFF2-40B4-BE49-F238E27FC236}">
                    <a16:creationId xmlns:a16="http://schemas.microsoft.com/office/drawing/2014/main" id="{D0083699-2F64-2D40-88A1-F2464AAAD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E0BBD-8009-8F41-854D-605C88522EEA}"/>
              </a:ext>
            </a:extLst>
          </p:cNvPr>
          <p:cNvCxnSpPr>
            <a:cxnSpLocks/>
            <a:stCxn id="359" idx="6"/>
            <a:endCxn id="84" idx="2"/>
          </p:cNvCxnSpPr>
          <p:nvPr/>
        </p:nvCxnSpPr>
        <p:spPr>
          <a:xfrm>
            <a:off x="3359746" y="4848444"/>
            <a:ext cx="895680" cy="10596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1802D75-9FDF-714C-B64E-A26154729FCE}"/>
              </a:ext>
            </a:extLst>
          </p:cNvPr>
          <p:cNvGrpSpPr/>
          <p:nvPr/>
        </p:nvGrpSpPr>
        <p:grpSpPr>
          <a:xfrm>
            <a:off x="3887847" y="4401144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A532EFF-EF3F-D24F-A194-4C4467A01022}"/>
                </a:ext>
              </a:extLst>
            </p:cNvPr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Freeform 788">
              <a:extLst>
                <a:ext uri="{FF2B5EF4-FFF2-40B4-BE49-F238E27FC236}">
                  <a16:creationId xmlns:a16="http://schemas.microsoft.com/office/drawing/2014/main" id="{F72160DD-1034-DD44-B692-37964E411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C413FB-F263-924E-A836-4E629BD0010C}"/>
              </a:ext>
            </a:extLst>
          </p:cNvPr>
          <p:cNvGrpSpPr/>
          <p:nvPr/>
        </p:nvGrpSpPr>
        <p:grpSpPr>
          <a:xfrm>
            <a:off x="4538893" y="4583739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9A8AA05-363B-FD45-B27F-305D26041F18}"/>
                </a:ext>
              </a:extLst>
            </p:cNvPr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Group 811">
              <a:extLst>
                <a:ext uri="{FF2B5EF4-FFF2-40B4-BE49-F238E27FC236}">
                  <a16:creationId xmlns:a16="http://schemas.microsoft.com/office/drawing/2014/main" id="{8B89A47F-1AC5-9648-B630-C029CD25FA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78" name="Freeform 812">
                <a:extLst>
                  <a:ext uri="{FF2B5EF4-FFF2-40B4-BE49-F238E27FC236}">
                    <a16:creationId xmlns:a16="http://schemas.microsoft.com/office/drawing/2014/main" id="{95CEED9A-95A8-E040-BD3A-C006B5CB8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13">
                <a:extLst>
                  <a:ext uri="{FF2B5EF4-FFF2-40B4-BE49-F238E27FC236}">
                    <a16:creationId xmlns:a16="http://schemas.microsoft.com/office/drawing/2014/main" id="{5AA6BB93-862E-B54B-9B82-006BCDDFB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14">
                <a:extLst>
                  <a:ext uri="{FF2B5EF4-FFF2-40B4-BE49-F238E27FC236}">
                    <a16:creationId xmlns:a16="http://schemas.microsoft.com/office/drawing/2014/main" id="{B577A179-052B-7847-9F18-2E84CE016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15">
                <a:extLst>
                  <a:ext uri="{FF2B5EF4-FFF2-40B4-BE49-F238E27FC236}">
                    <a16:creationId xmlns:a16="http://schemas.microsoft.com/office/drawing/2014/main" id="{C9CE903D-93C1-4B49-AECF-4E508E50A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16">
                <a:extLst>
                  <a:ext uri="{FF2B5EF4-FFF2-40B4-BE49-F238E27FC236}">
                    <a16:creationId xmlns:a16="http://schemas.microsoft.com/office/drawing/2014/main" id="{04B1C0EA-D10A-1A49-9BA0-3BB4C058CC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351281B-EF55-8A4B-A18B-59AC90768A81}"/>
              </a:ext>
            </a:extLst>
          </p:cNvPr>
          <p:cNvGrpSpPr/>
          <p:nvPr/>
        </p:nvGrpSpPr>
        <p:grpSpPr>
          <a:xfrm>
            <a:off x="4255426" y="4834796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1E147B2-DD7C-8D41-965B-9004D467D19D}"/>
                </a:ext>
              </a:extLst>
            </p:cNvPr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7807ACC-EBE2-4646-BED7-5A343959B395}"/>
                </a:ext>
              </a:extLst>
            </p:cNvPr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86" name="Freeform 805">
                <a:extLst>
                  <a:ext uri="{FF2B5EF4-FFF2-40B4-BE49-F238E27FC236}">
                    <a16:creationId xmlns:a16="http://schemas.microsoft.com/office/drawing/2014/main" id="{78717659-DA08-1B44-B312-DB6B089D3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06">
                <a:extLst>
                  <a:ext uri="{FF2B5EF4-FFF2-40B4-BE49-F238E27FC236}">
                    <a16:creationId xmlns:a16="http://schemas.microsoft.com/office/drawing/2014/main" id="{B94726D5-41F7-364F-A053-64BB6C5AA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07">
                <a:extLst>
                  <a:ext uri="{FF2B5EF4-FFF2-40B4-BE49-F238E27FC236}">
                    <a16:creationId xmlns:a16="http://schemas.microsoft.com/office/drawing/2014/main" id="{65F03332-21AB-1948-B146-8673C855C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08">
                <a:extLst>
                  <a:ext uri="{FF2B5EF4-FFF2-40B4-BE49-F238E27FC236}">
                    <a16:creationId xmlns:a16="http://schemas.microsoft.com/office/drawing/2014/main" id="{E314F983-5772-D644-B945-FCC80C0ECB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C0F459-02F3-304B-8B68-661886DC05CF}"/>
              </a:ext>
            </a:extLst>
          </p:cNvPr>
          <p:cNvGrpSpPr/>
          <p:nvPr/>
        </p:nvGrpSpPr>
        <p:grpSpPr>
          <a:xfrm>
            <a:off x="4270582" y="4291528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3BBE0F-5D68-064C-8F6A-E13DC8C9A959}"/>
                </a:ext>
              </a:extLst>
            </p:cNvPr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791">
              <a:extLst>
                <a:ext uri="{FF2B5EF4-FFF2-40B4-BE49-F238E27FC236}">
                  <a16:creationId xmlns:a16="http://schemas.microsoft.com/office/drawing/2014/main" id="{D65BB659-654E-BD4F-985A-6BEC05E347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93" name="Freeform 792">
                <a:extLst>
                  <a:ext uri="{FF2B5EF4-FFF2-40B4-BE49-F238E27FC236}">
                    <a16:creationId xmlns:a16="http://schemas.microsoft.com/office/drawing/2014/main" id="{ADB01E45-263E-EE4F-BBF3-2B28E3CE6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793">
                <a:extLst>
                  <a:ext uri="{FF2B5EF4-FFF2-40B4-BE49-F238E27FC236}">
                    <a16:creationId xmlns:a16="http://schemas.microsoft.com/office/drawing/2014/main" id="{BA9B6916-F287-A84C-B7E8-0AEF6F6B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E27AE64-1761-AC44-9E45-E8F456BCAF15}"/>
              </a:ext>
            </a:extLst>
          </p:cNvPr>
          <p:cNvGrpSpPr/>
          <p:nvPr/>
        </p:nvGrpSpPr>
        <p:grpSpPr>
          <a:xfrm>
            <a:off x="3909716" y="3763137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D84D755-D0A7-9E43-8EAF-9C6D8802B573}"/>
                </a:ext>
              </a:extLst>
            </p:cNvPr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D4D9420-D7FE-384A-9C66-9DA15555CA2F}"/>
                </a:ext>
              </a:extLst>
            </p:cNvPr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98" name="Freeform 805">
                <a:extLst>
                  <a:ext uri="{FF2B5EF4-FFF2-40B4-BE49-F238E27FC236}">
                    <a16:creationId xmlns:a16="http://schemas.microsoft.com/office/drawing/2014/main" id="{73E016D0-4E64-BB4D-8FEF-9BC0D6DC5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06">
                <a:extLst>
                  <a:ext uri="{FF2B5EF4-FFF2-40B4-BE49-F238E27FC236}">
                    <a16:creationId xmlns:a16="http://schemas.microsoft.com/office/drawing/2014/main" id="{F444E26B-117E-2F41-B0C7-94750FA7E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807">
                <a:extLst>
                  <a:ext uri="{FF2B5EF4-FFF2-40B4-BE49-F238E27FC236}">
                    <a16:creationId xmlns:a16="http://schemas.microsoft.com/office/drawing/2014/main" id="{D818EC54-64F9-C14A-AE26-517AFFCAC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808">
                <a:extLst>
                  <a:ext uri="{FF2B5EF4-FFF2-40B4-BE49-F238E27FC236}">
                    <a16:creationId xmlns:a16="http://schemas.microsoft.com/office/drawing/2014/main" id="{C1B8251A-0B05-2946-9CC4-8351F6528E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E3AB337-8298-3141-B5B2-DC4516CA4260}"/>
              </a:ext>
            </a:extLst>
          </p:cNvPr>
          <p:cNvGrpSpPr/>
          <p:nvPr/>
        </p:nvGrpSpPr>
        <p:grpSpPr>
          <a:xfrm>
            <a:off x="4498512" y="3611042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67876C-7EC2-9849-AEB2-98F79829F4D2}"/>
                </a:ext>
              </a:extLst>
            </p:cNvPr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Group 796">
              <a:extLst>
                <a:ext uri="{FF2B5EF4-FFF2-40B4-BE49-F238E27FC236}">
                  <a16:creationId xmlns:a16="http://schemas.microsoft.com/office/drawing/2014/main" id="{820F3B74-E599-D34B-9EF3-E0CA316E1E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105" name="Freeform 797">
                <a:extLst>
                  <a:ext uri="{FF2B5EF4-FFF2-40B4-BE49-F238E27FC236}">
                    <a16:creationId xmlns:a16="http://schemas.microsoft.com/office/drawing/2014/main" id="{69AD635C-28EE-444E-8F7C-6C1F6910E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798">
                <a:extLst>
                  <a:ext uri="{FF2B5EF4-FFF2-40B4-BE49-F238E27FC236}">
                    <a16:creationId xmlns:a16="http://schemas.microsoft.com/office/drawing/2014/main" id="{C6051366-328F-764C-A217-6A539E20C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99">
                <a:extLst>
                  <a:ext uri="{FF2B5EF4-FFF2-40B4-BE49-F238E27FC236}">
                    <a16:creationId xmlns:a16="http://schemas.microsoft.com/office/drawing/2014/main" id="{7D847002-8487-F941-9BE9-B72B55208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00">
                <a:extLst>
                  <a:ext uri="{FF2B5EF4-FFF2-40B4-BE49-F238E27FC236}">
                    <a16:creationId xmlns:a16="http://schemas.microsoft.com/office/drawing/2014/main" id="{42EF73BD-6609-1849-91F6-E8826C3E9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01">
                <a:extLst>
                  <a:ext uri="{FF2B5EF4-FFF2-40B4-BE49-F238E27FC236}">
                    <a16:creationId xmlns:a16="http://schemas.microsoft.com/office/drawing/2014/main" id="{17C6CE44-620A-9D4C-9D13-A0587ADEA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9F2B01-8772-4C40-A153-2478EB5284CF}"/>
              </a:ext>
            </a:extLst>
          </p:cNvPr>
          <p:cNvGrpSpPr/>
          <p:nvPr/>
        </p:nvGrpSpPr>
        <p:grpSpPr>
          <a:xfrm>
            <a:off x="4088043" y="3275523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9318A54-AC7F-8748-AEE0-803EA2D3A333}"/>
                </a:ext>
              </a:extLst>
            </p:cNvPr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Freeform 788">
              <a:extLst>
                <a:ext uri="{FF2B5EF4-FFF2-40B4-BE49-F238E27FC236}">
                  <a16:creationId xmlns:a16="http://schemas.microsoft.com/office/drawing/2014/main" id="{8E4348D2-8E3B-FD42-A1FA-A34D54A9C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F1D5315-D52A-554E-93B0-49FD7DE81EB2}"/>
              </a:ext>
            </a:extLst>
          </p:cNvPr>
          <p:cNvGrpSpPr/>
          <p:nvPr/>
        </p:nvGrpSpPr>
        <p:grpSpPr>
          <a:xfrm>
            <a:off x="4437605" y="3103910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3D8342E-9355-734E-AB8B-E71BD04DF69F}"/>
                </a:ext>
              </a:extLst>
            </p:cNvPr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Group 811">
              <a:extLst>
                <a:ext uri="{FF2B5EF4-FFF2-40B4-BE49-F238E27FC236}">
                  <a16:creationId xmlns:a16="http://schemas.microsoft.com/office/drawing/2014/main" id="{28ECFD55-15C7-5344-A257-E81EF48C89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116" name="Freeform 812">
                <a:extLst>
                  <a:ext uri="{FF2B5EF4-FFF2-40B4-BE49-F238E27FC236}">
                    <a16:creationId xmlns:a16="http://schemas.microsoft.com/office/drawing/2014/main" id="{081649E1-8E8B-2745-A596-21314CE01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13">
                <a:extLst>
                  <a:ext uri="{FF2B5EF4-FFF2-40B4-BE49-F238E27FC236}">
                    <a16:creationId xmlns:a16="http://schemas.microsoft.com/office/drawing/2014/main" id="{F0ACF551-06B4-C64B-968F-3ED65F6C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14">
                <a:extLst>
                  <a:ext uri="{FF2B5EF4-FFF2-40B4-BE49-F238E27FC236}">
                    <a16:creationId xmlns:a16="http://schemas.microsoft.com/office/drawing/2014/main" id="{ACB53C9C-F0E6-A142-A3CA-F439242B5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15">
                <a:extLst>
                  <a:ext uri="{FF2B5EF4-FFF2-40B4-BE49-F238E27FC236}">
                    <a16:creationId xmlns:a16="http://schemas.microsoft.com/office/drawing/2014/main" id="{F8097343-D032-A14E-9DEB-0F66FF839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16">
                <a:extLst>
                  <a:ext uri="{FF2B5EF4-FFF2-40B4-BE49-F238E27FC236}">
                    <a16:creationId xmlns:a16="http://schemas.microsoft.com/office/drawing/2014/main" id="{23C94E80-B9F5-BC46-BF02-51B66610B9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743D264-DDD7-714B-AF29-1462D84D3271}"/>
              </a:ext>
            </a:extLst>
          </p:cNvPr>
          <p:cNvGrpSpPr/>
          <p:nvPr/>
        </p:nvGrpSpPr>
        <p:grpSpPr>
          <a:xfrm>
            <a:off x="4209642" y="2676178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0B5873F-EB28-6B44-BD60-440C0DD2743B}"/>
                </a:ext>
              </a:extLst>
            </p:cNvPr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" name="Group 791">
              <a:extLst>
                <a:ext uri="{FF2B5EF4-FFF2-40B4-BE49-F238E27FC236}">
                  <a16:creationId xmlns:a16="http://schemas.microsoft.com/office/drawing/2014/main" id="{78528972-1C00-6546-9E1B-2C405D8F40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24" name="Freeform 792">
                <a:extLst>
                  <a:ext uri="{FF2B5EF4-FFF2-40B4-BE49-F238E27FC236}">
                    <a16:creationId xmlns:a16="http://schemas.microsoft.com/office/drawing/2014/main" id="{39A2EA33-33CF-B343-972D-6F7DEE2E2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793">
                <a:extLst>
                  <a:ext uri="{FF2B5EF4-FFF2-40B4-BE49-F238E27FC236}">
                    <a16:creationId xmlns:a16="http://schemas.microsoft.com/office/drawing/2014/main" id="{6CAB95EF-244F-CA40-B55F-5A8E89753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1094A4A-258E-6B49-A226-EFD6C70ACF0B}"/>
              </a:ext>
            </a:extLst>
          </p:cNvPr>
          <p:cNvGrpSpPr/>
          <p:nvPr/>
        </p:nvGrpSpPr>
        <p:grpSpPr>
          <a:xfrm>
            <a:off x="6932753" y="3794374"/>
            <a:ext cx="961589" cy="693588"/>
            <a:chOff x="6346934" y="2484159"/>
            <a:chExt cx="1001532" cy="7223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BF8F62D-56CA-7C47-9C9B-B964886A3C8D}"/>
                </a:ext>
              </a:extLst>
            </p:cNvPr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  <a:grpFill/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F6A48C82-9A1E-744D-A2D2-DCAF723D9642}"/>
                  </a:ext>
                </a:extLst>
              </p:cNvPr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  <a:grpFill/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12DF74D0-5C4B-804A-898F-7E40A8412BD8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03DF886B-38B4-C341-884E-2BA4D889B4DE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6404A266-E4D5-F646-9EEE-D84D9D26E5BE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B4A0B0B-29B1-0145-BD45-68DC298C4AA0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66CE01BC-DD64-3B4A-9147-E44F28903329}"/>
                    </a:ext>
                  </a:extLst>
                </p:cNvPr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98A8E67-4338-4B48-A159-F54AE2EB4862}"/>
                    </a:ext>
                  </a:extLst>
                </p:cNvPr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8B270BB7-8C08-E54B-BEEF-05AEFD1819E1}"/>
                    </a:ext>
                  </a:extLst>
                </p:cNvPr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6EBE1AA3-6023-D94B-8AF4-5DF287A80E58}"/>
                  </a:ext>
                </a:extLst>
              </p:cNvPr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  <a:grpFill/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7B1811E-6DE2-924F-A610-5A1E41E7AC90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88A62922-EDAA-AD4F-B277-CDFA99290495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BFAA9144-3C01-F64E-A725-B70F88402B97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A43B075B-C5A4-E243-91B7-4AA27F0122D9}"/>
                    </a:ext>
                  </a:extLst>
                </p:cNvPr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20752F96-AD2C-F642-9AB7-72A108DCA35A}"/>
                  </a:ext>
                </a:extLst>
              </p:cNvPr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  <a:grpFill/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E0CD391B-E4FF-374B-BB48-18E79643209E}"/>
                    </a:ext>
                  </a:extLst>
                </p:cNvPr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EC49371D-7EDF-7B48-9120-19B097EA06F3}"/>
                    </a:ext>
                  </a:extLst>
                </p:cNvPr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895730A-335E-E147-8931-02D6E4EB2FDC}"/>
                </a:ext>
              </a:extLst>
            </p:cNvPr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  <a:grpFill/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40B967D6-C554-DD46-9EE5-CA382051B8FA}"/>
                  </a:ext>
                </a:extLst>
              </p:cNvPr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E62A6E0-B61F-994D-8510-7E392BF511EB}"/>
                    </a:ext>
                  </a:extLst>
                </p:cNvPr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24AD1889-4089-D945-8784-A9159EE40C95}"/>
                    </a:ext>
                  </a:extLst>
                </p:cNvPr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87" name="Freeform 805">
                    <a:extLst>
                      <a:ext uri="{FF2B5EF4-FFF2-40B4-BE49-F238E27FC236}">
                        <a16:creationId xmlns:a16="http://schemas.microsoft.com/office/drawing/2014/main" id="{F63BEADD-F64A-9C4B-9E08-6B13C6260C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Freeform 806">
                    <a:extLst>
                      <a:ext uri="{FF2B5EF4-FFF2-40B4-BE49-F238E27FC236}">
                        <a16:creationId xmlns:a16="http://schemas.microsoft.com/office/drawing/2014/main" id="{C7CCD1C5-F360-B64F-B9A8-E0C2F4BAB6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Freeform 807">
                    <a:extLst>
                      <a:ext uri="{FF2B5EF4-FFF2-40B4-BE49-F238E27FC236}">
                        <a16:creationId xmlns:a16="http://schemas.microsoft.com/office/drawing/2014/main" id="{04B059E9-B503-884A-B1FB-573C59472F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808">
                    <a:extLst>
                      <a:ext uri="{FF2B5EF4-FFF2-40B4-BE49-F238E27FC236}">
                        <a16:creationId xmlns:a16="http://schemas.microsoft.com/office/drawing/2014/main" id="{DAC110FB-3EB8-954D-AA04-CB4941C7473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4660611-1102-A241-A6E0-A259D707D3A4}"/>
                  </a:ext>
                </a:extLst>
              </p:cNvPr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B999C116-9A20-3B42-889F-B63076A6B89E}"/>
                    </a:ext>
                  </a:extLst>
                </p:cNvPr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9" name="Group 811">
                  <a:extLst>
                    <a:ext uri="{FF2B5EF4-FFF2-40B4-BE49-F238E27FC236}">
                      <a16:creationId xmlns:a16="http://schemas.microsoft.com/office/drawing/2014/main" id="{96EE98F1-6EF6-AA4F-9CF1-8137CCB14E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80" name="Freeform 812">
                    <a:extLst>
                      <a:ext uri="{FF2B5EF4-FFF2-40B4-BE49-F238E27FC236}">
                        <a16:creationId xmlns:a16="http://schemas.microsoft.com/office/drawing/2014/main" id="{DA6C66F5-4802-A044-9E17-14B5A5108F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 813">
                    <a:extLst>
                      <a:ext uri="{FF2B5EF4-FFF2-40B4-BE49-F238E27FC236}">
                        <a16:creationId xmlns:a16="http://schemas.microsoft.com/office/drawing/2014/main" id="{C0FF9257-E658-5D43-BFE5-DDE56D0EE4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814">
                    <a:extLst>
                      <a:ext uri="{FF2B5EF4-FFF2-40B4-BE49-F238E27FC236}">
                        <a16:creationId xmlns:a16="http://schemas.microsoft.com/office/drawing/2014/main" id="{B2760137-C43E-4F45-ADE2-585D333899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Freeform 815">
                    <a:extLst>
                      <a:ext uri="{FF2B5EF4-FFF2-40B4-BE49-F238E27FC236}">
                        <a16:creationId xmlns:a16="http://schemas.microsoft.com/office/drawing/2014/main" id="{0DDF1CF5-743B-AA40-968B-F5B4056687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816">
                    <a:extLst>
                      <a:ext uri="{FF2B5EF4-FFF2-40B4-BE49-F238E27FC236}">
                        <a16:creationId xmlns:a16="http://schemas.microsoft.com/office/drawing/2014/main" id="{6968E734-5B0D-764A-B751-892FD0AAD64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4798C075-1B13-1D44-B873-87832198B762}"/>
                  </a:ext>
                </a:extLst>
              </p:cNvPr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38C04BCE-B1AE-884D-AF61-AE1389525A6A}"/>
                    </a:ext>
                  </a:extLst>
                </p:cNvPr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2" name="Group 796">
                  <a:extLst>
                    <a:ext uri="{FF2B5EF4-FFF2-40B4-BE49-F238E27FC236}">
                      <a16:creationId xmlns:a16="http://schemas.microsoft.com/office/drawing/2014/main" id="{3EE24F53-5F5E-CA4B-BB7C-6E75E456A08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73" name="Freeform 797">
                    <a:extLst>
                      <a:ext uri="{FF2B5EF4-FFF2-40B4-BE49-F238E27FC236}">
                        <a16:creationId xmlns:a16="http://schemas.microsoft.com/office/drawing/2014/main" id="{0FE9D817-C1E3-D842-92CC-680D77D31C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798">
                    <a:extLst>
                      <a:ext uri="{FF2B5EF4-FFF2-40B4-BE49-F238E27FC236}">
                        <a16:creationId xmlns:a16="http://schemas.microsoft.com/office/drawing/2014/main" id="{4E9C2E68-B087-F641-8A66-A73346307B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799">
                    <a:extLst>
                      <a:ext uri="{FF2B5EF4-FFF2-40B4-BE49-F238E27FC236}">
                        <a16:creationId xmlns:a16="http://schemas.microsoft.com/office/drawing/2014/main" id="{B0D6AFA0-410B-F944-9573-95DE73AAFA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800">
                    <a:extLst>
                      <a:ext uri="{FF2B5EF4-FFF2-40B4-BE49-F238E27FC236}">
                        <a16:creationId xmlns:a16="http://schemas.microsoft.com/office/drawing/2014/main" id="{95828CE2-7536-4E44-96FD-6E46CAD614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 801">
                    <a:extLst>
                      <a:ext uri="{FF2B5EF4-FFF2-40B4-BE49-F238E27FC236}">
                        <a16:creationId xmlns:a16="http://schemas.microsoft.com/office/drawing/2014/main" id="{5D3AFE1C-F7EC-BA4F-9DBC-E738761F7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3D13337-87BE-3342-BBFE-E061CEA70DE7}"/>
                  </a:ext>
                </a:extLst>
              </p:cNvPr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ACF94771-7E27-884B-8904-C9AE4A6F63CA}"/>
                    </a:ext>
                  </a:extLst>
                </p:cNvPr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8" name="Group 791">
                  <a:extLst>
                    <a:ext uri="{FF2B5EF4-FFF2-40B4-BE49-F238E27FC236}">
                      <a16:creationId xmlns:a16="http://schemas.microsoft.com/office/drawing/2014/main" id="{F30D3208-7916-2F43-AF40-E303E45FA3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69" name="Freeform 792">
                    <a:extLst>
                      <a:ext uri="{FF2B5EF4-FFF2-40B4-BE49-F238E27FC236}">
                        <a16:creationId xmlns:a16="http://schemas.microsoft.com/office/drawing/2014/main" id="{3F570F1E-9835-DF48-974D-C93A64732F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793">
                    <a:extLst>
                      <a:ext uri="{FF2B5EF4-FFF2-40B4-BE49-F238E27FC236}">
                        <a16:creationId xmlns:a16="http://schemas.microsoft.com/office/drawing/2014/main" id="{F9AB729F-386E-014C-8622-50BA4251C4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854FAEC8-7B17-B845-91DE-361D13A65661}"/>
                  </a:ext>
                </a:extLst>
              </p:cNvPr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EA31E5AB-FE88-A54B-803A-EB540C34617D}"/>
                    </a:ext>
                  </a:extLst>
                </p:cNvPr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Freeform 788">
                  <a:extLst>
                    <a:ext uri="{FF2B5EF4-FFF2-40B4-BE49-F238E27FC236}">
                      <a16:creationId xmlns:a16="http://schemas.microsoft.com/office/drawing/2014/main" id="{AA310165-1A52-9F48-98E2-7B1A750D8F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3897063-B9B8-AF4C-8440-DF377F6FEDDA}"/>
                  </a:ext>
                </a:extLst>
              </p:cNvPr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436EE1D2-3E1D-7A41-855F-6D08A05C3205}"/>
                    </a:ext>
                  </a:extLst>
                </p:cNvPr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71B52FCA-696E-2542-93A3-FFC416BCDEE7}"/>
                    </a:ext>
                  </a:extLst>
                </p:cNvPr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61" name="Freeform 805">
                    <a:extLst>
                      <a:ext uri="{FF2B5EF4-FFF2-40B4-BE49-F238E27FC236}">
                        <a16:creationId xmlns:a16="http://schemas.microsoft.com/office/drawing/2014/main" id="{AAFF8C49-317B-674D-8C87-A4899DF7E3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806">
                    <a:extLst>
                      <a:ext uri="{FF2B5EF4-FFF2-40B4-BE49-F238E27FC236}">
                        <a16:creationId xmlns:a16="http://schemas.microsoft.com/office/drawing/2014/main" id="{C888E566-F958-2543-8CA9-4D0B266A6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807">
                    <a:extLst>
                      <a:ext uri="{FF2B5EF4-FFF2-40B4-BE49-F238E27FC236}">
                        <a16:creationId xmlns:a16="http://schemas.microsoft.com/office/drawing/2014/main" id="{51EDDF96-E6BA-3342-89A6-352A26AE0F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808">
                    <a:extLst>
                      <a:ext uri="{FF2B5EF4-FFF2-40B4-BE49-F238E27FC236}">
                        <a16:creationId xmlns:a16="http://schemas.microsoft.com/office/drawing/2014/main" id="{D4C77757-2E1A-CA40-9C50-3D6717955B9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CD28874-1C49-FE47-B29D-93578997770D}"/>
                  </a:ext>
                </a:extLst>
              </p:cNvPr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CEF5CC62-D7F2-3A40-9949-3BBBF878F14A}"/>
                    </a:ext>
                  </a:extLst>
                </p:cNvPr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6" name="Group 791">
                  <a:extLst>
                    <a:ext uri="{FF2B5EF4-FFF2-40B4-BE49-F238E27FC236}">
                      <a16:creationId xmlns:a16="http://schemas.microsoft.com/office/drawing/2014/main" id="{0D6E1410-212A-E34C-85C4-B6DDE0E6E9A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57" name="Freeform 792">
                    <a:extLst>
                      <a:ext uri="{FF2B5EF4-FFF2-40B4-BE49-F238E27FC236}">
                        <a16:creationId xmlns:a16="http://schemas.microsoft.com/office/drawing/2014/main" id="{4C99DD9A-BBC5-4D4B-A9CE-770B6041A3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793">
                    <a:extLst>
                      <a:ext uri="{FF2B5EF4-FFF2-40B4-BE49-F238E27FC236}">
                        <a16:creationId xmlns:a16="http://schemas.microsoft.com/office/drawing/2014/main" id="{A833EA34-B008-254E-8443-FA4317F570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4546718-C516-EF4C-992C-41D8F2F101FA}"/>
                  </a:ext>
                </a:extLst>
              </p:cNvPr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C24C1C0F-2EB6-FE45-9532-0C75E1FC0E4A}"/>
                    </a:ext>
                  </a:extLst>
                </p:cNvPr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9" name="Group 796">
                  <a:extLst>
                    <a:ext uri="{FF2B5EF4-FFF2-40B4-BE49-F238E27FC236}">
                      <a16:creationId xmlns:a16="http://schemas.microsoft.com/office/drawing/2014/main" id="{7B5365FC-D4C8-2446-9933-F548BC3E97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50" name="Freeform 797">
                    <a:extLst>
                      <a:ext uri="{FF2B5EF4-FFF2-40B4-BE49-F238E27FC236}">
                        <a16:creationId xmlns:a16="http://schemas.microsoft.com/office/drawing/2014/main" id="{F2DC770B-F93D-D143-82F5-81EABC201A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798">
                    <a:extLst>
                      <a:ext uri="{FF2B5EF4-FFF2-40B4-BE49-F238E27FC236}">
                        <a16:creationId xmlns:a16="http://schemas.microsoft.com/office/drawing/2014/main" id="{F8C46533-C8EE-D644-A80B-FB6EB07423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799">
                    <a:extLst>
                      <a:ext uri="{FF2B5EF4-FFF2-40B4-BE49-F238E27FC236}">
                        <a16:creationId xmlns:a16="http://schemas.microsoft.com/office/drawing/2014/main" id="{A5C2DF3B-E8A3-CA46-AFF1-F2F8725AAB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800">
                    <a:extLst>
                      <a:ext uri="{FF2B5EF4-FFF2-40B4-BE49-F238E27FC236}">
                        <a16:creationId xmlns:a16="http://schemas.microsoft.com/office/drawing/2014/main" id="{FFBFFC83-078F-0443-8A8A-723AB19AD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801">
                    <a:extLst>
                      <a:ext uri="{FF2B5EF4-FFF2-40B4-BE49-F238E27FC236}">
                        <a16:creationId xmlns:a16="http://schemas.microsoft.com/office/drawing/2014/main" id="{800C500F-6CE8-3D4C-A12B-CEA8C80DDE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6C30C1A-A259-384F-B08F-D54B9EB2C54A}"/>
                  </a:ext>
                </a:extLst>
              </p:cNvPr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50D1EEAB-D0EB-7C43-AF39-CACD9ED91D66}"/>
                    </a:ext>
                  </a:extLst>
                </p:cNvPr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2" name="Group 811">
                  <a:extLst>
                    <a:ext uri="{FF2B5EF4-FFF2-40B4-BE49-F238E27FC236}">
                      <a16:creationId xmlns:a16="http://schemas.microsoft.com/office/drawing/2014/main" id="{467F6077-2C46-2044-9F2A-F9087CA564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43" name="Freeform 812">
                    <a:extLst>
                      <a:ext uri="{FF2B5EF4-FFF2-40B4-BE49-F238E27FC236}">
                        <a16:creationId xmlns:a16="http://schemas.microsoft.com/office/drawing/2014/main" id="{29802076-D9FE-6446-9968-324C1E3B5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813">
                    <a:extLst>
                      <a:ext uri="{FF2B5EF4-FFF2-40B4-BE49-F238E27FC236}">
                        <a16:creationId xmlns:a16="http://schemas.microsoft.com/office/drawing/2014/main" id="{E259634D-9B8C-C54C-8E38-4B9EA96A55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814">
                    <a:extLst>
                      <a:ext uri="{FF2B5EF4-FFF2-40B4-BE49-F238E27FC236}">
                        <a16:creationId xmlns:a16="http://schemas.microsoft.com/office/drawing/2014/main" id="{B9C1EC57-A798-854C-B5CC-649DE3EED5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815">
                    <a:extLst>
                      <a:ext uri="{FF2B5EF4-FFF2-40B4-BE49-F238E27FC236}">
                        <a16:creationId xmlns:a16="http://schemas.microsoft.com/office/drawing/2014/main" id="{9B85A4C6-451D-E14E-A538-9D569D70BD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816">
                    <a:extLst>
                      <a:ext uri="{FF2B5EF4-FFF2-40B4-BE49-F238E27FC236}">
                        <a16:creationId xmlns:a16="http://schemas.microsoft.com/office/drawing/2014/main" id="{59792194-F19F-2844-9D13-6890995E12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4192227-0569-904F-B672-ACFE6F51C2F5}"/>
                  </a:ext>
                </a:extLst>
              </p:cNvPr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B012F3-0C6B-444A-B53F-C65EBE920214}"/>
                    </a:ext>
                  </a:extLst>
                </p:cNvPr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Freeform 788">
                  <a:extLst>
                    <a:ext uri="{FF2B5EF4-FFF2-40B4-BE49-F238E27FC236}">
                      <a16:creationId xmlns:a16="http://schemas.microsoft.com/office/drawing/2014/main" id="{2C21EA01-D8D3-CC40-8A2E-1CFAFAF025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7" name="Rectangle 368">
            <a:extLst>
              <a:ext uri="{FF2B5EF4-FFF2-40B4-BE49-F238E27FC236}">
                <a16:creationId xmlns:a16="http://schemas.microsoft.com/office/drawing/2014/main" id="{F8B659C8-FCC3-6042-A8FC-93EF2B46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031" y="3608777"/>
            <a:ext cx="969807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Relate &amp;</a:t>
            </a:r>
          </a:p>
        </p:txBody>
      </p:sp>
      <p:sp>
        <p:nvSpPr>
          <p:cNvPr id="208" name="Rectangle 368">
            <a:extLst>
              <a:ext uri="{FF2B5EF4-FFF2-40B4-BE49-F238E27FC236}">
                <a16:creationId xmlns:a16="http://schemas.microsoft.com/office/drawing/2014/main" id="{FAF06C5D-F1AA-5848-90E4-55D695DD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515" y="4065138"/>
            <a:ext cx="820610" cy="1578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200" b="1" dirty="0">
                <a:solidFill>
                  <a:schemeClr val="accent1"/>
                </a:solidFill>
                <a:latin typeface="+mj-lt"/>
              </a:rPr>
              <a:t>Standardize</a:t>
            </a:r>
          </a:p>
        </p:txBody>
      </p:sp>
      <p:sp>
        <p:nvSpPr>
          <p:cNvPr id="209" name="Rectangle 368">
            <a:extLst>
              <a:ext uri="{FF2B5EF4-FFF2-40B4-BE49-F238E27FC236}">
                <a16:creationId xmlns:a16="http://schemas.microsoft.com/office/drawing/2014/main" id="{BB444B60-D157-C147-AF1B-BC881C06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940" y="4065138"/>
            <a:ext cx="100271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Profile &amp; Clean</a:t>
            </a:r>
          </a:p>
        </p:txBody>
      </p:sp>
      <p:sp>
        <p:nvSpPr>
          <p:cNvPr id="210" name="Freeform 33">
            <a:extLst>
              <a:ext uri="{FF2B5EF4-FFF2-40B4-BE49-F238E27FC236}">
                <a16:creationId xmlns:a16="http://schemas.microsoft.com/office/drawing/2014/main" id="{E92CF6A9-ABCC-D544-89D5-68466980AC51}"/>
              </a:ext>
            </a:extLst>
          </p:cNvPr>
          <p:cNvSpPr>
            <a:spLocks/>
          </p:cNvSpPr>
          <p:nvPr/>
        </p:nvSpPr>
        <p:spPr bwMode="auto">
          <a:xfrm>
            <a:off x="9434963" y="2353614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D348923-41D2-7540-BF8A-C59618C6E09B}"/>
              </a:ext>
            </a:extLst>
          </p:cNvPr>
          <p:cNvGrpSpPr/>
          <p:nvPr/>
        </p:nvGrpSpPr>
        <p:grpSpPr>
          <a:xfrm>
            <a:off x="9434963" y="4217696"/>
            <a:ext cx="830862" cy="778568"/>
            <a:chOff x="9364625" y="4083944"/>
            <a:chExt cx="830862" cy="778568"/>
          </a:xfrm>
        </p:grpSpPr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74247E30-E397-454E-941B-24E286318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25" y="4083944"/>
              <a:ext cx="830862" cy="778568"/>
            </a:xfrm>
            <a:prstGeom prst="roundRect">
              <a:avLst>
                <a:gd name="adj" fmla="val 902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86">
              <a:extLst>
                <a:ext uri="{FF2B5EF4-FFF2-40B4-BE49-F238E27FC236}">
                  <a16:creationId xmlns:a16="http://schemas.microsoft.com/office/drawing/2014/main" id="{17B7B5C1-B0E6-B649-8042-ACA796C6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6340" y="4140110"/>
              <a:ext cx="27432" cy="6662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87">
              <a:extLst>
                <a:ext uri="{FF2B5EF4-FFF2-40B4-BE49-F238E27FC236}">
                  <a16:creationId xmlns:a16="http://schemas.microsoft.com/office/drawing/2014/main" id="{95F18420-AE9A-344A-92A1-2D383323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7905" y="4461608"/>
              <a:ext cx="664303" cy="232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" name="Oval 88">
            <a:extLst>
              <a:ext uri="{FF2B5EF4-FFF2-40B4-BE49-F238E27FC236}">
                <a16:creationId xmlns:a16="http://schemas.microsoft.com/office/drawing/2014/main" id="{2DACB7D8-CCEB-AF4B-8266-15D7AC4A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244" y="4703818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Oval 90">
            <a:extLst>
              <a:ext uri="{FF2B5EF4-FFF2-40B4-BE49-F238E27FC236}">
                <a16:creationId xmlns:a16="http://schemas.microsoft.com/office/drawing/2014/main" id="{D5A46B84-82A8-D841-B9C6-E4475DA1D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017" y="4610854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Oval 92">
            <a:extLst>
              <a:ext uri="{FF2B5EF4-FFF2-40B4-BE49-F238E27FC236}">
                <a16:creationId xmlns:a16="http://schemas.microsoft.com/office/drawing/2014/main" id="{B4B88E77-94B6-0C44-8758-F0D3ABE94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282" y="4546941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Oval 94">
            <a:extLst>
              <a:ext uri="{FF2B5EF4-FFF2-40B4-BE49-F238E27FC236}">
                <a16:creationId xmlns:a16="http://schemas.microsoft.com/office/drawing/2014/main" id="{3F8A13E1-2769-BA4F-AED7-DC751A5A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36" y="4686387"/>
            <a:ext cx="73596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Oval 96">
            <a:extLst>
              <a:ext uri="{FF2B5EF4-FFF2-40B4-BE49-F238E27FC236}">
                <a16:creationId xmlns:a16="http://schemas.microsoft.com/office/drawing/2014/main" id="{704C3172-7497-2B4F-B6B7-284A8C27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118" y="4612791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Oval 98">
            <a:extLst>
              <a:ext uri="{FF2B5EF4-FFF2-40B4-BE49-F238E27FC236}">
                <a16:creationId xmlns:a16="http://schemas.microsoft.com/office/drawing/2014/main" id="{709B640A-C705-0E48-AB4A-80ADC5B1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898" y="4473345"/>
            <a:ext cx="73596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Oval 100">
            <a:extLst>
              <a:ext uri="{FF2B5EF4-FFF2-40B4-BE49-F238E27FC236}">
                <a16:creationId xmlns:a16="http://schemas.microsoft.com/office/drawing/2014/main" id="{3F9DBC8E-B239-3148-80A0-323E1116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582" y="4775477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Oval 102">
            <a:extLst>
              <a:ext uri="{FF2B5EF4-FFF2-40B4-BE49-F238E27FC236}">
                <a16:creationId xmlns:a16="http://schemas.microsoft.com/office/drawing/2014/main" id="{EFD08389-EE8E-6644-9F38-B79B3FC5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167" y="4812275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104">
            <a:extLst>
              <a:ext uri="{FF2B5EF4-FFF2-40B4-BE49-F238E27FC236}">
                <a16:creationId xmlns:a16="http://schemas.microsoft.com/office/drawing/2014/main" id="{19B86A1B-9218-6A49-A004-99EAD654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917" y="4517891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Oval 106">
            <a:extLst>
              <a:ext uri="{FF2B5EF4-FFF2-40B4-BE49-F238E27FC236}">
                <a16:creationId xmlns:a16="http://schemas.microsoft.com/office/drawing/2014/main" id="{10FFEC4D-783E-9142-AA47-62F9A9DC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5393" y="4376509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Oval 108">
            <a:extLst>
              <a:ext uri="{FF2B5EF4-FFF2-40B4-BE49-F238E27FC236}">
                <a16:creationId xmlns:a16="http://schemas.microsoft.com/office/drawing/2014/main" id="{A56687E0-95DD-F747-9741-24F294CF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732" y="4415244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Oval 110">
            <a:extLst>
              <a:ext uri="{FF2B5EF4-FFF2-40B4-BE49-F238E27FC236}">
                <a16:creationId xmlns:a16="http://schemas.microsoft.com/office/drawing/2014/main" id="{8ABE7EE2-258E-1144-BD17-2C279BFC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272" y="4707692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Oval 112">
            <a:extLst>
              <a:ext uri="{FF2B5EF4-FFF2-40B4-BE49-F238E27FC236}">
                <a16:creationId xmlns:a16="http://schemas.microsoft.com/office/drawing/2014/main" id="{03D9BB55-63E3-2140-9334-1938848DD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155" y="4306786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Oval 114">
            <a:extLst>
              <a:ext uri="{FF2B5EF4-FFF2-40B4-BE49-F238E27FC236}">
                <a16:creationId xmlns:a16="http://schemas.microsoft.com/office/drawing/2014/main" id="{6528F53A-4902-354A-AEE3-EE66CEF0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7966" y="4672830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19">
            <a:extLst>
              <a:ext uri="{FF2B5EF4-FFF2-40B4-BE49-F238E27FC236}">
                <a16:creationId xmlns:a16="http://schemas.microsoft.com/office/drawing/2014/main" id="{98D9C539-FD17-8B42-81BB-4CCEA00A22C5}"/>
              </a:ext>
            </a:extLst>
          </p:cNvPr>
          <p:cNvSpPr>
            <a:spLocks/>
          </p:cNvSpPr>
          <p:nvPr/>
        </p:nvSpPr>
        <p:spPr bwMode="auto">
          <a:xfrm>
            <a:off x="9812628" y="3693337"/>
            <a:ext cx="44546" cy="183990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0">
            <a:extLst>
              <a:ext uri="{FF2B5EF4-FFF2-40B4-BE49-F238E27FC236}">
                <a16:creationId xmlns:a16="http://schemas.microsoft.com/office/drawing/2014/main" id="{5ED91810-EF89-8747-80E0-56622114DCD2}"/>
              </a:ext>
            </a:extLst>
          </p:cNvPr>
          <p:cNvSpPr>
            <a:spLocks/>
          </p:cNvSpPr>
          <p:nvPr/>
        </p:nvSpPr>
        <p:spPr bwMode="auto">
          <a:xfrm>
            <a:off x="9663498" y="3687526"/>
            <a:ext cx="185927" cy="162686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1">
            <a:extLst>
              <a:ext uri="{FF2B5EF4-FFF2-40B4-BE49-F238E27FC236}">
                <a16:creationId xmlns:a16="http://schemas.microsoft.com/office/drawing/2014/main" id="{7E6FFB40-2997-4740-8883-E03F227D2CDF}"/>
              </a:ext>
            </a:extLst>
          </p:cNvPr>
          <p:cNvSpPr>
            <a:spLocks/>
          </p:cNvSpPr>
          <p:nvPr/>
        </p:nvSpPr>
        <p:spPr bwMode="auto">
          <a:xfrm>
            <a:off x="9849425" y="3478359"/>
            <a:ext cx="131699" cy="214978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2">
            <a:extLst>
              <a:ext uri="{FF2B5EF4-FFF2-40B4-BE49-F238E27FC236}">
                <a16:creationId xmlns:a16="http://schemas.microsoft.com/office/drawing/2014/main" id="{92F44946-804F-E843-82E9-DBC6502CF6D5}"/>
              </a:ext>
            </a:extLst>
          </p:cNvPr>
          <p:cNvSpPr>
            <a:spLocks/>
          </p:cNvSpPr>
          <p:nvPr/>
        </p:nvSpPr>
        <p:spPr bwMode="auto">
          <a:xfrm>
            <a:off x="9853299" y="3646856"/>
            <a:ext cx="201422" cy="46482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3">
            <a:extLst>
              <a:ext uri="{FF2B5EF4-FFF2-40B4-BE49-F238E27FC236}">
                <a16:creationId xmlns:a16="http://schemas.microsoft.com/office/drawing/2014/main" id="{AF94F175-3067-3143-A7E5-ECE24EDBF258}"/>
              </a:ext>
            </a:extLst>
          </p:cNvPr>
          <p:cNvSpPr>
            <a:spLocks/>
          </p:cNvSpPr>
          <p:nvPr/>
        </p:nvSpPr>
        <p:spPr bwMode="auto">
          <a:xfrm>
            <a:off x="9839743" y="3697211"/>
            <a:ext cx="162686" cy="137509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4">
            <a:extLst>
              <a:ext uri="{FF2B5EF4-FFF2-40B4-BE49-F238E27FC236}">
                <a16:creationId xmlns:a16="http://schemas.microsoft.com/office/drawing/2014/main" id="{92EBFC9F-0245-BC47-B8BF-5651E28A2634}"/>
              </a:ext>
            </a:extLst>
          </p:cNvPr>
          <p:cNvSpPr>
            <a:spLocks/>
          </p:cNvSpPr>
          <p:nvPr/>
        </p:nvSpPr>
        <p:spPr bwMode="auto">
          <a:xfrm>
            <a:off x="9984997" y="3825035"/>
            <a:ext cx="32926" cy="162686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5">
            <a:extLst>
              <a:ext uri="{FF2B5EF4-FFF2-40B4-BE49-F238E27FC236}">
                <a16:creationId xmlns:a16="http://schemas.microsoft.com/office/drawing/2014/main" id="{379DB0D2-EE55-EA46-9451-C66B754F3FF9}"/>
              </a:ext>
            </a:extLst>
          </p:cNvPr>
          <p:cNvSpPr>
            <a:spLocks/>
          </p:cNvSpPr>
          <p:nvPr/>
        </p:nvSpPr>
        <p:spPr bwMode="auto">
          <a:xfrm>
            <a:off x="9986934" y="3825035"/>
            <a:ext cx="135572" cy="98774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6">
            <a:extLst>
              <a:ext uri="{FF2B5EF4-FFF2-40B4-BE49-F238E27FC236}">
                <a16:creationId xmlns:a16="http://schemas.microsoft.com/office/drawing/2014/main" id="{ED6FA308-B72A-DA4A-89BD-F3B8319C364E}"/>
              </a:ext>
            </a:extLst>
          </p:cNvPr>
          <p:cNvSpPr>
            <a:spLocks/>
          </p:cNvSpPr>
          <p:nvPr/>
        </p:nvSpPr>
        <p:spPr bwMode="auto">
          <a:xfrm>
            <a:off x="9994682" y="3790175"/>
            <a:ext cx="156877" cy="58103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7">
            <a:extLst>
              <a:ext uri="{FF2B5EF4-FFF2-40B4-BE49-F238E27FC236}">
                <a16:creationId xmlns:a16="http://schemas.microsoft.com/office/drawing/2014/main" id="{1D7D8669-1092-2E43-9D7A-CDE7396FD9F4}"/>
              </a:ext>
            </a:extLst>
          </p:cNvPr>
          <p:cNvSpPr>
            <a:spLocks/>
          </p:cNvSpPr>
          <p:nvPr/>
        </p:nvSpPr>
        <p:spPr bwMode="auto">
          <a:xfrm>
            <a:off x="9721601" y="3352472"/>
            <a:ext cx="63913" cy="162686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8">
            <a:extLst>
              <a:ext uri="{FF2B5EF4-FFF2-40B4-BE49-F238E27FC236}">
                <a16:creationId xmlns:a16="http://schemas.microsoft.com/office/drawing/2014/main" id="{B15AABB5-D09D-D54C-A3E2-B89791DDD6A6}"/>
              </a:ext>
            </a:extLst>
          </p:cNvPr>
          <p:cNvSpPr>
            <a:spLocks/>
          </p:cNvSpPr>
          <p:nvPr/>
        </p:nvSpPr>
        <p:spPr bwMode="auto">
          <a:xfrm>
            <a:off x="9620890" y="3443498"/>
            <a:ext cx="156877" cy="79407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9">
            <a:extLst>
              <a:ext uri="{FF2B5EF4-FFF2-40B4-BE49-F238E27FC236}">
                <a16:creationId xmlns:a16="http://schemas.microsoft.com/office/drawing/2014/main" id="{64759758-9AF9-6B45-AE41-4C08A87702A9}"/>
              </a:ext>
            </a:extLst>
          </p:cNvPr>
          <p:cNvSpPr>
            <a:spLocks/>
          </p:cNvSpPr>
          <p:nvPr/>
        </p:nvSpPr>
        <p:spPr bwMode="auto">
          <a:xfrm>
            <a:off x="9682866" y="3513220"/>
            <a:ext cx="89090" cy="98774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30">
            <a:extLst>
              <a:ext uri="{FF2B5EF4-FFF2-40B4-BE49-F238E27FC236}">
                <a16:creationId xmlns:a16="http://schemas.microsoft.com/office/drawing/2014/main" id="{BB0FB550-C96D-594F-A136-D49A7166EA04}"/>
              </a:ext>
            </a:extLst>
          </p:cNvPr>
          <p:cNvSpPr>
            <a:spLocks/>
          </p:cNvSpPr>
          <p:nvPr/>
        </p:nvSpPr>
        <p:spPr bwMode="auto">
          <a:xfrm>
            <a:off x="9673183" y="3579070"/>
            <a:ext cx="176244" cy="127824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31">
            <a:extLst>
              <a:ext uri="{FF2B5EF4-FFF2-40B4-BE49-F238E27FC236}">
                <a16:creationId xmlns:a16="http://schemas.microsoft.com/office/drawing/2014/main" id="{B8686577-25F9-ED4D-B1D3-9DD82D138FDD}"/>
              </a:ext>
            </a:extLst>
          </p:cNvPr>
          <p:cNvSpPr>
            <a:spLocks/>
          </p:cNvSpPr>
          <p:nvPr/>
        </p:nvSpPr>
        <p:spPr bwMode="auto">
          <a:xfrm>
            <a:off x="9555041" y="3569386"/>
            <a:ext cx="127824" cy="32926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32">
            <a:extLst>
              <a:ext uri="{FF2B5EF4-FFF2-40B4-BE49-F238E27FC236}">
                <a16:creationId xmlns:a16="http://schemas.microsoft.com/office/drawing/2014/main" id="{3EFFD8F2-B1F9-1242-8581-BA49F2633AD5}"/>
              </a:ext>
            </a:extLst>
          </p:cNvPr>
          <p:cNvSpPr>
            <a:spLocks/>
          </p:cNvSpPr>
          <p:nvPr/>
        </p:nvSpPr>
        <p:spPr bwMode="auto">
          <a:xfrm>
            <a:off x="9574409" y="3584880"/>
            <a:ext cx="116204" cy="116204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116">
            <a:extLst>
              <a:ext uri="{FF2B5EF4-FFF2-40B4-BE49-F238E27FC236}">
                <a16:creationId xmlns:a16="http://schemas.microsoft.com/office/drawing/2014/main" id="{FC78F4B0-BA45-E64F-8AD4-20E44D158D49}"/>
              </a:ext>
            </a:extLst>
          </p:cNvPr>
          <p:cNvSpPr>
            <a:spLocks/>
          </p:cNvSpPr>
          <p:nvPr/>
        </p:nvSpPr>
        <p:spPr bwMode="auto">
          <a:xfrm>
            <a:off x="9766147" y="3507410"/>
            <a:ext cx="91027" cy="185927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Oval 117">
            <a:extLst>
              <a:ext uri="{FF2B5EF4-FFF2-40B4-BE49-F238E27FC236}">
                <a16:creationId xmlns:a16="http://schemas.microsoft.com/office/drawing/2014/main" id="{6F9C7909-D75E-F44E-9186-FA980DBB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927" y="3664286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Oval 119">
            <a:extLst>
              <a:ext uri="{FF2B5EF4-FFF2-40B4-BE49-F238E27FC236}">
                <a16:creationId xmlns:a16="http://schemas.microsoft.com/office/drawing/2014/main" id="{458A7303-A0FA-7D46-AEAF-2C78947F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878" y="3569386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Oval 121">
            <a:extLst>
              <a:ext uri="{FF2B5EF4-FFF2-40B4-BE49-F238E27FC236}">
                <a16:creationId xmlns:a16="http://schemas.microsoft.com/office/drawing/2014/main" id="{0E5D8A91-535A-DF48-83D6-EAEEEC4C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297" y="3340851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Oval 123">
            <a:extLst>
              <a:ext uri="{FF2B5EF4-FFF2-40B4-BE49-F238E27FC236}">
                <a16:creationId xmlns:a16="http://schemas.microsoft.com/office/drawing/2014/main" id="{D5DD7A7F-67CF-404F-A49B-EA27BEE5B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282" y="3424131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Oval 125">
            <a:extLst>
              <a:ext uri="{FF2B5EF4-FFF2-40B4-BE49-F238E27FC236}">
                <a16:creationId xmlns:a16="http://schemas.microsoft.com/office/drawing/2014/main" id="{9E218607-7E8D-294D-B29B-BD9A8B9E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628" y="3654603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127">
            <a:extLst>
              <a:ext uri="{FF2B5EF4-FFF2-40B4-BE49-F238E27FC236}">
                <a16:creationId xmlns:a16="http://schemas.microsoft.com/office/drawing/2014/main" id="{F12AD084-AE8E-C740-9AB4-823F8AD4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756" y="3799857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Oval 129">
            <a:extLst>
              <a:ext uri="{FF2B5EF4-FFF2-40B4-BE49-F238E27FC236}">
                <a16:creationId xmlns:a16="http://schemas.microsoft.com/office/drawing/2014/main" id="{0FBE04EA-DE6A-E44A-8206-F6A7D12A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139" y="3763060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Oval 131">
            <a:extLst>
              <a:ext uri="{FF2B5EF4-FFF2-40B4-BE49-F238E27FC236}">
                <a16:creationId xmlns:a16="http://schemas.microsoft.com/office/drawing/2014/main" id="{345C53C0-D9DB-CE44-AB62-75F17EE0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35" y="3877327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Oval 133">
            <a:extLst>
              <a:ext uri="{FF2B5EF4-FFF2-40B4-BE49-F238E27FC236}">
                <a16:creationId xmlns:a16="http://schemas.microsoft.com/office/drawing/2014/main" id="{ADD7DA27-3D54-8246-8ED4-9C8C81109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3" y="3939303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Oval 135">
            <a:extLst>
              <a:ext uri="{FF2B5EF4-FFF2-40B4-BE49-F238E27FC236}">
                <a16:creationId xmlns:a16="http://schemas.microsoft.com/office/drawing/2014/main" id="{1B86318C-23A2-6848-BE25-AE532230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514" y="3852150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Oval 137">
            <a:extLst>
              <a:ext uri="{FF2B5EF4-FFF2-40B4-BE49-F238E27FC236}">
                <a16:creationId xmlns:a16="http://schemas.microsoft.com/office/drawing/2014/main" id="{D3374489-AEFD-8343-947E-7191F3FEA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239" y="3619741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Oval 139">
            <a:extLst>
              <a:ext uri="{FF2B5EF4-FFF2-40B4-BE49-F238E27FC236}">
                <a16:creationId xmlns:a16="http://schemas.microsoft.com/office/drawing/2014/main" id="{44EBBF58-602F-DE45-9C88-5F265E5F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086" y="3462865"/>
            <a:ext cx="75534" cy="7359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Oval 141">
            <a:extLst>
              <a:ext uri="{FF2B5EF4-FFF2-40B4-BE49-F238E27FC236}">
                <a16:creationId xmlns:a16="http://schemas.microsoft.com/office/drawing/2014/main" id="{992FAE19-31D5-4440-AD64-BC6BA36F3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763" y="3821162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Oval 143">
            <a:extLst>
              <a:ext uri="{FF2B5EF4-FFF2-40B4-BE49-F238E27FC236}">
                <a16:creationId xmlns:a16="http://schemas.microsoft.com/office/drawing/2014/main" id="{37FA5C2F-502D-8049-8EE5-9ED10858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9032" y="3474486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Oval 145">
            <a:extLst>
              <a:ext uri="{FF2B5EF4-FFF2-40B4-BE49-F238E27FC236}">
                <a16:creationId xmlns:a16="http://schemas.microsoft.com/office/drawing/2014/main" id="{1E068375-2D0A-E945-B93E-9EEA00A6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179" y="3536462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Oval 147">
            <a:extLst>
              <a:ext uri="{FF2B5EF4-FFF2-40B4-BE49-F238E27FC236}">
                <a16:creationId xmlns:a16="http://schemas.microsoft.com/office/drawing/2014/main" id="{32FF0E3E-CA72-E344-B304-EE1A3630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041" y="5268847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Oval 148">
            <a:extLst>
              <a:ext uri="{FF2B5EF4-FFF2-40B4-BE49-F238E27FC236}">
                <a16:creationId xmlns:a16="http://schemas.microsoft.com/office/drawing/2014/main" id="{E8C9EA6F-ABB0-7A4A-BC43-AB6C3970A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893" y="5268847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Oval 149">
            <a:extLst>
              <a:ext uri="{FF2B5EF4-FFF2-40B4-BE49-F238E27FC236}">
                <a16:creationId xmlns:a16="http://schemas.microsoft.com/office/drawing/2014/main" id="{61A3ACC6-37B5-784A-AA6E-DF502902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0020" y="5454773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Oval 150">
            <a:extLst>
              <a:ext uri="{FF2B5EF4-FFF2-40B4-BE49-F238E27FC236}">
                <a16:creationId xmlns:a16="http://schemas.microsoft.com/office/drawing/2014/main" id="{8BC67903-F042-7E43-AF6F-2AAC5483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725" y="5454773"/>
            <a:ext cx="367981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151">
            <a:extLst>
              <a:ext uri="{FF2B5EF4-FFF2-40B4-BE49-F238E27FC236}">
                <a16:creationId xmlns:a16="http://schemas.microsoft.com/office/drawing/2014/main" id="{E1A5BF94-5D04-5E41-B0D2-3BEE2E80087E}"/>
              </a:ext>
            </a:extLst>
          </p:cNvPr>
          <p:cNvSpPr>
            <a:spLocks/>
          </p:cNvSpPr>
          <p:nvPr/>
        </p:nvSpPr>
        <p:spPr bwMode="auto">
          <a:xfrm>
            <a:off x="9797134" y="5485761"/>
            <a:ext cx="102647" cy="110394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0926AFA-BC33-DC4A-B4BF-F67C8266BB0F}"/>
              </a:ext>
            </a:extLst>
          </p:cNvPr>
          <p:cNvGrpSpPr/>
          <p:nvPr/>
        </p:nvGrpSpPr>
        <p:grpSpPr>
          <a:xfrm>
            <a:off x="8199966" y="3710585"/>
            <a:ext cx="858118" cy="861167"/>
            <a:chOff x="7843882" y="3782812"/>
            <a:chExt cx="858118" cy="8611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5" name="Freeform 713">
              <a:extLst>
                <a:ext uri="{FF2B5EF4-FFF2-40B4-BE49-F238E27FC236}">
                  <a16:creationId xmlns:a16="http://schemas.microsoft.com/office/drawing/2014/main" id="{F140FCA5-A1D5-9E45-A1C6-14C931F78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82" y="3782812"/>
              <a:ext cx="858118" cy="861167"/>
            </a:xfrm>
            <a:custGeom>
              <a:avLst/>
              <a:gdLst>
                <a:gd name="T0" fmla="*/ 341 w 682"/>
                <a:gd name="T1" fmla="*/ 0 h 683"/>
                <a:gd name="T2" fmla="*/ 320 w 682"/>
                <a:gd name="T3" fmla="*/ 1 h 683"/>
                <a:gd name="T4" fmla="*/ 306 w 682"/>
                <a:gd name="T5" fmla="*/ 2 h 683"/>
                <a:gd name="T6" fmla="*/ 80 w 682"/>
                <a:gd name="T7" fmla="*/ 121 h 683"/>
                <a:gd name="T8" fmla="*/ 0 w 682"/>
                <a:gd name="T9" fmla="*/ 341 h 683"/>
                <a:gd name="T10" fmla="*/ 341 w 682"/>
                <a:gd name="T11" fmla="*/ 683 h 683"/>
                <a:gd name="T12" fmla="*/ 682 w 682"/>
                <a:gd name="T13" fmla="*/ 341 h 683"/>
                <a:gd name="T14" fmla="*/ 434 w 682"/>
                <a:gd name="T15" fmla="*/ 13 h 683"/>
                <a:gd name="T16" fmla="*/ 393 w 682"/>
                <a:gd name="T17" fmla="*/ 4 h 683"/>
                <a:gd name="T18" fmla="*/ 341 w 682"/>
                <a:gd name="T1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2" h="683">
                  <a:moveTo>
                    <a:pt x="341" y="0"/>
                  </a:moveTo>
                  <a:cubicBezTo>
                    <a:pt x="334" y="0"/>
                    <a:pt x="327" y="0"/>
                    <a:pt x="320" y="1"/>
                  </a:cubicBezTo>
                  <a:cubicBezTo>
                    <a:pt x="315" y="1"/>
                    <a:pt x="311" y="1"/>
                    <a:pt x="306" y="2"/>
                  </a:cubicBezTo>
                  <a:cubicBezTo>
                    <a:pt x="216" y="11"/>
                    <a:pt x="136" y="55"/>
                    <a:pt x="80" y="121"/>
                  </a:cubicBezTo>
                  <a:cubicBezTo>
                    <a:pt x="30" y="181"/>
                    <a:pt x="0" y="257"/>
                    <a:pt x="0" y="341"/>
                  </a:cubicBezTo>
                  <a:cubicBezTo>
                    <a:pt x="0" y="530"/>
                    <a:pt x="153" y="683"/>
                    <a:pt x="341" y="683"/>
                  </a:cubicBezTo>
                  <a:cubicBezTo>
                    <a:pt x="530" y="683"/>
                    <a:pt x="682" y="530"/>
                    <a:pt x="682" y="341"/>
                  </a:cubicBezTo>
                  <a:cubicBezTo>
                    <a:pt x="682" y="185"/>
                    <a:pt x="577" y="53"/>
                    <a:pt x="434" y="13"/>
                  </a:cubicBezTo>
                  <a:cubicBezTo>
                    <a:pt x="420" y="9"/>
                    <a:pt x="407" y="6"/>
                    <a:pt x="393" y="4"/>
                  </a:cubicBezTo>
                  <a:cubicBezTo>
                    <a:pt x="376" y="1"/>
                    <a:pt x="359" y="0"/>
                    <a:pt x="341" y="0"/>
                  </a:cubicBezTo>
                </a:path>
              </a:pathLst>
            </a:custGeom>
            <a:solidFill>
              <a:schemeClr val="bg1"/>
            </a:solidFill>
            <a:ln w="285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70A0C9E1-92C3-F041-B386-A78612DC320A}"/>
                </a:ext>
              </a:extLst>
            </p:cNvPr>
            <p:cNvGrpSpPr/>
            <p:nvPr/>
          </p:nvGrpSpPr>
          <p:grpSpPr>
            <a:xfrm>
              <a:off x="8440052" y="4071845"/>
              <a:ext cx="171959" cy="164459"/>
              <a:chOff x="13144500" y="-407988"/>
              <a:chExt cx="582613" cy="557213"/>
            </a:xfrm>
            <a:grpFill/>
          </p:grpSpPr>
          <p:sp>
            <p:nvSpPr>
              <p:cNvPr id="283" name="Freeform 805">
                <a:extLst>
                  <a:ext uri="{FF2B5EF4-FFF2-40B4-BE49-F238E27FC236}">
                    <a16:creationId xmlns:a16="http://schemas.microsoft.com/office/drawing/2014/main" id="{4CCDFA52-F1A5-7642-8F9B-3DFEC5A8D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806">
                <a:extLst>
                  <a:ext uri="{FF2B5EF4-FFF2-40B4-BE49-F238E27FC236}">
                    <a16:creationId xmlns:a16="http://schemas.microsoft.com/office/drawing/2014/main" id="{0B9D1DB0-20B0-9541-BD42-81F9C613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807">
                <a:extLst>
                  <a:ext uri="{FF2B5EF4-FFF2-40B4-BE49-F238E27FC236}">
                    <a16:creationId xmlns:a16="http://schemas.microsoft.com/office/drawing/2014/main" id="{B6F5A10A-F0DC-1043-879E-6402F6957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808">
                <a:extLst>
                  <a:ext uri="{FF2B5EF4-FFF2-40B4-BE49-F238E27FC236}">
                    <a16:creationId xmlns:a16="http://schemas.microsoft.com/office/drawing/2014/main" id="{F6A188FC-365E-0D4D-B50E-568435019B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7" name="Group 811">
              <a:extLst>
                <a:ext uri="{FF2B5EF4-FFF2-40B4-BE49-F238E27FC236}">
                  <a16:creationId xmlns:a16="http://schemas.microsoft.com/office/drawing/2014/main" id="{9EB3C756-4339-CA4B-8388-0C3544EB6E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27093" y="4062059"/>
              <a:ext cx="208549" cy="175118"/>
              <a:chOff x="8065" y="-446"/>
              <a:chExt cx="418" cy="351"/>
            </a:xfrm>
            <a:grpFill/>
          </p:grpSpPr>
          <p:sp>
            <p:nvSpPr>
              <p:cNvPr id="278" name="Freeform 812">
                <a:extLst>
                  <a:ext uri="{FF2B5EF4-FFF2-40B4-BE49-F238E27FC236}">
                    <a16:creationId xmlns:a16="http://schemas.microsoft.com/office/drawing/2014/main" id="{B301D3F9-8EE9-914A-8DA0-4BB9CD718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813">
                <a:extLst>
                  <a:ext uri="{FF2B5EF4-FFF2-40B4-BE49-F238E27FC236}">
                    <a16:creationId xmlns:a16="http://schemas.microsoft.com/office/drawing/2014/main" id="{75298FA7-6AE1-8145-8D6B-A229DADC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814">
                <a:extLst>
                  <a:ext uri="{FF2B5EF4-FFF2-40B4-BE49-F238E27FC236}">
                    <a16:creationId xmlns:a16="http://schemas.microsoft.com/office/drawing/2014/main" id="{E7502138-1F3D-D746-837F-D09BBC885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815">
                <a:extLst>
                  <a:ext uri="{FF2B5EF4-FFF2-40B4-BE49-F238E27FC236}">
                    <a16:creationId xmlns:a16="http://schemas.microsoft.com/office/drawing/2014/main" id="{6BB00B8F-CC56-994D-9F12-E96F14AE4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816">
                <a:extLst>
                  <a:ext uri="{FF2B5EF4-FFF2-40B4-BE49-F238E27FC236}">
                    <a16:creationId xmlns:a16="http://schemas.microsoft.com/office/drawing/2014/main" id="{599A4F59-7084-7F40-A53D-80223BE8E1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8" name="Group 796">
              <a:extLst>
                <a:ext uri="{FF2B5EF4-FFF2-40B4-BE49-F238E27FC236}">
                  <a16:creationId xmlns:a16="http://schemas.microsoft.com/office/drawing/2014/main" id="{BCB957A2-12D6-4846-930A-CD8F394315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38930" y="4329945"/>
              <a:ext cx="189151" cy="153412"/>
              <a:chOff x="8435" y="-69"/>
              <a:chExt cx="434" cy="352"/>
            </a:xfrm>
            <a:grpFill/>
          </p:grpSpPr>
          <p:sp>
            <p:nvSpPr>
              <p:cNvPr id="273" name="Freeform 797">
                <a:extLst>
                  <a:ext uri="{FF2B5EF4-FFF2-40B4-BE49-F238E27FC236}">
                    <a16:creationId xmlns:a16="http://schemas.microsoft.com/office/drawing/2014/main" id="{E7280B8F-6B44-3946-9DFF-1430564D8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798">
                <a:extLst>
                  <a:ext uri="{FF2B5EF4-FFF2-40B4-BE49-F238E27FC236}">
                    <a16:creationId xmlns:a16="http://schemas.microsoft.com/office/drawing/2014/main" id="{CFB244DF-A1A7-4542-9FC5-67FF9DF22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799">
                <a:extLst>
                  <a:ext uri="{FF2B5EF4-FFF2-40B4-BE49-F238E27FC236}">
                    <a16:creationId xmlns:a16="http://schemas.microsoft.com/office/drawing/2014/main" id="{C6102D0A-0645-BC44-8AA0-5EC1DEDB4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800">
                <a:extLst>
                  <a:ext uri="{FF2B5EF4-FFF2-40B4-BE49-F238E27FC236}">
                    <a16:creationId xmlns:a16="http://schemas.microsoft.com/office/drawing/2014/main" id="{1A36D4C5-0354-6E4C-B322-5091A1B3E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801">
                <a:extLst>
                  <a:ext uri="{FF2B5EF4-FFF2-40B4-BE49-F238E27FC236}">
                    <a16:creationId xmlns:a16="http://schemas.microsoft.com/office/drawing/2014/main" id="{51318B58-D598-2349-84A3-F3757DD1E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9" name="Group 791">
              <a:extLst>
                <a:ext uri="{FF2B5EF4-FFF2-40B4-BE49-F238E27FC236}">
                  <a16:creationId xmlns:a16="http://schemas.microsoft.com/office/drawing/2014/main" id="{5168F98C-D079-7146-ACED-094FDA0FCF2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94464" y="3858260"/>
              <a:ext cx="156958" cy="203290"/>
              <a:chOff x="8623" y="26"/>
              <a:chExt cx="271" cy="351"/>
            </a:xfrm>
            <a:grpFill/>
          </p:grpSpPr>
          <p:sp>
            <p:nvSpPr>
              <p:cNvPr id="271" name="Freeform 792">
                <a:extLst>
                  <a:ext uri="{FF2B5EF4-FFF2-40B4-BE49-F238E27FC236}">
                    <a16:creationId xmlns:a16="http://schemas.microsoft.com/office/drawing/2014/main" id="{7E3B8905-2867-FB42-B8E1-25601DCB2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3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793">
                <a:extLst>
                  <a:ext uri="{FF2B5EF4-FFF2-40B4-BE49-F238E27FC236}">
                    <a16:creationId xmlns:a16="http://schemas.microsoft.com/office/drawing/2014/main" id="{C55D25FD-BE05-2A45-9EF6-AEB6B384E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7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0" name="Freeform 788">
              <a:extLst>
                <a:ext uri="{FF2B5EF4-FFF2-40B4-BE49-F238E27FC236}">
                  <a16:creationId xmlns:a16="http://schemas.microsoft.com/office/drawing/2014/main" id="{D208A887-7913-D248-BA46-1C380162B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383" y="4319391"/>
              <a:ext cx="191131" cy="20329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7" name="Freeform 373">
            <a:extLst>
              <a:ext uri="{FF2B5EF4-FFF2-40B4-BE49-F238E27FC236}">
                <a16:creationId xmlns:a16="http://schemas.microsoft.com/office/drawing/2014/main" id="{4F4ECACA-063A-6D4C-AA82-515D9F65B0E1}"/>
              </a:ext>
            </a:extLst>
          </p:cNvPr>
          <p:cNvSpPr>
            <a:spLocks/>
          </p:cNvSpPr>
          <p:nvPr/>
        </p:nvSpPr>
        <p:spPr bwMode="auto">
          <a:xfrm flipH="1">
            <a:off x="10428870" y="2214663"/>
            <a:ext cx="263142" cy="3851624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  <a:gd name="connsiteX0" fmla="*/ 10000 w 10000"/>
              <a:gd name="connsiteY0" fmla="*/ 10000 h 10000"/>
              <a:gd name="connsiteX1" fmla="*/ 3195 w 10000"/>
              <a:gd name="connsiteY1" fmla="*/ 9244 h 10000"/>
              <a:gd name="connsiteX2" fmla="*/ 3195 w 10000"/>
              <a:gd name="connsiteY2" fmla="*/ 5254 h 10000"/>
              <a:gd name="connsiteX3" fmla="*/ 0 w 10000"/>
              <a:gd name="connsiteY3" fmla="*/ 5005 h 10000"/>
              <a:gd name="connsiteX4" fmla="*/ 3195 w 10000"/>
              <a:gd name="connsiteY4" fmla="*/ 4737 h 10000"/>
              <a:gd name="connsiteX5" fmla="*/ 3195 w 10000"/>
              <a:gd name="connsiteY5" fmla="*/ 752 h 10000"/>
              <a:gd name="connsiteX6" fmla="*/ 10000 w 10000"/>
              <a:gd name="connsiteY6" fmla="*/ 0 h 10000"/>
              <a:gd name="connsiteX7" fmla="*/ 10000 w 10000"/>
              <a:gd name="connsiteY7" fmla="*/ 52 h 10000"/>
              <a:gd name="connsiteX8" fmla="*/ 3669 w 10000"/>
              <a:gd name="connsiteY8" fmla="*/ 752 h 10000"/>
              <a:gd name="connsiteX9" fmla="*/ 3669 w 10000"/>
              <a:gd name="connsiteY9" fmla="*/ 4760 h 10000"/>
              <a:gd name="connsiteX10" fmla="*/ 3669 w 10000"/>
              <a:gd name="connsiteY10" fmla="*/ 5227 h 10000"/>
              <a:gd name="connsiteX11" fmla="*/ 3669 w 10000"/>
              <a:gd name="connsiteY11" fmla="*/ 9244 h 10000"/>
              <a:gd name="connsiteX12" fmla="*/ 10000 w 10000"/>
              <a:gd name="connsiteY12" fmla="*/ 9948 h 10000"/>
              <a:gd name="connsiteX13" fmla="*/ 10000 w 10000"/>
              <a:gd name="connsiteY13" fmla="*/ 10000 h 10000"/>
              <a:gd name="connsiteX0" fmla="*/ 6805 w 6805"/>
              <a:gd name="connsiteY0" fmla="*/ 10000 h 10000"/>
              <a:gd name="connsiteX1" fmla="*/ 0 w 6805"/>
              <a:gd name="connsiteY1" fmla="*/ 9244 h 10000"/>
              <a:gd name="connsiteX2" fmla="*/ 0 w 6805"/>
              <a:gd name="connsiteY2" fmla="*/ 5254 h 10000"/>
              <a:gd name="connsiteX3" fmla="*/ 0 w 6805"/>
              <a:gd name="connsiteY3" fmla="*/ 4737 h 10000"/>
              <a:gd name="connsiteX4" fmla="*/ 0 w 6805"/>
              <a:gd name="connsiteY4" fmla="*/ 752 h 10000"/>
              <a:gd name="connsiteX5" fmla="*/ 6805 w 6805"/>
              <a:gd name="connsiteY5" fmla="*/ 0 h 10000"/>
              <a:gd name="connsiteX6" fmla="*/ 6805 w 6805"/>
              <a:gd name="connsiteY6" fmla="*/ 52 h 10000"/>
              <a:gd name="connsiteX7" fmla="*/ 474 w 6805"/>
              <a:gd name="connsiteY7" fmla="*/ 752 h 10000"/>
              <a:gd name="connsiteX8" fmla="*/ 474 w 6805"/>
              <a:gd name="connsiteY8" fmla="*/ 4760 h 10000"/>
              <a:gd name="connsiteX9" fmla="*/ 474 w 6805"/>
              <a:gd name="connsiteY9" fmla="*/ 5227 h 10000"/>
              <a:gd name="connsiteX10" fmla="*/ 474 w 6805"/>
              <a:gd name="connsiteY10" fmla="*/ 9244 h 10000"/>
              <a:gd name="connsiteX11" fmla="*/ 6805 w 6805"/>
              <a:gd name="connsiteY11" fmla="*/ 9948 h 10000"/>
              <a:gd name="connsiteX12" fmla="*/ 6805 w 6805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05" h="10000">
                <a:moveTo>
                  <a:pt x="6805" y="10000"/>
                </a:moveTo>
                <a:cubicBezTo>
                  <a:pt x="3048" y="10000"/>
                  <a:pt x="0" y="9660"/>
                  <a:pt x="0" y="9244"/>
                </a:cubicBezTo>
                <a:lnTo>
                  <a:pt x="0" y="5254"/>
                </a:lnTo>
                <a:lnTo>
                  <a:pt x="0" y="4737"/>
                </a:lnTo>
                <a:lnTo>
                  <a:pt x="0" y="752"/>
                </a:lnTo>
                <a:cubicBezTo>
                  <a:pt x="0" y="337"/>
                  <a:pt x="3048" y="0"/>
                  <a:pt x="6805" y="0"/>
                </a:cubicBezTo>
                <a:lnTo>
                  <a:pt x="6805" y="52"/>
                </a:lnTo>
                <a:cubicBezTo>
                  <a:pt x="3314" y="52"/>
                  <a:pt x="474" y="366"/>
                  <a:pt x="474" y="752"/>
                </a:cubicBezTo>
                <a:lnTo>
                  <a:pt x="474" y="4760"/>
                </a:lnTo>
                <a:lnTo>
                  <a:pt x="474" y="5227"/>
                </a:lnTo>
                <a:lnTo>
                  <a:pt x="474" y="9244"/>
                </a:lnTo>
                <a:cubicBezTo>
                  <a:pt x="474" y="9630"/>
                  <a:pt x="3314" y="9948"/>
                  <a:pt x="6805" y="9948"/>
                </a:cubicBezTo>
                <a:lnTo>
                  <a:pt x="6805" y="1000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173">
            <a:extLst>
              <a:ext uri="{FF2B5EF4-FFF2-40B4-BE49-F238E27FC236}">
                <a16:creationId xmlns:a16="http://schemas.microsoft.com/office/drawing/2014/main" id="{8CE6837F-4B69-7148-A7CF-2C72D9577863}"/>
              </a:ext>
            </a:extLst>
          </p:cNvPr>
          <p:cNvSpPr>
            <a:spLocks/>
          </p:cNvSpPr>
          <p:nvPr/>
        </p:nvSpPr>
        <p:spPr bwMode="auto">
          <a:xfrm rot="5400000">
            <a:off x="2758776" y="3135223"/>
            <a:ext cx="501852" cy="59055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305">
            <a:extLst>
              <a:ext uri="{FF2B5EF4-FFF2-40B4-BE49-F238E27FC236}">
                <a16:creationId xmlns:a16="http://schemas.microsoft.com/office/drawing/2014/main" id="{A91E5621-25BD-C345-99FF-77CA6D886F47}"/>
              </a:ext>
            </a:extLst>
          </p:cNvPr>
          <p:cNvSpPr>
            <a:spLocks noEditPoints="1"/>
          </p:cNvSpPr>
          <p:nvPr/>
        </p:nvSpPr>
        <p:spPr bwMode="auto">
          <a:xfrm>
            <a:off x="2405412" y="3178244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173">
            <a:extLst>
              <a:ext uri="{FF2B5EF4-FFF2-40B4-BE49-F238E27FC236}">
                <a16:creationId xmlns:a16="http://schemas.microsoft.com/office/drawing/2014/main" id="{5D074041-850D-C44D-BFA7-AE6C5E05C88E}"/>
              </a:ext>
            </a:extLst>
          </p:cNvPr>
          <p:cNvSpPr>
            <a:spLocks/>
          </p:cNvSpPr>
          <p:nvPr/>
        </p:nvSpPr>
        <p:spPr bwMode="auto">
          <a:xfrm rot="5400000">
            <a:off x="2601613" y="3687871"/>
            <a:ext cx="501852" cy="904875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173">
            <a:extLst>
              <a:ext uri="{FF2B5EF4-FFF2-40B4-BE49-F238E27FC236}">
                <a16:creationId xmlns:a16="http://schemas.microsoft.com/office/drawing/2014/main" id="{8B6B78F0-A480-0148-9683-A8461549586F}"/>
              </a:ext>
            </a:extLst>
          </p:cNvPr>
          <p:cNvSpPr>
            <a:spLocks/>
          </p:cNvSpPr>
          <p:nvPr/>
        </p:nvSpPr>
        <p:spPr bwMode="auto">
          <a:xfrm rot="5400000">
            <a:off x="2754491" y="4552939"/>
            <a:ext cx="501852" cy="59436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305">
            <a:extLst>
              <a:ext uri="{FF2B5EF4-FFF2-40B4-BE49-F238E27FC236}">
                <a16:creationId xmlns:a16="http://schemas.microsoft.com/office/drawing/2014/main" id="{2220C7FD-3CBB-7149-947A-AC6A02700716}"/>
              </a:ext>
            </a:extLst>
          </p:cNvPr>
          <p:cNvSpPr>
            <a:spLocks noEditPoints="1"/>
          </p:cNvSpPr>
          <p:nvPr/>
        </p:nvSpPr>
        <p:spPr bwMode="auto">
          <a:xfrm>
            <a:off x="2405412" y="4597866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173">
            <a:extLst>
              <a:ext uri="{FF2B5EF4-FFF2-40B4-BE49-F238E27FC236}">
                <a16:creationId xmlns:a16="http://schemas.microsoft.com/office/drawing/2014/main" id="{C68074F6-CA5F-A443-BCE1-51AF0232E1FC}"/>
              </a:ext>
            </a:extLst>
          </p:cNvPr>
          <p:cNvSpPr>
            <a:spLocks/>
          </p:cNvSpPr>
          <p:nvPr/>
        </p:nvSpPr>
        <p:spPr bwMode="auto">
          <a:xfrm rot="5400000">
            <a:off x="2590898" y="5103921"/>
            <a:ext cx="501852" cy="912018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305">
            <a:extLst>
              <a:ext uri="{FF2B5EF4-FFF2-40B4-BE49-F238E27FC236}">
                <a16:creationId xmlns:a16="http://schemas.microsoft.com/office/drawing/2014/main" id="{3201748B-B472-C24B-9D0A-8F85BA20050C}"/>
              </a:ext>
            </a:extLst>
          </p:cNvPr>
          <p:cNvSpPr>
            <a:spLocks noEditPoints="1"/>
          </p:cNvSpPr>
          <p:nvPr/>
        </p:nvSpPr>
        <p:spPr bwMode="auto">
          <a:xfrm>
            <a:off x="2081562" y="5307676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5" name="Group 735">
            <a:extLst>
              <a:ext uri="{FF2B5EF4-FFF2-40B4-BE49-F238E27FC236}">
                <a16:creationId xmlns:a16="http://schemas.microsoft.com/office/drawing/2014/main" id="{DE249E5C-88EB-2F47-8804-4586449B3B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304" y="3312349"/>
            <a:ext cx="322310" cy="235796"/>
            <a:chOff x="168" y="2488"/>
            <a:chExt cx="380" cy="278"/>
          </a:xfrm>
          <a:solidFill>
            <a:schemeClr val="accent2"/>
          </a:solidFill>
        </p:grpSpPr>
        <p:sp>
          <p:nvSpPr>
            <p:cNvPr id="296" name="Freeform 736">
              <a:extLst>
                <a:ext uri="{FF2B5EF4-FFF2-40B4-BE49-F238E27FC236}">
                  <a16:creationId xmlns:a16="http://schemas.microsoft.com/office/drawing/2014/main" id="{4F9FC795-F599-E043-9977-7F7A11B59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737">
              <a:extLst>
                <a:ext uri="{FF2B5EF4-FFF2-40B4-BE49-F238E27FC236}">
                  <a16:creationId xmlns:a16="http://schemas.microsoft.com/office/drawing/2014/main" id="{C53EDF12-D7E8-5648-943A-83B73DB36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738">
              <a:extLst>
                <a:ext uri="{FF2B5EF4-FFF2-40B4-BE49-F238E27FC236}">
                  <a16:creationId xmlns:a16="http://schemas.microsoft.com/office/drawing/2014/main" id="{3F3E1870-3D78-2149-8427-3D7334158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739">
              <a:extLst>
                <a:ext uri="{FF2B5EF4-FFF2-40B4-BE49-F238E27FC236}">
                  <a16:creationId xmlns:a16="http://schemas.microsoft.com/office/drawing/2014/main" id="{A5E1B91F-D4E5-5540-A85B-715378997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40">
              <a:extLst>
                <a:ext uri="{FF2B5EF4-FFF2-40B4-BE49-F238E27FC236}">
                  <a16:creationId xmlns:a16="http://schemas.microsoft.com/office/drawing/2014/main" id="{4A86023D-4B39-614A-BEF6-A37C95C66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41">
              <a:extLst>
                <a:ext uri="{FF2B5EF4-FFF2-40B4-BE49-F238E27FC236}">
                  <a16:creationId xmlns:a16="http://schemas.microsoft.com/office/drawing/2014/main" id="{2485D6F6-C847-664E-8099-FE469415E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8C6F874-DF22-A74B-8480-7421D04A5723}"/>
              </a:ext>
            </a:extLst>
          </p:cNvPr>
          <p:cNvGrpSpPr/>
          <p:nvPr/>
        </p:nvGrpSpPr>
        <p:grpSpPr>
          <a:xfrm>
            <a:off x="2081562" y="3888055"/>
            <a:ext cx="506030" cy="504507"/>
            <a:chOff x="1924597" y="3754303"/>
            <a:chExt cx="506030" cy="504507"/>
          </a:xfrm>
        </p:grpSpPr>
        <p:sp>
          <p:nvSpPr>
            <p:cNvPr id="303" name="Freeform 305">
              <a:extLst>
                <a:ext uri="{FF2B5EF4-FFF2-40B4-BE49-F238E27FC236}">
                  <a16:creationId xmlns:a16="http://schemas.microsoft.com/office/drawing/2014/main" id="{E94CC00B-0E18-544A-B82C-717102545C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597" y="3754303"/>
              <a:ext cx="506030" cy="50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9C9E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03FCA966-A5F6-544B-939F-89E239405FC4}"/>
                </a:ext>
              </a:extLst>
            </p:cNvPr>
            <p:cNvGrpSpPr/>
            <p:nvPr/>
          </p:nvGrpSpPr>
          <p:grpSpPr>
            <a:xfrm>
              <a:off x="2020163" y="3897894"/>
              <a:ext cx="314899" cy="217324"/>
              <a:chOff x="2018725" y="3895095"/>
              <a:chExt cx="314899" cy="217324"/>
            </a:xfrm>
          </p:grpSpPr>
          <p:sp>
            <p:nvSpPr>
              <p:cNvPr id="305" name="Freeform 757">
                <a:extLst>
                  <a:ext uri="{FF2B5EF4-FFF2-40B4-BE49-F238E27FC236}">
                    <a16:creationId xmlns:a16="http://schemas.microsoft.com/office/drawing/2014/main" id="{16E4CF24-9B5E-164F-94EE-D4D513D54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711" y="4013089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758">
                <a:extLst>
                  <a:ext uri="{FF2B5EF4-FFF2-40B4-BE49-F238E27FC236}">
                    <a16:creationId xmlns:a16="http://schemas.microsoft.com/office/drawing/2014/main" id="{B332B588-4660-A14B-8C0D-6EEF6574F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711" y="4033121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759">
                <a:extLst>
                  <a:ext uri="{FF2B5EF4-FFF2-40B4-BE49-F238E27FC236}">
                    <a16:creationId xmlns:a16="http://schemas.microsoft.com/office/drawing/2014/main" id="{67EC6F07-9C25-D245-96B1-85329603F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711" y="4053153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60">
                <a:extLst>
                  <a:ext uri="{FF2B5EF4-FFF2-40B4-BE49-F238E27FC236}">
                    <a16:creationId xmlns:a16="http://schemas.microsoft.com/office/drawing/2014/main" id="{C739D599-1B7C-EC45-A411-84196C325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711" y="4073185"/>
                <a:ext cx="81000" cy="6968"/>
              </a:xfrm>
              <a:custGeom>
                <a:avLst/>
                <a:gdLst>
                  <a:gd name="T0" fmla="*/ 516 w 540"/>
                  <a:gd name="T1" fmla="*/ 0 h 47"/>
                  <a:gd name="T2" fmla="*/ 24 w 540"/>
                  <a:gd name="T3" fmla="*/ 0 h 47"/>
                  <a:gd name="T4" fmla="*/ 0 w 540"/>
                  <a:gd name="T5" fmla="*/ 23 h 47"/>
                  <a:gd name="T6" fmla="*/ 24 w 540"/>
                  <a:gd name="T7" fmla="*/ 47 h 47"/>
                  <a:gd name="T8" fmla="*/ 516 w 540"/>
                  <a:gd name="T9" fmla="*/ 47 h 47"/>
                  <a:gd name="T10" fmla="*/ 540 w 540"/>
                  <a:gd name="T11" fmla="*/ 23 h 47"/>
                  <a:gd name="T12" fmla="*/ 516 w 540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7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7"/>
                      <a:pt x="11" y="47"/>
                      <a:pt x="24" y="47"/>
                    </a:cubicBezTo>
                    <a:cubicBezTo>
                      <a:pt x="516" y="47"/>
                      <a:pt x="516" y="47"/>
                      <a:pt x="516" y="47"/>
                    </a:cubicBezTo>
                    <a:cubicBezTo>
                      <a:pt x="529" y="47"/>
                      <a:pt x="540" y="37"/>
                      <a:pt x="540" y="23"/>
                    </a:cubicBezTo>
                    <a:cubicBezTo>
                      <a:pt x="540" y="10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773">
                <a:extLst>
                  <a:ext uri="{FF2B5EF4-FFF2-40B4-BE49-F238E27FC236}">
                    <a16:creationId xmlns:a16="http://schemas.microsoft.com/office/drawing/2014/main" id="{673B2C9D-F997-514B-A029-13E450D3D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711" y="3932089"/>
                <a:ext cx="97548" cy="67935"/>
              </a:xfrm>
              <a:custGeom>
                <a:avLst/>
                <a:gdLst>
                  <a:gd name="T0" fmla="*/ 643 w 643"/>
                  <a:gd name="T1" fmla="*/ 422 h 448"/>
                  <a:gd name="T2" fmla="*/ 615 w 643"/>
                  <a:gd name="T3" fmla="*/ 448 h 448"/>
                  <a:gd name="T4" fmla="*/ 27 w 643"/>
                  <a:gd name="T5" fmla="*/ 448 h 448"/>
                  <a:gd name="T6" fmla="*/ 0 w 643"/>
                  <a:gd name="T7" fmla="*/ 421 h 448"/>
                  <a:gd name="T8" fmla="*/ 0 w 643"/>
                  <a:gd name="T9" fmla="*/ 26 h 448"/>
                  <a:gd name="T10" fmla="*/ 28 w 643"/>
                  <a:gd name="T11" fmla="*/ 0 h 448"/>
                  <a:gd name="T12" fmla="*/ 615 w 643"/>
                  <a:gd name="T13" fmla="*/ 0 h 448"/>
                  <a:gd name="T14" fmla="*/ 643 w 643"/>
                  <a:gd name="T15" fmla="*/ 27 h 448"/>
                  <a:gd name="T16" fmla="*/ 643 w 643"/>
                  <a:gd name="T17" fmla="*/ 42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3" h="448">
                    <a:moveTo>
                      <a:pt x="643" y="422"/>
                    </a:moveTo>
                    <a:cubicBezTo>
                      <a:pt x="643" y="437"/>
                      <a:pt x="630" y="448"/>
                      <a:pt x="615" y="448"/>
                    </a:cubicBezTo>
                    <a:cubicBezTo>
                      <a:pt x="27" y="448"/>
                      <a:pt x="27" y="448"/>
                      <a:pt x="27" y="448"/>
                    </a:cubicBezTo>
                    <a:cubicBezTo>
                      <a:pt x="12" y="448"/>
                      <a:pt x="0" y="436"/>
                      <a:pt x="0" y="4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3" y="12"/>
                      <a:pt x="643" y="27"/>
                    </a:cubicBezTo>
                    <a:lnTo>
                      <a:pt x="643" y="4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33FA1851-4119-E64A-9227-BD886675EF0E}"/>
                  </a:ext>
                </a:extLst>
              </p:cNvPr>
              <p:cNvGrpSpPr/>
              <p:nvPr/>
            </p:nvGrpSpPr>
            <p:grpSpPr>
              <a:xfrm>
                <a:off x="2168235" y="3932089"/>
                <a:ext cx="57484" cy="147193"/>
                <a:chOff x="2165854" y="3932089"/>
                <a:chExt cx="57484" cy="147193"/>
              </a:xfrm>
            </p:grpSpPr>
            <p:sp>
              <p:nvSpPr>
                <p:cNvPr id="320" name="Freeform 761">
                  <a:extLst>
                    <a:ext uri="{FF2B5EF4-FFF2-40B4-BE49-F238E27FC236}">
                      <a16:creationId xmlns:a16="http://schemas.microsoft.com/office/drawing/2014/main" id="{5636933B-6B01-CC4E-955F-C3C0676EC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854" y="4053153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762">
                  <a:extLst>
                    <a:ext uri="{FF2B5EF4-FFF2-40B4-BE49-F238E27FC236}">
                      <a16:creationId xmlns:a16="http://schemas.microsoft.com/office/drawing/2014/main" id="{603EE346-CFD0-214F-AE26-9506C7890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854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763">
                  <a:extLst>
                    <a:ext uri="{FF2B5EF4-FFF2-40B4-BE49-F238E27FC236}">
                      <a16:creationId xmlns:a16="http://schemas.microsoft.com/office/drawing/2014/main" id="{500EFBA9-F9E6-D944-BC4F-4A3EB7609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854" y="4014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764">
                  <a:extLst>
                    <a:ext uri="{FF2B5EF4-FFF2-40B4-BE49-F238E27FC236}">
                      <a16:creationId xmlns:a16="http://schemas.microsoft.com/office/drawing/2014/main" id="{5A5C5BFD-38F3-6C45-A01F-E07E1EF8AF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854" y="4033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765">
                  <a:extLst>
                    <a:ext uri="{FF2B5EF4-FFF2-40B4-BE49-F238E27FC236}">
                      <a16:creationId xmlns:a16="http://schemas.microsoft.com/office/drawing/2014/main" id="{8BE13DFB-7FEC-014F-8142-E3492E78E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854" y="3976508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766">
                  <a:extLst>
                    <a:ext uri="{FF2B5EF4-FFF2-40B4-BE49-F238E27FC236}">
                      <a16:creationId xmlns:a16="http://schemas.microsoft.com/office/drawing/2014/main" id="{D7B122A1-3A1D-9A4A-BDB5-0FE92D835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854" y="3995669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774">
                  <a:extLst>
                    <a:ext uri="{FF2B5EF4-FFF2-40B4-BE49-F238E27FC236}">
                      <a16:creationId xmlns:a16="http://schemas.microsoft.com/office/drawing/2014/main" id="{9C971B29-E344-854C-A37B-6CB5CFB42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854" y="3932089"/>
                  <a:ext cx="57484" cy="33097"/>
                </a:xfrm>
                <a:custGeom>
                  <a:avLst/>
                  <a:gdLst>
                    <a:gd name="T0" fmla="*/ 381 w 381"/>
                    <a:gd name="T1" fmla="*/ 205 h 218"/>
                    <a:gd name="T2" fmla="*/ 364 w 381"/>
                    <a:gd name="T3" fmla="*/ 218 h 218"/>
                    <a:gd name="T4" fmla="*/ 16 w 381"/>
                    <a:gd name="T5" fmla="*/ 218 h 218"/>
                    <a:gd name="T6" fmla="*/ 0 w 381"/>
                    <a:gd name="T7" fmla="*/ 205 h 218"/>
                    <a:gd name="T8" fmla="*/ 0 w 381"/>
                    <a:gd name="T9" fmla="*/ 13 h 218"/>
                    <a:gd name="T10" fmla="*/ 16 w 381"/>
                    <a:gd name="T11" fmla="*/ 0 h 218"/>
                    <a:gd name="T12" fmla="*/ 364 w 381"/>
                    <a:gd name="T13" fmla="*/ 0 h 218"/>
                    <a:gd name="T14" fmla="*/ 381 w 381"/>
                    <a:gd name="T15" fmla="*/ 13 h 218"/>
                    <a:gd name="T16" fmla="*/ 381 w 381"/>
                    <a:gd name="T17" fmla="*/ 205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18">
                      <a:moveTo>
                        <a:pt x="381" y="205"/>
                      </a:moveTo>
                      <a:cubicBezTo>
                        <a:pt x="381" y="213"/>
                        <a:pt x="373" y="218"/>
                        <a:pt x="364" y="218"/>
                      </a:cubicBezTo>
                      <a:cubicBezTo>
                        <a:pt x="16" y="218"/>
                        <a:pt x="16" y="218"/>
                        <a:pt x="16" y="218"/>
                      </a:cubicBezTo>
                      <a:cubicBezTo>
                        <a:pt x="7" y="218"/>
                        <a:pt x="0" y="213"/>
                        <a:pt x="0" y="20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6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73" y="0"/>
                        <a:pt x="381" y="6"/>
                        <a:pt x="381" y="13"/>
                      </a:cubicBezTo>
                      <a:lnTo>
                        <a:pt x="381" y="20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CC9D855-1EEA-1748-B90E-9A69032B4440}"/>
                  </a:ext>
                </a:extLst>
              </p:cNvPr>
              <p:cNvGrpSpPr/>
              <p:nvPr/>
            </p:nvGrpSpPr>
            <p:grpSpPr>
              <a:xfrm>
                <a:off x="2248946" y="3933831"/>
                <a:ext cx="57484" cy="145451"/>
                <a:chOff x="2248946" y="3933831"/>
                <a:chExt cx="57484" cy="145451"/>
              </a:xfrm>
            </p:grpSpPr>
            <p:sp>
              <p:nvSpPr>
                <p:cNvPr id="313" name="Freeform 767">
                  <a:extLst>
                    <a:ext uri="{FF2B5EF4-FFF2-40B4-BE49-F238E27FC236}">
                      <a16:creationId xmlns:a16="http://schemas.microsoft.com/office/drawing/2014/main" id="{7C875E16-A890-8841-9F0E-A8C8EFDEE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8946" y="4053153"/>
                  <a:ext cx="49645" cy="7839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768">
                  <a:extLst>
                    <a:ext uri="{FF2B5EF4-FFF2-40B4-BE49-F238E27FC236}">
                      <a16:creationId xmlns:a16="http://schemas.microsoft.com/office/drawing/2014/main" id="{ADD47FA7-41D3-5F40-90BD-71A6E8441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8946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769">
                  <a:extLst>
                    <a:ext uri="{FF2B5EF4-FFF2-40B4-BE49-F238E27FC236}">
                      <a16:creationId xmlns:a16="http://schemas.microsoft.com/office/drawing/2014/main" id="{856635DA-F356-8E44-B31F-765DD71273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8946" y="397041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770">
                  <a:extLst>
                    <a:ext uri="{FF2B5EF4-FFF2-40B4-BE49-F238E27FC236}">
                      <a16:creationId xmlns:a16="http://schemas.microsoft.com/office/drawing/2014/main" id="{CEFCA4D6-EA99-A94B-B0CE-DFAB40C08D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8946" y="398870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771">
                  <a:extLst>
                    <a:ext uri="{FF2B5EF4-FFF2-40B4-BE49-F238E27FC236}">
                      <a16:creationId xmlns:a16="http://schemas.microsoft.com/office/drawing/2014/main" id="{E73C18C4-7A25-B440-BA50-6627E58E8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8946" y="3933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5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5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5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772">
                  <a:extLst>
                    <a:ext uri="{FF2B5EF4-FFF2-40B4-BE49-F238E27FC236}">
                      <a16:creationId xmlns:a16="http://schemas.microsoft.com/office/drawing/2014/main" id="{BB135024-520C-C448-94F4-900243AC69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8946" y="3952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775">
                  <a:extLst>
                    <a:ext uri="{FF2B5EF4-FFF2-40B4-BE49-F238E27FC236}">
                      <a16:creationId xmlns:a16="http://schemas.microsoft.com/office/drawing/2014/main" id="{E55D2FA1-8B1C-3142-884E-1615AB61C8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8946" y="4004379"/>
                  <a:ext cx="57484" cy="37451"/>
                </a:xfrm>
                <a:custGeom>
                  <a:avLst/>
                  <a:gdLst>
                    <a:gd name="T0" fmla="*/ 381 w 381"/>
                    <a:gd name="T1" fmla="*/ 234 h 249"/>
                    <a:gd name="T2" fmla="*/ 365 w 381"/>
                    <a:gd name="T3" fmla="*/ 249 h 249"/>
                    <a:gd name="T4" fmla="*/ 16 w 381"/>
                    <a:gd name="T5" fmla="*/ 249 h 249"/>
                    <a:gd name="T6" fmla="*/ 0 w 381"/>
                    <a:gd name="T7" fmla="*/ 234 h 249"/>
                    <a:gd name="T8" fmla="*/ 0 w 381"/>
                    <a:gd name="T9" fmla="*/ 15 h 249"/>
                    <a:gd name="T10" fmla="*/ 16 w 381"/>
                    <a:gd name="T11" fmla="*/ 0 h 249"/>
                    <a:gd name="T12" fmla="*/ 365 w 381"/>
                    <a:gd name="T13" fmla="*/ 0 h 249"/>
                    <a:gd name="T14" fmla="*/ 381 w 381"/>
                    <a:gd name="T15" fmla="*/ 15 h 249"/>
                    <a:gd name="T16" fmla="*/ 381 w 381"/>
                    <a:gd name="T17" fmla="*/ 23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49">
                      <a:moveTo>
                        <a:pt x="381" y="234"/>
                      </a:moveTo>
                      <a:cubicBezTo>
                        <a:pt x="381" y="242"/>
                        <a:pt x="374" y="249"/>
                        <a:pt x="365" y="249"/>
                      </a:cubicBezTo>
                      <a:cubicBezTo>
                        <a:pt x="16" y="249"/>
                        <a:pt x="16" y="249"/>
                        <a:pt x="16" y="249"/>
                      </a:cubicBezTo>
                      <a:cubicBezTo>
                        <a:pt x="7" y="249"/>
                        <a:pt x="0" y="242"/>
                        <a:pt x="0" y="23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4" y="0"/>
                        <a:pt x="381" y="7"/>
                        <a:pt x="381" y="15"/>
                      </a:cubicBezTo>
                      <a:lnTo>
                        <a:pt x="381" y="2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2" name="Rectangle: Rounded Corners 1456">
                <a:extLst>
                  <a:ext uri="{FF2B5EF4-FFF2-40B4-BE49-F238E27FC236}">
                    <a16:creationId xmlns:a16="http://schemas.microsoft.com/office/drawing/2014/main" id="{440792C1-6037-534E-94F7-79B1AE7D9C48}"/>
                  </a:ext>
                </a:extLst>
              </p:cNvPr>
              <p:cNvSpPr/>
              <p:nvPr/>
            </p:nvSpPr>
            <p:spPr>
              <a:xfrm>
                <a:off x="2018725" y="3895095"/>
                <a:ext cx="314899" cy="217324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796DE05F-7326-2C47-A02E-7A858182A775}"/>
              </a:ext>
            </a:extLst>
          </p:cNvPr>
          <p:cNvGrpSpPr/>
          <p:nvPr/>
        </p:nvGrpSpPr>
        <p:grpSpPr>
          <a:xfrm>
            <a:off x="2177128" y="5451267"/>
            <a:ext cx="314899" cy="217324"/>
            <a:chOff x="2215426" y="5328608"/>
            <a:chExt cx="314899" cy="217324"/>
          </a:xfrm>
        </p:grpSpPr>
        <p:sp>
          <p:nvSpPr>
            <p:cNvPr id="328" name="Rectangle: Rounded Corners 620">
              <a:extLst>
                <a:ext uri="{FF2B5EF4-FFF2-40B4-BE49-F238E27FC236}">
                  <a16:creationId xmlns:a16="http://schemas.microsoft.com/office/drawing/2014/main" id="{6B849EED-A91E-5B4D-8A47-9A6A4F673F64}"/>
                </a:ext>
              </a:extLst>
            </p:cNvPr>
            <p:cNvSpPr/>
            <p:nvPr/>
          </p:nvSpPr>
          <p:spPr>
            <a:xfrm>
              <a:off x="2215426" y="5328608"/>
              <a:ext cx="314899" cy="2173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F03FCC02-69B8-FE4E-8E24-217945464832}"/>
                </a:ext>
              </a:extLst>
            </p:cNvPr>
            <p:cNvGrpSpPr/>
            <p:nvPr/>
          </p:nvGrpSpPr>
          <p:grpSpPr>
            <a:xfrm>
              <a:off x="2244621" y="5387310"/>
              <a:ext cx="256509" cy="33097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342" name="Freeform 774">
                <a:extLst>
                  <a:ext uri="{FF2B5EF4-FFF2-40B4-BE49-F238E27FC236}">
                    <a16:creationId xmlns:a16="http://schemas.microsoft.com/office/drawing/2014/main" id="{E841C307-0751-D345-BD45-EA3FB5C0B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774">
                <a:extLst>
                  <a:ext uri="{FF2B5EF4-FFF2-40B4-BE49-F238E27FC236}">
                    <a16:creationId xmlns:a16="http://schemas.microsoft.com/office/drawing/2014/main" id="{390E0DE0-CA05-5A46-9870-73171EF56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774">
                <a:extLst>
                  <a:ext uri="{FF2B5EF4-FFF2-40B4-BE49-F238E27FC236}">
                    <a16:creationId xmlns:a16="http://schemas.microsoft.com/office/drawing/2014/main" id="{C0DADB3D-DC8C-354A-BB8C-73E2DA97B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837C520-718D-5649-AF3C-43B1D59081F1}"/>
                </a:ext>
              </a:extLst>
            </p:cNvPr>
            <p:cNvGrpSpPr/>
            <p:nvPr/>
          </p:nvGrpSpPr>
          <p:grpSpPr>
            <a:xfrm>
              <a:off x="2244621" y="5436077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339" name="Freeform 774">
                <a:extLst>
                  <a:ext uri="{FF2B5EF4-FFF2-40B4-BE49-F238E27FC236}">
                    <a16:creationId xmlns:a16="http://schemas.microsoft.com/office/drawing/2014/main" id="{5B1DA8A4-DC3C-904B-B859-98F55825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774">
                <a:extLst>
                  <a:ext uri="{FF2B5EF4-FFF2-40B4-BE49-F238E27FC236}">
                    <a16:creationId xmlns:a16="http://schemas.microsoft.com/office/drawing/2014/main" id="{4B168BFB-4724-7C40-983E-AA2D5CB3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774">
                <a:extLst>
                  <a:ext uri="{FF2B5EF4-FFF2-40B4-BE49-F238E27FC236}">
                    <a16:creationId xmlns:a16="http://schemas.microsoft.com/office/drawing/2014/main" id="{0334015B-B610-7548-A51F-3E657B6C8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5E317194-5AE1-504F-8A29-F5E97CFDE477}"/>
                </a:ext>
              </a:extLst>
            </p:cNvPr>
            <p:cNvGrpSpPr/>
            <p:nvPr/>
          </p:nvGrpSpPr>
          <p:grpSpPr>
            <a:xfrm>
              <a:off x="2244621" y="5470035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336" name="Freeform 774">
                <a:extLst>
                  <a:ext uri="{FF2B5EF4-FFF2-40B4-BE49-F238E27FC236}">
                    <a16:creationId xmlns:a16="http://schemas.microsoft.com/office/drawing/2014/main" id="{DDEAB836-60EA-2A4D-A4A8-060778E53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774">
                <a:extLst>
                  <a:ext uri="{FF2B5EF4-FFF2-40B4-BE49-F238E27FC236}">
                    <a16:creationId xmlns:a16="http://schemas.microsoft.com/office/drawing/2014/main" id="{A3ED1CE6-2D29-074E-A15C-82EC6E078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74">
                <a:extLst>
                  <a:ext uri="{FF2B5EF4-FFF2-40B4-BE49-F238E27FC236}">
                    <a16:creationId xmlns:a16="http://schemas.microsoft.com/office/drawing/2014/main" id="{66924BF3-3DC1-A445-A302-BB63A8B4F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9AC943AD-4253-234A-BC9D-4ADCA2844033}"/>
                </a:ext>
              </a:extLst>
            </p:cNvPr>
            <p:cNvGrpSpPr/>
            <p:nvPr/>
          </p:nvGrpSpPr>
          <p:grpSpPr>
            <a:xfrm>
              <a:off x="2244621" y="5503992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333" name="Freeform 774">
                <a:extLst>
                  <a:ext uri="{FF2B5EF4-FFF2-40B4-BE49-F238E27FC236}">
                    <a16:creationId xmlns:a16="http://schemas.microsoft.com/office/drawing/2014/main" id="{39B1D439-2A5C-E042-AF57-FC645E508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74">
                <a:extLst>
                  <a:ext uri="{FF2B5EF4-FFF2-40B4-BE49-F238E27FC236}">
                    <a16:creationId xmlns:a16="http://schemas.microsoft.com/office/drawing/2014/main" id="{A7D8958D-1EA8-0B45-ABB4-8FDA2B816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74">
                <a:extLst>
                  <a:ext uri="{FF2B5EF4-FFF2-40B4-BE49-F238E27FC236}">
                    <a16:creationId xmlns:a16="http://schemas.microsoft.com/office/drawing/2014/main" id="{983044FA-10AD-9B4F-A6E9-92E646B44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964D175-D9DD-3043-8480-9CE7D865E8FF}"/>
              </a:ext>
            </a:extLst>
          </p:cNvPr>
          <p:cNvGrpSpPr/>
          <p:nvPr/>
        </p:nvGrpSpPr>
        <p:grpSpPr>
          <a:xfrm>
            <a:off x="2544911" y="4709595"/>
            <a:ext cx="227033" cy="281048"/>
            <a:chOff x="2580460" y="4588672"/>
            <a:chExt cx="227033" cy="281048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FFCEDF46-6DD9-864D-B159-905099854145}"/>
                </a:ext>
              </a:extLst>
            </p:cNvPr>
            <p:cNvGrpSpPr/>
            <p:nvPr/>
          </p:nvGrpSpPr>
          <p:grpSpPr>
            <a:xfrm>
              <a:off x="2615359" y="4645938"/>
              <a:ext cx="157631" cy="181434"/>
              <a:chOff x="2099141" y="4607877"/>
              <a:chExt cx="157631" cy="181434"/>
            </a:xfrm>
          </p:grpSpPr>
          <p:sp>
            <p:nvSpPr>
              <p:cNvPr id="348" name="Rectangle 745">
                <a:extLst>
                  <a:ext uri="{FF2B5EF4-FFF2-40B4-BE49-F238E27FC236}">
                    <a16:creationId xmlns:a16="http://schemas.microsoft.com/office/drawing/2014/main" id="{AB9369C9-2FBF-3543-A0CD-269781AD5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141" y="46368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746">
                <a:extLst>
                  <a:ext uri="{FF2B5EF4-FFF2-40B4-BE49-F238E27FC236}">
                    <a16:creationId xmlns:a16="http://schemas.microsoft.com/office/drawing/2014/main" id="{6B65AC90-4FB1-5249-85D3-B09038457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141" y="4665782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747">
                <a:extLst>
                  <a:ext uri="{FF2B5EF4-FFF2-40B4-BE49-F238E27FC236}">
                    <a16:creationId xmlns:a16="http://schemas.microsoft.com/office/drawing/2014/main" id="{3D1500D7-9A21-4F48-B8A6-6144256C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141" y="46953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748">
                <a:extLst>
                  <a:ext uri="{FF2B5EF4-FFF2-40B4-BE49-F238E27FC236}">
                    <a16:creationId xmlns:a16="http://schemas.microsoft.com/office/drawing/2014/main" id="{EAA2EAE1-996B-9C4E-8875-A2AE5262E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141" y="47243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749">
                <a:extLst>
                  <a:ext uri="{FF2B5EF4-FFF2-40B4-BE49-F238E27FC236}">
                    <a16:creationId xmlns:a16="http://schemas.microsoft.com/office/drawing/2014/main" id="{C2B0A164-EA3A-714C-A05A-71D26D576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141" y="4753925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750">
                <a:extLst>
                  <a:ext uri="{FF2B5EF4-FFF2-40B4-BE49-F238E27FC236}">
                    <a16:creationId xmlns:a16="http://schemas.microsoft.com/office/drawing/2014/main" id="{559E04C4-901F-BB4B-BB35-A359E05A3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141" y="47828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751">
                <a:extLst>
                  <a:ext uri="{FF2B5EF4-FFF2-40B4-BE49-F238E27FC236}">
                    <a16:creationId xmlns:a16="http://schemas.microsoft.com/office/drawing/2014/main" id="{70572F9C-0EBC-A643-847A-AD14ECA8B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141" y="4607877"/>
                <a:ext cx="106803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7" name="Rectangle: Rounded Corners 639">
              <a:extLst>
                <a:ext uri="{FF2B5EF4-FFF2-40B4-BE49-F238E27FC236}">
                  <a16:creationId xmlns:a16="http://schemas.microsoft.com/office/drawing/2014/main" id="{DAB7009C-F701-484D-9B19-E5CD66AE4EAC}"/>
                </a:ext>
              </a:extLst>
            </p:cNvPr>
            <p:cNvSpPr/>
            <p:nvPr/>
          </p:nvSpPr>
          <p:spPr>
            <a:xfrm rot="5400000">
              <a:off x="2553453" y="4615679"/>
              <a:ext cx="281048" cy="22703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A55523DE-4F82-A743-985D-1B376DC4A585}"/>
              </a:ext>
            </a:extLst>
          </p:cNvPr>
          <p:cNvGrpSpPr/>
          <p:nvPr/>
        </p:nvGrpSpPr>
        <p:grpSpPr>
          <a:xfrm>
            <a:off x="3237772" y="2658702"/>
            <a:ext cx="121974" cy="2964933"/>
            <a:chOff x="3276070" y="2467411"/>
            <a:chExt cx="121974" cy="2964933"/>
          </a:xfrm>
        </p:grpSpPr>
        <p:sp>
          <p:nvSpPr>
            <p:cNvPr id="356" name="Oval 284">
              <a:extLst>
                <a:ext uri="{FF2B5EF4-FFF2-40B4-BE49-F238E27FC236}">
                  <a16:creationId xmlns:a16="http://schemas.microsoft.com/office/drawing/2014/main" id="{2625012F-083E-9543-9AE8-0F8185569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070" y="2467411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285">
              <a:extLst>
                <a:ext uri="{FF2B5EF4-FFF2-40B4-BE49-F238E27FC236}">
                  <a16:creationId xmlns:a16="http://schemas.microsoft.com/office/drawing/2014/main" id="{33BAC4F0-3421-1A43-AB23-D730A013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070" y="3887505"/>
              <a:ext cx="121974" cy="1219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286">
              <a:extLst>
                <a:ext uri="{FF2B5EF4-FFF2-40B4-BE49-F238E27FC236}">
                  <a16:creationId xmlns:a16="http://schemas.microsoft.com/office/drawing/2014/main" id="{E31DE436-8E1D-6D40-A1E7-72F183899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070" y="3177458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287">
              <a:extLst>
                <a:ext uri="{FF2B5EF4-FFF2-40B4-BE49-F238E27FC236}">
                  <a16:creationId xmlns:a16="http://schemas.microsoft.com/office/drawing/2014/main" id="{67CDCEE4-DA9C-AF44-90FB-979CD5D14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070" y="4594780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288">
              <a:extLst>
                <a:ext uri="{FF2B5EF4-FFF2-40B4-BE49-F238E27FC236}">
                  <a16:creationId xmlns:a16="http://schemas.microsoft.com/office/drawing/2014/main" id="{04284B96-0DCF-D649-88EC-78CC74708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070" y="5304826"/>
              <a:ext cx="121974" cy="1275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1" name="Rectangle 368">
            <a:extLst>
              <a:ext uri="{FF2B5EF4-FFF2-40B4-BE49-F238E27FC236}">
                <a16:creationId xmlns:a16="http://schemas.microsoft.com/office/drawing/2014/main" id="{B109A9CA-97C4-7E4F-8637-DAD08594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845" y="4548577"/>
            <a:ext cx="99218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Analyze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1559DA64-2187-0B47-9284-4CFBE5C1BD48}"/>
              </a:ext>
            </a:extLst>
          </p:cNvPr>
          <p:cNvGrpSpPr/>
          <p:nvPr/>
        </p:nvGrpSpPr>
        <p:grpSpPr>
          <a:xfrm>
            <a:off x="5345233" y="4717531"/>
            <a:ext cx="789864" cy="213263"/>
            <a:chOff x="5219183" y="4087916"/>
            <a:chExt cx="789864" cy="213263"/>
          </a:xfrm>
        </p:grpSpPr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714E2FF-A4B7-3E4D-A82A-38F04CF356D5}"/>
                </a:ext>
              </a:extLst>
            </p:cNvPr>
            <p:cNvCxnSpPr/>
            <p:nvPr/>
          </p:nvCxnSpPr>
          <p:spPr>
            <a:xfrm>
              <a:off x="5298233" y="4197466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2B502C17-8093-A24B-AB99-C4FE78468E8D}"/>
                </a:ext>
              </a:extLst>
            </p:cNvPr>
            <p:cNvSpPr/>
            <p:nvPr/>
          </p:nvSpPr>
          <p:spPr>
            <a:xfrm>
              <a:off x="5795784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C4FBBB06-856C-104C-90CF-3559A0AC37CD}"/>
                </a:ext>
              </a:extLst>
            </p:cNvPr>
            <p:cNvSpPr/>
            <p:nvPr/>
          </p:nvSpPr>
          <p:spPr>
            <a:xfrm>
              <a:off x="5509419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C6F4E68-93C9-1846-873A-FD3903D24771}"/>
                </a:ext>
              </a:extLst>
            </p:cNvPr>
            <p:cNvSpPr/>
            <p:nvPr/>
          </p:nvSpPr>
          <p:spPr>
            <a:xfrm>
              <a:off x="5219183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7" name="Freeform 797">
              <a:extLst>
                <a:ext uri="{FF2B5EF4-FFF2-40B4-BE49-F238E27FC236}">
                  <a16:creationId xmlns:a16="http://schemas.microsoft.com/office/drawing/2014/main" id="{A38A0175-DA29-D34B-9C7B-24626365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241" y="419078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798">
              <a:extLst>
                <a:ext uri="{FF2B5EF4-FFF2-40B4-BE49-F238E27FC236}">
                  <a16:creationId xmlns:a16="http://schemas.microsoft.com/office/drawing/2014/main" id="{33D27244-8823-E54D-8D17-8560B8729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7561" y="419078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799">
              <a:extLst>
                <a:ext uri="{FF2B5EF4-FFF2-40B4-BE49-F238E27FC236}">
                  <a16:creationId xmlns:a16="http://schemas.microsoft.com/office/drawing/2014/main" id="{3C5EC4D4-9455-074A-928B-D3C510E92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577" y="413167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800">
              <a:extLst>
                <a:ext uri="{FF2B5EF4-FFF2-40B4-BE49-F238E27FC236}">
                  <a16:creationId xmlns:a16="http://schemas.microsoft.com/office/drawing/2014/main" id="{6704557F-5A0B-394B-81AF-AD338BBE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930" y="413199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801">
              <a:extLst>
                <a:ext uri="{FF2B5EF4-FFF2-40B4-BE49-F238E27FC236}">
                  <a16:creationId xmlns:a16="http://schemas.microsoft.com/office/drawing/2014/main" id="{D16C6DFB-8EC6-3C49-9524-F63B63851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572" y="419078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805">
              <a:extLst>
                <a:ext uri="{FF2B5EF4-FFF2-40B4-BE49-F238E27FC236}">
                  <a16:creationId xmlns:a16="http://schemas.microsoft.com/office/drawing/2014/main" id="{A310D20F-CB3F-8D46-A704-5A2DC72CB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972" y="4139715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806">
              <a:extLst>
                <a:ext uri="{FF2B5EF4-FFF2-40B4-BE49-F238E27FC236}">
                  <a16:creationId xmlns:a16="http://schemas.microsoft.com/office/drawing/2014/main" id="{F788BC74-9BE6-3E48-B679-573FAA0F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435" y="4129009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807">
              <a:extLst>
                <a:ext uri="{FF2B5EF4-FFF2-40B4-BE49-F238E27FC236}">
                  <a16:creationId xmlns:a16="http://schemas.microsoft.com/office/drawing/2014/main" id="{D238CC68-2EC2-1243-A1CF-278708FA6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420" y="4130736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808">
              <a:extLst>
                <a:ext uri="{FF2B5EF4-FFF2-40B4-BE49-F238E27FC236}">
                  <a16:creationId xmlns:a16="http://schemas.microsoft.com/office/drawing/2014/main" id="{F7E5C774-488E-F345-AB17-6E1F225FF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1972" y="4165271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812">
              <a:extLst>
                <a:ext uri="{FF2B5EF4-FFF2-40B4-BE49-F238E27FC236}">
                  <a16:creationId xmlns:a16="http://schemas.microsoft.com/office/drawing/2014/main" id="{C641860A-A3D9-4E48-B307-7F1101B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956" y="424006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813">
              <a:extLst>
                <a:ext uri="{FF2B5EF4-FFF2-40B4-BE49-F238E27FC236}">
                  <a16:creationId xmlns:a16="http://schemas.microsoft.com/office/drawing/2014/main" id="{17137B24-AC3A-0E4F-9FDB-A5904B0DA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956" y="415769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814">
              <a:extLst>
                <a:ext uri="{FF2B5EF4-FFF2-40B4-BE49-F238E27FC236}">
                  <a16:creationId xmlns:a16="http://schemas.microsoft.com/office/drawing/2014/main" id="{6500438B-4CD8-D042-8420-50CEFDC7D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801" y="411944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815">
              <a:extLst>
                <a:ext uri="{FF2B5EF4-FFF2-40B4-BE49-F238E27FC236}">
                  <a16:creationId xmlns:a16="http://schemas.microsoft.com/office/drawing/2014/main" id="{D241841C-5599-A943-BAE9-967EB7B50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8233" y="413526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816">
              <a:extLst>
                <a:ext uri="{FF2B5EF4-FFF2-40B4-BE49-F238E27FC236}">
                  <a16:creationId xmlns:a16="http://schemas.microsoft.com/office/drawing/2014/main" id="{9D61E185-3D7A-C442-8173-B9F9E1480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4840" y="416835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50688421-40F3-3F44-ACBF-4681FA4C29C3}"/>
              </a:ext>
            </a:extLst>
          </p:cNvPr>
          <p:cNvGrpSpPr/>
          <p:nvPr/>
        </p:nvGrpSpPr>
        <p:grpSpPr>
          <a:xfrm>
            <a:off x="5343397" y="3692192"/>
            <a:ext cx="505335" cy="213263"/>
            <a:chOff x="5217347" y="3516306"/>
            <a:chExt cx="505335" cy="213263"/>
          </a:xfrm>
        </p:grpSpPr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E148E94-902A-9145-92D6-AFFEFCD11E6B}"/>
                </a:ext>
              </a:extLst>
            </p:cNvPr>
            <p:cNvCxnSpPr/>
            <p:nvPr/>
          </p:nvCxnSpPr>
          <p:spPr>
            <a:xfrm>
              <a:off x="5298233" y="3622433"/>
              <a:ext cx="318046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CEA4B45-F74A-7D42-B1C4-9C371A4AF8DD}"/>
                </a:ext>
              </a:extLst>
            </p:cNvPr>
            <p:cNvSpPr/>
            <p:nvPr/>
          </p:nvSpPr>
          <p:spPr>
            <a:xfrm>
              <a:off x="5217347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5B21AD38-6D49-0549-BE74-D2B45D51B915}"/>
                </a:ext>
              </a:extLst>
            </p:cNvPr>
            <p:cNvSpPr/>
            <p:nvPr/>
          </p:nvSpPr>
          <p:spPr>
            <a:xfrm>
              <a:off x="5509419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5" name="Freeform 797">
              <a:extLst>
                <a:ext uri="{FF2B5EF4-FFF2-40B4-BE49-F238E27FC236}">
                  <a16:creationId xmlns:a16="http://schemas.microsoft.com/office/drawing/2014/main" id="{4B5B080A-4A2C-2844-9A70-F93D8EAA4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04" y="361917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798">
              <a:extLst>
                <a:ext uri="{FF2B5EF4-FFF2-40B4-BE49-F238E27FC236}">
                  <a16:creationId xmlns:a16="http://schemas.microsoft.com/office/drawing/2014/main" id="{031D2C61-EEF0-FF48-A4F6-2CB3F82A3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124" y="361917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799">
              <a:extLst>
                <a:ext uri="{FF2B5EF4-FFF2-40B4-BE49-F238E27FC236}">
                  <a16:creationId xmlns:a16="http://schemas.microsoft.com/office/drawing/2014/main" id="{6CC3B21A-5AA2-7C4D-B57B-7D683508C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140" y="356006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800">
              <a:extLst>
                <a:ext uri="{FF2B5EF4-FFF2-40B4-BE49-F238E27FC236}">
                  <a16:creationId xmlns:a16="http://schemas.microsoft.com/office/drawing/2014/main" id="{01D91C27-8A64-1C43-9237-71BF924A2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8493" y="356038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801">
              <a:extLst>
                <a:ext uri="{FF2B5EF4-FFF2-40B4-BE49-F238E27FC236}">
                  <a16:creationId xmlns:a16="http://schemas.microsoft.com/office/drawing/2014/main" id="{398A3D62-23AD-7B4B-8B22-2FCBD9F30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135" y="361917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812">
              <a:extLst>
                <a:ext uri="{FF2B5EF4-FFF2-40B4-BE49-F238E27FC236}">
                  <a16:creationId xmlns:a16="http://schemas.microsoft.com/office/drawing/2014/main" id="{143B832B-819B-8443-9F46-335316DF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192" y="366845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813">
              <a:extLst>
                <a:ext uri="{FF2B5EF4-FFF2-40B4-BE49-F238E27FC236}">
                  <a16:creationId xmlns:a16="http://schemas.microsoft.com/office/drawing/2014/main" id="{581A1943-8454-624C-ABEC-36716D5E2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192" y="358608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814">
              <a:extLst>
                <a:ext uri="{FF2B5EF4-FFF2-40B4-BE49-F238E27FC236}">
                  <a16:creationId xmlns:a16="http://schemas.microsoft.com/office/drawing/2014/main" id="{83CFF0D8-1CAB-414E-8866-FC5B9F14D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6037" y="354783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815">
              <a:extLst>
                <a:ext uri="{FF2B5EF4-FFF2-40B4-BE49-F238E27FC236}">
                  <a16:creationId xmlns:a16="http://schemas.microsoft.com/office/drawing/2014/main" id="{6842D084-3E3E-EE45-853E-DD846782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469" y="356365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816">
              <a:extLst>
                <a:ext uri="{FF2B5EF4-FFF2-40B4-BE49-F238E27FC236}">
                  <a16:creationId xmlns:a16="http://schemas.microsoft.com/office/drawing/2014/main" id="{398D60E4-EBCF-544C-A5D2-7B0B6CB2D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5076" y="359674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90869875-EC48-3B4C-87C9-882AA4437E10}"/>
              </a:ext>
            </a:extLst>
          </p:cNvPr>
          <p:cNvGrpSpPr/>
          <p:nvPr/>
        </p:nvGrpSpPr>
        <p:grpSpPr>
          <a:xfrm>
            <a:off x="5343397" y="3350413"/>
            <a:ext cx="797407" cy="213263"/>
            <a:chOff x="5217347" y="3163239"/>
            <a:chExt cx="797407" cy="213263"/>
          </a:xfrm>
        </p:grpSpPr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DD6DA91-4CEA-C045-8FDF-4E0A24F172FB}"/>
                </a:ext>
              </a:extLst>
            </p:cNvPr>
            <p:cNvCxnSpPr/>
            <p:nvPr/>
          </p:nvCxnSpPr>
          <p:spPr>
            <a:xfrm>
              <a:off x="5298233" y="3269870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22AF7B57-FC4F-FB46-BF27-305237F36B71}"/>
                </a:ext>
              </a:extLst>
            </p:cNvPr>
            <p:cNvSpPr/>
            <p:nvPr/>
          </p:nvSpPr>
          <p:spPr>
            <a:xfrm>
              <a:off x="5509419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9DEF6FF-3462-254E-A6B2-5939E5720386}"/>
                </a:ext>
              </a:extLst>
            </p:cNvPr>
            <p:cNvSpPr/>
            <p:nvPr/>
          </p:nvSpPr>
          <p:spPr>
            <a:xfrm>
              <a:off x="5217347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FE42E080-3B09-1B4B-ADA1-5CD34B0E96A8}"/>
                </a:ext>
              </a:extLst>
            </p:cNvPr>
            <p:cNvSpPr/>
            <p:nvPr/>
          </p:nvSpPr>
          <p:spPr>
            <a:xfrm>
              <a:off x="5801491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0" name="Freeform 797">
              <a:extLst>
                <a:ext uri="{FF2B5EF4-FFF2-40B4-BE49-F238E27FC236}">
                  <a16:creationId xmlns:a16="http://schemas.microsoft.com/office/drawing/2014/main" id="{DA8E2509-AEFE-BD41-B2DE-C709256DD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876" y="3266104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798">
              <a:extLst>
                <a:ext uri="{FF2B5EF4-FFF2-40B4-BE49-F238E27FC236}">
                  <a16:creationId xmlns:a16="http://schemas.microsoft.com/office/drawing/2014/main" id="{D6B6010A-1F26-084C-BBEA-F7C26E7BB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1196" y="3266104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799">
              <a:extLst>
                <a:ext uri="{FF2B5EF4-FFF2-40B4-BE49-F238E27FC236}">
                  <a16:creationId xmlns:a16="http://schemas.microsoft.com/office/drawing/2014/main" id="{A552A8D1-3550-8E44-925E-DE2F4EF4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212" y="3206996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800">
              <a:extLst>
                <a:ext uri="{FF2B5EF4-FFF2-40B4-BE49-F238E27FC236}">
                  <a16:creationId xmlns:a16="http://schemas.microsoft.com/office/drawing/2014/main" id="{01FDE3D5-5EB7-0548-A32B-78DBBD90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565" y="3207317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801">
              <a:extLst>
                <a:ext uri="{FF2B5EF4-FFF2-40B4-BE49-F238E27FC236}">
                  <a16:creationId xmlns:a16="http://schemas.microsoft.com/office/drawing/2014/main" id="{3D32A629-8D48-4A49-A5A3-DBB584715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207" y="3266104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792">
              <a:extLst>
                <a:ext uri="{FF2B5EF4-FFF2-40B4-BE49-F238E27FC236}">
                  <a16:creationId xmlns:a16="http://schemas.microsoft.com/office/drawing/2014/main" id="{50DEF524-635A-F74A-8BF3-7B61C24C9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6134" y="3256851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793">
              <a:extLst>
                <a:ext uri="{FF2B5EF4-FFF2-40B4-BE49-F238E27FC236}">
                  <a16:creationId xmlns:a16="http://schemas.microsoft.com/office/drawing/2014/main" id="{19F2E385-1A0A-504D-A93C-9BE97C6D8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467" y="3194951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788">
              <a:extLst>
                <a:ext uri="{FF2B5EF4-FFF2-40B4-BE49-F238E27FC236}">
                  <a16:creationId xmlns:a16="http://schemas.microsoft.com/office/drawing/2014/main" id="{1A4F5D59-4ACD-7F40-A5F0-0F2B788F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964" y="3197651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AE8CF5F9-A94E-4645-A641-5A60AB15591D}"/>
              </a:ext>
            </a:extLst>
          </p:cNvPr>
          <p:cNvGrpSpPr/>
          <p:nvPr/>
        </p:nvGrpSpPr>
        <p:grpSpPr>
          <a:xfrm>
            <a:off x="5343397" y="4375752"/>
            <a:ext cx="1089479" cy="213263"/>
            <a:chOff x="5217347" y="4442960"/>
            <a:chExt cx="1089479" cy="213263"/>
          </a:xfrm>
        </p:grpSpPr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DA18A53-E3B8-0240-A3A8-FD8F26EDA861}"/>
                </a:ext>
              </a:extLst>
            </p:cNvPr>
            <p:cNvCxnSpPr/>
            <p:nvPr/>
          </p:nvCxnSpPr>
          <p:spPr>
            <a:xfrm>
              <a:off x="5298233" y="4549553"/>
              <a:ext cx="898761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7475CBA-164A-D146-8396-8692C6A1F968}"/>
                </a:ext>
              </a:extLst>
            </p:cNvPr>
            <p:cNvSpPr/>
            <p:nvPr/>
          </p:nvSpPr>
          <p:spPr>
            <a:xfrm>
              <a:off x="5509419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A2E94288-1FBA-6F4F-9E01-859BC0D8ACED}"/>
                </a:ext>
              </a:extLst>
            </p:cNvPr>
            <p:cNvSpPr/>
            <p:nvPr/>
          </p:nvSpPr>
          <p:spPr>
            <a:xfrm>
              <a:off x="5217347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37B8604F-C6E8-FA42-AF1D-8D32CBE09F3E}"/>
                </a:ext>
              </a:extLst>
            </p:cNvPr>
            <p:cNvSpPr/>
            <p:nvPr/>
          </p:nvSpPr>
          <p:spPr>
            <a:xfrm>
              <a:off x="5801491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46D9AE1D-3126-3944-A9DD-571C289156C8}"/>
                </a:ext>
              </a:extLst>
            </p:cNvPr>
            <p:cNvSpPr/>
            <p:nvPr/>
          </p:nvSpPr>
          <p:spPr>
            <a:xfrm>
              <a:off x="6093563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4" name="Freeform 805">
              <a:extLst>
                <a:ext uri="{FF2B5EF4-FFF2-40B4-BE49-F238E27FC236}">
                  <a16:creationId xmlns:a16="http://schemas.microsoft.com/office/drawing/2014/main" id="{09CE9DDD-1EDD-034E-8295-7AEAB0A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972" y="4494759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806">
              <a:extLst>
                <a:ext uri="{FF2B5EF4-FFF2-40B4-BE49-F238E27FC236}">
                  <a16:creationId xmlns:a16="http://schemas.microsoft.com/office/drawing/2014/main" id="{275E7A89-A024-1744-991C-F8657070B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435" y="4484053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807">
              <a:extLst>
                <a:ext uri="{FF2B5EF4-FFF2-40B4-BE49-F238E27FC236}">
                  <a16:creationId xmlns:a16="http://schemas.microsoft.com/office/drawing/2014/main" id="{06CA96F5-A7E0-064F-BA91-FFAD86027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420" y="4485780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808">
              <a:extLst>
                <a:ext uri="{FF2B5EF4-FFF2-40B4-BE49-F238E27FC236}">
                  <a16:creationId xmlns:a16="http://schemas.microsoft.com/office/drawing/2014/main" id="{2F9BED36-CC5E-1E41-9788-6157119DA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1972" y="4520315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792">
              <a:extLst>
                <a:ext uri="{FF2B5EF4-FFF2-40B4-BE49-F238E27FC236}">
                  <a16:creationId xmlns:a16="http://schemas.microsoft.com/office/drawing/2014/main" id="{D6EC09A5-08D1-454B-AEA8-F2A8F2FA1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6134" y="4536572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793">
              <a:extLst>
                <a:ext uri="{FF2B5EF4-FFF2-40B4-BE49-F238E27FC236}">
                  <a16:creationId xmlns:a16="http://schemas.microsoft.com/office/drawing/2014/main" id="{77322535-4C2F-714C-9AAD-3C9FCBBC8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467" y="4474672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788">
              <a:extLst>
                <a:ext uri="{FF2B5EF4-FFF2-40B4-BE49-F238E27FC236}">
                  <a16:creationId xmlns:a16="http://schemas.microsoft.com/office/drawing/2014/main" id="{713FE28E-C577-A146-AF00-B34E698CD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964" y="4477372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812">
              <a:extLst>
                <a:ext uri="{FF2B5EF4-FFF2-40B4-BE49-F238E27FC236}">
                  <a16:creationId xmlns:a16="http://schemas.microsoft.com/office/drawing/2014/main" id="{20F94302-FCC6-7347-AFF6-D74D643C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95111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813">
              <a:extLst>
                <a:ext uri="{FF2B5EF4-FFF2-40B4-BE49-F238E27FC236}">
                  <a16:creationId xmlns:a16="http://schemas.microsoft.com/office/drawing/2014/main" id="{0507FC20-F2CE-1A40-B4BE-8853CE262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12738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814">
              <a:extLst>
                <a:ext uri="{FF2B5EF4-FFF2-40B4-BE49-F238E27FC236}">
                  <a16:creationId xmlns:a16="http://schemas.microsoft.com/office/drawing/2014/main" id="{D5695794-B105-1842-89AC-805F9DBB3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181" y="4474493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815">
              <a:extLst>
                <a:ext uri="{FF2B5EF4-FFF2-40B4-BE49-F238E27FC236}">
                  <a16:creationId xmlns:a16="http://schemas.microsoft.com/office/drawing/2014/main" id="{E87153A7-1DC8-5946-974A-C93D152F5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613" y="4490306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816">
              <a:extLst>
                <a:ext uri="{FF2B5EF4-FFF2-40B4-BE49-F238E27FC236}">
                  <a16:creationId xmlns:a16="http://schemas.microsoft.com/office/drawing/2014/main" id="{DBA5BF74-7A29-EB4B-B147-6B4506EFBB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9220" y="4523402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6" name="Right Bracket 425">
            <a:extLst>
              <a:ext uri="{FF2B5EF4-FFF2-40B4-BE49-F238E27FC236}">
                <a16:creationId xmlns:a16="http://schemas.microsoft.com/office/drawing/2014/main" id="{D2561BA8-F8E1-1342-8534-9022C43CBDD3}"/>
              </a:ext>
            </a:extLst>
          </p:cNvPr>
          <p:cNvSpPr/>
          <p:nvPr/>
        </p:nvSpPr>
        <p:spPr>
          <a:xfrm rot="16200000">
            <a:off x="9729643" y="2469423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ight Bracket 426">
            <a:extLst>
              <a:ext uri="{FF2B5EF4-FFF2-40B4-BE49-F238E27FC236}">
                <a16:creationId xmlns:a16="http://schemas.microsoft.com/office/drawing/2014/main" id="{1C9EFE58-FA9C-C24C-B3B0-0D8A57F6B4A7}"/>
              </a:ext>
            </a:extLst>
          </p:cNvPr>
          <p:cNvSpPr/>
          <p:nvPr/>
        </p:nvSpPr>
        <p:spPr>
          <a:xfrm rot="16200000">
            <a:off x="9918890" y="2715238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E06EC0C-9729-E442-ACDB-41943A0D0231}"/>
              </a:ext>
            </a:extLst>
          </p:cNvPr>
          <p:cNvCxnSpPr>
            <a:cxnSpLocks/>
          </p:cNvCxnSpPr>
          <p:nvPr/>
        </p:nvCxnSpPr>
        <p:spPr>
          <a:xfrm rot="5400000">
            <a:off x="10048775" y="2665298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98CDEB8-A41A-9B4C-AD9F-C681E6904004}"/>
              </a:ext>
            </a:extLst>
          </p:cNvPr>
          <p:cNvGrpSpPr/>
          <p:nvPr/>
        </p:nvGrpSpPr>
        <p:grpSpPr>
          <a:xfrm>
            <a:off x="9515664" y="2683082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430" name="Freeform 43">
              <a:extLst>
                <a:ext uri="{FF2B5EF4-FFF2-40B4-BE49-F238E27FC236}">
                  <a16:creationId xmlns:a16="http://schemas.microsoft.com/office/drawing/2014/main" id="{AD07DF27-3471-6646-9A07-F5ED3468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Oval 44">
              <a:extLst>
                <a:ext uri="{FF2B5EF4-FFF2-40B4-BE49-F238E27FC236}">
                  <a16:creationId xmlns:a16="http://schemas.microsoft.com/office/drawing/2014/main" id="{1DF869D3-39FA-434A-9D06-63763C49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9D23660F-26EF-E946-AFB5-7C32711895D3}"/>
              </a:ext>
            </a:extLst>
          </p:cNvPr>
          <p:cNvGrpSpPr/>
          <p:nvPr/>
        </p:nvGrpSpPr>
        <p:grpSpPr>
          <a:xfrm>
            <a:off x="9514091" y="2683082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433" name="Freeform 43">
              <a:extLst>
                <a:ext uri="{FF2B5EF4-FFF2-40B4-BE49-F238E27FC236}">
                  <a16:creationId xmlns:a16="http://schemas.microsoft.com/office/drawing/2014/main" id="{0C4A535F-7757-2E4A-9C2F-A09C1EFA1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Oval 44">
              <a:extLst>
                <a:ext uri="{FF2B5EF4-FFF2-40B4-BE49-F238E27FC236}">
                  <a16:creationId xmlns:a16="http://schemas.microsoft.com/office/drawing/2014/main" id="{F85FDE14-C9BE-CB49-B5F6-0FAAC927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A92324BE-4F6E-0E46-BEBD-6BA6A2C470B9}"/>
              </a:ext>
            </a:extLst>
          </p:cNvPr>
          <p:cNvGrpSpPr/>
          <p:nvPr/>
        </p:nvGrpSpPr>
        <p:grpSpPr>
          <a:xfrm>
            <a:off x="10073686" y="2683082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02F31432-29B8-ED4D-81D1-FE6D373B4445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40" name="Freeform 43">
                <a:extLst>
                  <a:ext uri="{FF2B5EF4-FFF2-40B4-BE49-F238E27FC236}">
                    <a16:creationId xmlns:a16="http://schemas.microsoft.com/office/drawing/2014/main" id="{2C76872F-E330-E341-855C-26388CACA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44">
                <a:extLst>
                  <a:ext uri="{FF2B5EF4-FFF2-40B4-BE49-F238E27FC236}">
                    <a16:creationId xmlns:a16="http://schemas.microsoft.com/office/drawing/2014/main" id="{A4F6EA7E-043A-7545-A505-C03B65376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590F1616-803B-D047-8E39-A2783A4A2DA8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38" name="Freeform 43">
                <a:extLst>
                  <a:ext uri="{FF2B5EF4-FFF2-40B4-BE49-F238E27FC236}">
                    <a16:creationId xmlns:a16="http://schemas.microsoft.com/office/drawing/2014/main" id="{DDA10EF5-380F-7E4F-903C-49D23CABE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44">
                <a:extLst>
                  <a:ext uri="{FF2B5EF4-FFF2-40B4-BE49-F238E27FC236}">
                    <a16:creationId xmlns:a16="http://schemas.microsoft.com/office/drawing/2014/main" id="{0A343973-45B1-B049-A3FF-D12CBC2E0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5CEC7967-754A-F04E-8E15-DD78A1AAFF67}"/>
              </a:ext>
            </a:extLst>
          </p:cNvPr>
          <p:cNvCxnSpPr/>
          <p:nvPr/>
        </p:nvCxnSpPr>
        <p:spPr>
          <a:xfrm>
            <a:off x="9946835" y="2814621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2A729F12-DC05-4B49-873E-A2D4CE6C4545}"/>
              </a:ext>
            </a:extLst>
          </p:cNvPr>
          <p:cNvGrpSpPr/>
          <p:nvPr/>
        </p:nvGrpSpPr>
        <p:grpSpPr>
          <a:xfrm>
            <a:off x="9887384" y="2683082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842FA974-1342-CE4A-8441-13923AE6383C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48" name="Freeform 43">
                <a:extLst>
                  <a:ext uri="{FF2B5EF4-FFF2-40B4-BE49-F238E27FC236}">
                    <a16:creationId xmlns:a16="http://schemas.microsoft.com/office/drawing/2014/main" id="{731FC431-05D1-8042-969B-0B3A69B98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44">
                <a:extLst>
                  <a:ext uri="{FF2B5EF4-FFF2-40B4-BE49-F238E27FC236}">
                    <a16:creationId xmlns:a16="http://schemas.microsoft.com/office/drawing/2014/main" id="{C74F763C-CD96-434A-9CF4-018F966A2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76A4D345-29D6-9945-84A5-39ABB6C430AD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46" name="Freeform 43">
                <a:extLst>
                  <a:ext uri="{FF2B5EF4-FFF2-40B4-BE49-F238E27FC236}">
                    <a16:creationId xmlns:a16="http://schemas.microsoft.com/office/drawing/2014/main" id="{7B298E4A-C714-504B-BDCD-524697E38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44">
                <a:extLst>
                  <a:ext uri="{FF2B5EF4-FFF2-40B4-BE49-F238E27FC236}">
                    <a16:creationId xmlns:a16="http://schemas.microsoft.com/office/drawing/2014/main" id="{1E8903AB-A1ED-714D-9A94-F46485EA9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38B806A-F020-8641-9F5F-55754C2000CF}"/>
              </a:ext>
            </a:extLst>
          </p:cNvPr>
          <p:cNvGrpSpPr/>
          <p:nvPr/>
        </p:nvGrpSpPr>
        <p:grpSpPr>
          <a:xfrm>
            <a:off x="10073686" y="2921208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BD394A49-A9AE-AF48-94B0-771594041897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55" name="Freeform 43">
                <a:extLst>
                  <a:ext uri="{FF2B5EF4-FFF2-40B4-BE49-F238E27FC236}">
                    <a16:creationId xmlns:a16="http://schemas.microsoft.com/office/drawing/2014/main" id="{E79CAC3E-4838-8442-9E0D-D44645F10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44">
                <a:extLst>
                  <a:ext uri="{FF2B5EF4-FFF2-40B4-BE49-F238E27FC236}">
                    <a16:creationId xmlns:a16="http://schemas.microsoft.com/office/drawing/2014/main" id="{74A041A0-1D4D-9E42-A16B-6731A13F3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9A39B8D7-786E-414A-BFAF-C92E7AEEFA9D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53" name="Freeform 43">
                <a:extLst>
                  <a:ext uri="{FF2B5EF4-FFF2-40B4-BE49-F238E27FC236}">
                    <a16:creationId xmlns:a16="http://schemas.microsoft.com/office/drawing/2014/main" id="{1B99CC61-1DDA-334D-BF07-925A48446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44">
                <a:extLst>
                  <a:ext uri="{FF2B5EF4-FFF2-40B4-BE49-F238E27FC236}">
                    <a16:creationId xmlns:a16="http://schemas.microsoft.com/office/drawing/2014/main" id="{88A26092-46B5-9247-8FFD-83C2351C9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A85366DB-EA0F-6C44-AE9A-0AF8E2CC8AA2}"/>
              </a:ext>
            </a:extLst>
          </p:cNvPr>
          <p:cNvCxnSpPr/>
          <p:nvPr/>
        </p:nvCxnSpPr>
        <p:spPr>
          <a:xfrm>
            <a:off x="9761223" y="2553893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B563BAEA-C36A-C84C-9EF9-22D0B258DF14}"/>
              </a:ext>
            </a:extLst>
          </p:cNvPr>
          <p:cNvGrpSpPr/>
          <p:nvPr/>
        </p:nvGrpSpPr>
        <p:grpSpPr>
          <a:xfrm>
            <a:off x="9704717" y="2437812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459" name="Freeform 43">
              <a:extLst>
                <a:ext uri="{FF2B5EF4-FFF2-40B4-BE49-F238E27FC236}">
                  <a16:creationId xmlns:a16="http://schemas.microsoft.com/office/drawing/2014/main" id="{7BB63890-1DA0-F049-AE84-40B12F29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Oval 44">
              <a:extLst>
                <a:ext uri="{FF2B5EF4-FFF2-40B4-BE49-F238E27FC236}">
                  <a16:creationId xmlns:a16="http://schemas.microsoft.com/office/drawing/2014/main" id="{00EE7443-A5CA-5943-A6CF-8CB1D3FDC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25B1D6D5-8B48-1F41-85E4-9B492E2E783E}"/>
              </a:ext>
            </a:extLst>
          </p:cNvPr>
          <p:cNvGrpSpPr/>
          <p:nvPr/>
        </p:nvGrpSpPr>
        <p:grpSpPr>
          <a:xfrm>
            <a:off x="9704717" y="2437812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462" name="Freeform 43">
              <a:extLst>
                <a:ext uri="{FF2B5EF4-FFF2-40B4-BE49-F238E27FC236}">
                  <a16:creationId xmlns:a16="http://schemas.microsoft.com/office/drawing/2014/main" id="{2326D987-BCA5-E541-B09C-A34AC3DF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Oval 44">
              <a:extLst>
                <a:ext uri="{FF2B5EF4-FFF2-40B4-BE49-F238E27FC236}">
                  <a16:creationId xmlns:a16="http://schemas.microsoft.com/office/drawing/2014/main" id="{405D62DB-D4DA-AD47-872C-80AED2C8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A3093BAE-579F-264C-86E5-89A1DC123CF7}"/>
              </a:ext>
            </a:extLst>
          </p:cNvPr>
          <p:cNvGrpSpPr/>
          <p:nvPr/>
        </p:nvGrpSpPr>
        <p:grpSpPr>
          <a:xfrm>
            <a:off x="9704717" y="2683082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AB773A8-5753-664C-907D-B8A5B1519A05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69" name="Freeform 43">
                <a:extLst>
                  <a:ext uri="{FF2B5EF4-FFF2-40B4-BE49-F238E27FC236}">
                    <a16:creationId xmlns:a16="http://schemas.microsoft.com/office/drawing/2014/main" id="{46F34CF6-3F58-7049-A90A-E3A4CB88B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44">
                <a:extLst>
                  <a:ext uri="{FF2B5EF4-FFF2-40B4-BE49-F238E27FC236}">
                    <a16:creationId xmlns:a16="http://schemas.microsoft.com/office/drawing/2014/main" id="{BD17FEDF-8323-2A43-BB42-CE6D3975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D2F2D5B1-4EE7-EF47-9D8B-72F84F1AEBE0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67" name="Freeform 43">
                <a:extLst>
                  <a:ext uri="{FF2B5EF4-FFF2-40B4-BE49-F238E27FC236}">
                    <a16:creationId xmlns:a16="http://schemas.microsoft.com/office/drawing/2014/main" id="{C8211746-5959-E544-BB8A-15DE07A3E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44">
                <a:extLst>
                  <a:ext uri="{FF2B5EF4-FFF2-40B4-BE49-F238E27FC236}">
                    <a16:creationId xmlns:a16="http://schemas.microsoft.com/office/drawing/2014/main" id="{EF3AA5F2-24DC-6F44-B64D-C80F564A2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D570D0C-9A4E-8B46-95A2-01FC406840C4}"/>
              </a:ext>
            </a:extLst>
          </p:cNvPr>
          <p:cNvGrpSpPr/>
          <p:nvPr/>
        </p:nvGrpSpPr>
        <p:grpSpPr>
          <a:xfrm>
            <a:off x="9704717" y="2921208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864CE5D-EA19-CD4B-970D-69E9D7B3A300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76" name="Freeform 43">
                <a:extLst>
                  <a:ext uri="{FF2B5EF4-FFF2-40B4-BE49-F238E27FC236}">
                    <a16:creationId xmlns:a16="http://schemas.microsoft.com/office/drawing/2014/main" id="{8D4049B7-6849-B044-9610-1C6CAFEA3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44">
                <a:extLst>
                  <a:ext uri="{FF2B5EF4-FFF2-40B4-BE49-F238E27FC236}">
                    <a16:creationId xmlns:a16="http://schemas.microsoft.com/office/drawing/2014/main" id="{B6A8FA38-063D-D04A-9517-0701BCAF8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0CD0FC32-220F-E946-8FE0-2A5C382A20EC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63C7B5D1-F225-6A4A-B6C5-2E1D7C77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44">
                <a:extLst>
                  <a:ext uri="{FF2B5EF4-FFF2-40B4-BE49-F238E27FC236}">
                    <a16:creationId xmlns:a16="http://schemas.microsoft.com/office/drawing/2014/main" id="{4208DF53-8AE3-AC4E-A674-BCB06DEB5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405161E-04EB-A04F-9330-416E592AC091}"/>
              </a:ext>
            </a:extLst>
          </p:cNvPr>
          <p:cNvGrpSpPr/>
          <p:nvPr/>
        </p:nvGrpSpPr>
        <p:grpSpPr>
          <a:xfrm>
            <a:off x="9889202" y="2921208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7318C4F9-EBF1-4749-A19E-40C1BDFDF048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83" name="Freeform 43">
                <a:extLst>
                  <a:ext uri="{FF2B5EF4-FFF2-40B4-BE49-F238E27FC236}">
                    <a16:creationId xmlns:a16="http://schemas.microsoft.com/office/drawing/2014/main" id="{465BE728-E84E-FE46-B889-9F7CE713E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44">
                <a:extLst>
                  <a:ext uri="{FF2B5EF4-FFF2-40B4-BE49-F238E27FC236}">
                    <a16:creationId xmlns:a16="http://schemas.microsoft.com/office/drawing/2014/main" id="{7C841B4A-6617-E44E-AF40-90D079268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4A2A5436-2CFF-B347-950F-574CE7256600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481" name="Freeform 43">
                <a:extLst>
                  <a:ext uri="{FF2B5EF4-FFF2-40B4-BE49-F238E27FC236}">
                    <a16:creationId xmlns:a16="http://schemas.microsoft.com/office/drawing/2014/main" id="{F9191A54-8639-E74C-AB4B-FE159E42B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44">
                <a:extLst>
                  <a:ext uri="{FF2B5EF4-FFF2-40B4-BE49-F238E27FC236}">
                    <a16:creationId xmlns:a16="http://schemas.microsoft.com/office/drawing/2014/main" id="{D72CA392-EB7B-3948-9FDA-E3F395B6C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85" name="TextBox 484">
            <a:extLst>
              <a:ext uri="{FF2B5EF4-FFF2-40B4-BE49-F238E27FC236}">
                <a16:creationId xmlns:a16="http://schemas.microsoft.com/office/drawing/2014/main" id="{0F71F0C1-EAC9-BE45-A956-1B463BB55887}"/>
              </a:ext>
            </a:extLst>
          </p:cNvPr>
          <p:cNvSpPr txBox="1"/>
          <p:nvPr/>
        </p:nvSpPr>
        <p:spPr>
          <a:xfrm>
            <a:off x="1208606" y="1641456"/>
            <a:ext cx="8588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Integrate</a:t>
            </a:r>
          </a:p>
        </p:txBody>
      </p:sp>
      <p:pic>
        <p:nvPicPr>
          <p:cNvPr id="486" name="Graphic 485">
            <a:extLst>
              <a:ext uri="{FF2B5EF4-FFF2-40B4-BE49-F238E27FC236}">
                <a16:creationId xmlns:a16="http://schemas.microsoft.com/office/drawing/2014/main" id="{CFDC4BF6-D411-444F-9389-40B5FE5D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092" y="1545616"/>
            <a:ext cx="481176" cy="435347"/>
          </a:xfrm>
          <a:prstGeom prst="rect">
            <a:avLst/>
          </a:prstGeom>
        </p:spPr>
      </p:pic>
      <p:sp>
        <p:nvSpPr>
          <p:cNvPr id="487" name="TextBox 486">
            <a:extLst>
              <a:ext uri="{FF2B5EF4-FFF2-40B4-BE49-F238E27FC236}">
                <a16:creationId xmlns:a16="http://schemas.microsoft.com/office/drawing/2014/main" id="{11E1FD09-7813-8340-ADB0-97A54D862D27}"/>
              </a:ext>
            </a:extLst>
          </p:cNvPr>
          <p:cNvSpPr txBox="1"/>
          <p:nvPr/>
        </p:nvSpPr>
        <p:spPr>
          <a:xfrm>
            <a:off x="5572921" y="1641456"/>
            <a:ext cx="114089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Standardize</a:t>
            </a:r>
          </a:p>
        </p:txBody>
      </p:sp>
      <p:sp>
        <p:nvSpPr>
          <p:cNvPr id="488" name="Freeform 9">
            <a:extLst>
              <a:ext uri="{FF2B5EF4-FFF2-40B4-BE49-F238E27FC236}">
                <a16:creationId xmlns:a16="http://schemas.microsoft.com/office/drawing/2014/main" id="{C95281CB-2B09-B845-BC11-D763389209E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044570" y="1543801"/>
            <a:ext cx="439702" cy="438977"/>
          </a:xfrm>
          <a:custGeom>
            <a:avLst/>
            <a:gdLst>
              <a:gd name="T0" fmla="*/ 0 w 3550"/>
              <a:gd name="T1" fmla="*/ 2959 h 3550"/>
              <a:gd name="T2" fmla="*/ 591 w 3550"/>
              <a:gd name="T3" fmla="*/ 3550 h 3550"/>
              <a:gd name="T4" fmla="*/ 1162 w 3550"/>
              <a:gd name="T5" fmla="*/ 3107 h 3550"/>
              <a:gd name="T6" fmla="*/ 1405 w 3550"/>
              <a:gd name="T7" fmla="*/ 3107 h 3550"/>
              <a:gd name="T8" fmla="*/ 1923 w 3550"/>
              <a:gd name="T9" fmla="*/ 2515 h 3550"/>
              <a:gd name="T10" fmla="*/ 1923 w 3550"/>
              <a:gd name="T11" fmla="*/ 1035 h 3550"/>
              <a:gd name="T12" fmla="*/ 2145 w 3550"/>
              <a:gd name="T13" fmla="*/ 739 h 3550"/>
              <a:gd name="T14" fmla="*/ 2388 w 3550"/>
              <a:gd name="T15" fmla="*/ 739 h 3550"/>
              <a:gd name="T16" fmla="*/ 2959 w 3550"/>
              <a:gd name="T17" fmla="*/ 1183 h 3550"/>
              <a:gd name="T18" fmla="*/ 3550 w 3550"/>
              <a:gd name="T19" fmla="*/ 591 h 3550"/>
              <a:gd name="T20" fmla="*/ 2959 w 3550"/>
              <a:gd name="T21" fmla="*/ 0 h 3550"/>
              <a:gd name="T22" fmla="*/ 2388 w 3550"/>
              <a:gd name="T23" fmla="*/ 443 h 3550"/>
              <a:gd name="T24" fmla="*/ 2145 w 3550"/>
              <a:gd name="T25" fmla="*/ 444 h 3550"/>
              <a:gd name="T26" fmla="*/ 1627 w 3550"/>
              <a:gd name="T27" fmla="*/ 1035 h 3550"/>
              <a:gd name="T28" fmla="*/ 1627 w 3550"/>
              <a:gd name="T29" fmla="*/ 1331 h 3550"/>
              <a:gd name="T30" fmla="*/ 1162 w 3550"/>
              <a:gd name="T31" fmla="*/ 1331 h 3550"/>
              <a:gd name="T32" fmla="*/ 591 w 3550"/>
              <a:gd name="T33" fmla="*/ 887 h 3550"/>
              <a:gd name="T34" fmla="*/ 0 w 3550"/>
              <a:gd name="T35" fmla="*/ 1479 h 3550"/>
              <a:gd name="T36" fmla="*/ 591 w 3550"/>
              <a:gd name="T37" fmla="*/ 2071 h 3550"/>
              <a:gd name="T38" fmla="*/ 1162 w 3550"/>
              <a:gd name="T39" fmla="*/ 1627 h 3550"/>
              <a:gd name="T40" fmla="*/ 1627 w 3550"/>
              <a:gd name="T41" fmla="*/ 1627 h 3550"/>
              <a:gd name="T42" fmla="*/ 1627 w 3550"/>
              <a:gd name="T43" fmla="*/ 2515 h 3550"/>
              <a:gd name="T44" fmla="*/ 1405 w 3550"/>
              <a:gd name="T45" fmla="*/ 2811 h 3550"/>
              <a:gd name="T46" fmla="*/ 1162 w 3550"/>
              <a:gd name="T47" fmla="*/ 2811 h 3550"/>
              <a:gd name="T48" fmla="*/ 591 w 3550"/>
              <a:gd name="T49" fmla="*/ 2367 h 3550"/>
              <a:gd name="T50" fmla="*/ 0 w 3550"/>
              <a:gd name="T51" fmla="*/ 2959 h 3550"/>
              <a:gd name="T52" fmla="*/ 887 w 3550"/>
              <a:gd name="T53" fmla="*/ 1479 h 3550"/>
              <a:gd name="T54" fmla="*/ 591 w 3550"/>
              <a:gd name="T55" fmla="*/ 1775 h 3550"/>
              <a:gd name="T56" fmla="*/ 296 w 3550"/>
              <a:gd name="T57" fmla="*/ 1479 h 3550"/>
              <a:gd name="T58" fmla="*/ 591 w 3550"/>
              <a:gd name="T59" fmla="*/ 1183 h 3550"/>
              <a:gd name="T60" fmla="*/ 887 w 3550"/>
              <a:gd name="T61" fmla="*/ 1479 h 3550"/>
              <a:gd name="T62" fmla="*/ 2663 w 3550"/>
              <a:gd name="T63" fmla="*/ 591 h 3550"/>
              <a:gd name="T64" fmla="*/ 2959 w 3550"/>
              <a:gd name="T65" fmla="*/ 296 h 3550"/>
              <a:gd name="T66" fmla="*/ 3254 w 3550"/>
              <a:gd name="T67" fmla="*/ 591 h 3550"/>
              <a:gd name="T68" fmla="*/ 2959 w 3550"/>
              <a:gd name="T69" fmla="*/ 887 h 3550"/>
              <a:gd name="T70" fmla="*/ 2663 w 3550"/>
              <a:gd name="T71" fmla="*/ 591 h 3550"/>
              <a:gd name="T72" fmla="*/ 296 w 3550"/>
              <a:gd name="T73" fmla="*/ 2959 h 3550"/>
              <a:gd name="T74" fmla="*/ 591 w 3550"/>
              <a:gd name="T75" fmla="*/ 2663 h 3550"/>
              <a:gd name="T76" fmla="*/ 887 w 3550"/>
              <a:gd name="T77" fmla="*/ 2959 h 3550"/>
              <a:gd name="T78" fmla="*/ 591 w 3550"/>
              <a:gd name="T79" fmla="*/ 3254 h 3550"/>
              <a:gd name="T80" fmla="*/ 296 w 3550"/>
              <a:gd name="T81" fmla="*/ 295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50" h="3550">
                <a:moveTo>
                  <a:pt x="0" y="2959"/>
                </a:moveTo>
                <a:cubicBezTo>
                  <a:pt x="0" y="3285"/>
                  <a:pt x="265" y="3550"/>
                  <a:pt x="591" y="3550"/>
                </a:cubicBezTo>
                <a:cubicBezTo>
                  <a:pt x="867" y="3550"/>
                  <a:pt x="1096" y="3361"/>
                  <a:pt x="1162" y="3107"/>
                </a:cubicBezTo>
                <a:cubicBezTo>
                  <a:pt x="1405" y="3107"/>
                  <a:pt x="1405" y="3107"/>
                  <a:pt x="1405" y="3107"/>
                </a:cubicBezTo>
                <a:cubicBezTo>
                  <a:pt x="1691" y="3106"/>
                  <a:pt x="1923" y="2841"/>
                  <a:pt x="1923" y="2515"/>
                </a:cubicBezTo>
                <a:cubicBezTo>
                  <a:pt x="1923" y="1035"/>
                  <a:pt x="1923" y="1035"/>
                  <a:pt x="1923" y="1035"/>
                </a:cubicBezTo>
                <a:cubicBezTo>
                  <a:pt x="1923" y="875"/>
                  <a:pt x="2025" y="739"/>
                  <a:pt x="2145" y="739"/>
                </a:cubicBezTo>
                <a:cubicBezTo>
                  <a:pt x="2388" y="739"/>
                  <a:pt x="2388" y="739"/>
                  <a:pt x="2388" y="739"/>
                </a:cubicBezTo>
                <a:cubicBezTo>
                  <a:pt x="2454" y="994"/>
                  <a:pt x="2683" y="1183"/>
                  <a:pt x="2959" y="1183"/>
                </a:cubicBezTo>
                <a:cubicBezTo>
                  <a:pt x="3285" y="1183"/>
                  <a:pt x="3550" y="918"/>
                  <a:pt x="3550" y="591"/>
                </a:cubicBezTo>
                <a:cubicBezTo>
                  <a:pt x="3550" y="265"/>
                  <a:pt x="3285" y="0"/>
                  <a:pt x="2959" y="0"/>
                </a:cubicBezTo>
                <a:cubicBezTo>
                  <a:pt x="2683" y="0"/>
                  <a:pt x="2454" y="189"/>
                  <a:pt x="2388" y="443"/>
                </a:cubicBezTo>
                <a:cubicBezTo>
                  <a:pt x="2145" y="444"/>
                  <a:pt x="2145" y="444"/>
                  <a:pt x="2145" y="444"/>
                </a:cubicBezTo>
                <a:cubicBezTo>
                  <a:pt x="1859" y="444"/>
                  <a:pt x="1627" y="709"/>
                  <a:pt x="1627" y="1035"/>
                </a:cubicBezTo>
                <a:cubicBezTo>
                  <a:pt x="1627" y="1331"/>
                  <a:pt x="1627" y="1331"/>
                  <a:pt x="1627" y="1331"/>
                </a:cubicBezTo>
                <a:cubicBezTo>
                  <a:pt x="1162" y="1331"/>
                  <a:pt x="1162" y="1331"/>
                  <a:pt x="1162" y="1331"/>
                </a:cubicBezTo>
                <a:cubicBezTo>
                  <a:pt x="1096" y="1077"/>
                  <a:pt x="867" y="887"/>
                  <a:pt x="591" y="887"/>
                </a:cubicBezTo>
                <a:cubicBezTo>
                  <a:pt x="265" y="887"/>
                  <a:pt x="0" y="1153"/>
                  <a:pt x="0" y="1479"/>
                </a:cubicBezTo>
                <a:cubicBezTo>
                  <a:pt x="0" y="1805"/>
                  <a:pt x="265" y="2071"/>
                  <a:pt x="591" y="2071"/>
                </a:cubicBezTo>
                <a:cubicBezTo>
                  <a:pt x="867" y="2071"/>
                  <a:pt x="1096" y="1882"/>
                  <a:pt x="1162" y="1627"/>
                </a:cubicBezTo>
                <a:cubicBezTo>
                  <a:pt x="1627" y="1627"/>
                  <a:pt x="1627" y="1627"/>
                  <a:pt x="1627" y="1627"/>
                </a:cubicBezTo>
                <a:cubicBezTo>
                  <a:pt x="1627" y="2515"/>
                  <a:pt x="1627" y="2515"/>
                  <a:pt x="1627" y="2515"/>
                </a:cubicBezTo>
                <a:cubicBezTo>
                  <a:pt x="1627" y="2675"/>
                  <a:pt x="1526" y="2811"/>
                  <a:pt x="1405" y="2811"/>
                </a:cubicBezTo>
                <a:cubicBezTo>
                  <a:pt x="1162" y="2811"/>
                  <a:pt x="1162" y="2811"/>
                  <a:pt x="1162" y="2811"/>
                </a:cubicBezTo>
                <a:cubicBezTo>
                  <a:pt x="1096" y="2556"/>
                  <a:pt x="867" y="2367"/>
                  <a:pt x="591" y="2367"/>
                </a:cubicBezTo>
                <a:cubicBezTo>
                  <a:pt x="265" y="2367"/>
                  <a:pt x="0" y="2632"/>
                  <a:pt x="0" y="2959"/>
                </a:cubicBezTo>
                <a:close/>
                <a:moveTo>
                  <a:pt x="887" y="1479"/>
                </a:moveTo>
                <a:cubicBezTo>
                  <a:pt x="887" y="1642"/>
                  <a:pt x="755" y="1775"/>
                  <a:pt x="591" y="1775"/>
                </a:cubicBezTo>
                <a:cubicBezTo>
                  <a:pt x="428" y="1775"/>
                  <a:pt x="296" y="1642"/>
                  <a:pt x="296" y="1479"/>
                </a:cubicBezTo>
                <a:cubicBezTo>
                  <a:pt x="296" y="1316"/>
                  <a:pt x="428" y="1183"/>
                  <a:pt x="591" y="1183"/>
                </a:cubicBezTo>
                <a:cubicBezTo>
                  <a:pt x="755" y="1183"/>
                  <a:pt x="887" y="1316"/>
                  <a:pt x="887" y="1479"/>
                </a:cubicBezTo>
                <a:close/>
                <a:moveTo>
                  <a:pt x="2663" y="591"/>
                </a:moveTo>
                <a:cubicBezTo>
                  <a:pt x="2663" y="428"/>
                  <a:pt x="2796" y="296"/>
                  <a:pt x="2959" y="296"/>
                </a:cubicBezTo>
                <a:cubicBezTo>
                  <a:pt x="3122" y="296"/>
                  <a:pt x="3254" y="428"/>
                  <a:pt x="3254" y="591"/>
                </a:cubicBezTo>
                <a:cubicBezTo>
                  <a:pt x="3254" y="755"/>
                  <a:pt x="3122" y="887"/>
                  <a:pt x="2959" y="887"/>
                </a:cubicBezTo>
                <a:cubicBezTo>
                  <a:pt x="2796" y="887"/>
                  <a:pt x="2663" y="755"/>
                  <a:pt x="2663" y="591"/>
                </a:cubicBezTo>
                <a:close/>
                <a:moveTo>
                  <a:pt x="296" y="2959"/>
                </a:moveTo>
                <a:cubicBezTo>
                  <a:pt x="296" y="2795"/>
                  <a:pt x="428" y="2663"/>
                  <a:pt x="591" y="2663"/>
                </a:cubicBezTo>
                <a:cubicBezTo>
                  <a:pt x="755" y="2663"/>
                  <a:pt x="887" y="2795"/>
                  <a:pt x="887" y="2959"/>
                </a:cubicBezTo>
                <a:cubicBezTo>
                  <a:pt x="887" y="3122"/>
                  <a:pt x="755" y="3254"/>
                  <a:pt x="591" y="3254"/>
                </a:cubicBezTo>
                <a:cubicBezTo>
                  <a:pt x="428" y="3254"/>
                  <a:pt x="296" y="3122"/>
                  <a:pt x="296" y="29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9DA91340-EF53-E246-937A-35E2CED2CF76}"/>
              </a:ext>
            </a:extLst>
          </p:cNvPr>
          <p:cNvSpPr txBox="1"/>
          <p:nvPr/>
        </p:nvSpPr>
        <p:spPr>
          <a:xfrm>
            <a:off x="11102985" y="1641456"/>
            <a:ext cx="6301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Deliver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247EAC5D-9CEB-FC42-A993-94C13D0AFBA1}"/>
              </a:ext>
            </a:extLst>
          </p:cNvPr>
          <p:cNvGrpSpPr/>
          <p:nvPr/>
        </p:nvGrpSpPr>
        <p:grpSpPr>
          <a:xfrm>
            <a:off x="10581208" y="1437224"/>
            <a:ext cx="431528" cy="548640"/>
            <a:chOff x="11707813" y="-1249363"/>
            <a:chExt cx="538162" cy="684213"/>
          </a:xfrm>
          <a:solidFill>
            <a:schemeClr val="accent4"/>
          </a:solidFill>
        </p:grpSpPr>
        <p:sp>
          <p:nvSpPr>
            <p:cNvPr id="491" name="Freeform 21">
              <a:extLst>
                <a:ext uri="{FF2B5EF4-FFF2-40B4-BE49-F238E27FC236}">
                  <a16:creationId xmlns:a16="http://schemas.microsoft.com/office/drawing/2014/main" id="{4B781244-E04D-CB48-82CA-7166E16F8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00" y="-1249363"/>
              <a:ext cx="204787" cy="379413"/>
            </a:xfrm>
            <a:custGeom>
              <a:avLst/>
              <a:gdLst>
                <a:gd name="T0" fmla="*/ 49 w 1161"/>
                <a:gd name="T1" fmla="*/ 708 h 2161"/>
                <a:gd name="T2" fmla="*/ 49 w 1161"/>
                <a:gd name="T3" fmla="*/ 708 h 2161"/>
                <a:gd name="T4" fmla="*/ 224 w 1161"/>
                <a:gd name="T5" fmla="*/ 708 h 2161"/>
                <a:gd name="T6" fmla="*/ 457 w 1161"/>
                <a:gd name="T7" fmla="*/ 475 h 2161"/>
                <a:gd name="T8" fmla="*/ 457 w 1161"/>
                <a:gd name="T9" fmla="*/ 2037 h 2161"/>
                <a:gd name="T10" fmla="*/ 581 w 1161"/>
                <a:gd name="T11" fmla="*/ 2161 h 2161"/>
                <a:gd name="T12" fmla="*/ 581 w 1161"/>
                <a:gd name="T13" fmla="*/ 2161 h 2161"/>
                <a:gd name="T14" fmla="*/ 705 w 1161"/>
                <a:gd name="T15" fmla="*/ 2037 h 2161"/>
                <a:gd name="T16" fmla="*/ 705 w 1161"/>
                <a:gd name="T17" fmla="*/ 475 h 2161"/>
                <a:gd name="T18" fmla="*/ 938 w 1161"/>
                <a:gd name="T19" fmla="*/ 708 h 2161"/>
                <a:gd name="T20" fmla="*/ 1113 w 1161"/>
                <a:gd name="T21" fmla="*/ 708 h 2161"/>
                <a:gd name="T22" fmla="*/ 1113 w 1161"/>
                <a:gd name="T23" fmla="*/ 708 h 2161"/>
                <a:gd name="T24" fmla="*/ 1113 w 1161"/>
                <a:gd name="T25" fmla="*/ 532 h 2161"/>
                <a:gd name="T26" fmla="*/ 581 w 1161"/>
                <a:gd name="T27" fmla="*/ 0 h 2161"/>
                <a:gd name="T28" fmla="*/ 49 w 1161"/>
                <a:gd name="T29" fmla="*/ 532 h 2161"/>
                <a:gd name="T30" fmla="*/ 49 w 1161"/>
                <a:gd name="T31" fmla="*/ 708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1" h="2161">
                  <a:moveTo>
                    <a:pt x="49" y="708"/>
                  </a:moveTo>
                  <a:cubicBezTo>
                    <a:pt x="49" y="708"/>
                    <a:pt x="49" y="708"/>
                    <a:pt x="49" y="708"/>
                  </a:cubicBezTo>
                  <a:cubicBezTo>
                    <a:pt x="97" y="756"/>
                    <a:pt x="176" y="756"/>
                    <a:pt x="224" y="708"/>
                  </a:cubicBezTo>
                  <a:cubicBezTo>
                    <a:pt x="457" y="475"/>
                    <a:pt x="457" y="475"/>
                    <a:pt x="457" y="475"/>
                  </a:cubicBezTo>
                  <a:cubicBezTo>
                    <a:pt x="457" y="2037"/>
                    <a:pt x="457" y="2037"/>
                    <a:pt x="457" y="2037"/>
                  </a:cubicBezTo>
                  <a:cubicBezTo>
                    <a:pt x="457" y="2105"/>
                    <a:pt x="512" y="2161"/>
                    <a:pt x="581" y="2161"/>
                  </a:cubicBezTo>
                  <a:cubicBezTo>
                    <a:pt x="581" y="2161"/>
                    <a:pt x="581" y="2161"/>
                    <a:pt x="581" y="2161"/>
                  </a:cubicBezTo>
                  <a:cubicBezTo>
                    <a:pt x="649" y="2161"/>
                    <a:pt x="705" y="2105"/>
                    <a:pt x="705" y="2037"/>
                  </a:cubicBezTo>
                  <a:cubicBezTo>
                    <a:pt x="705" y="475"/>
                    <a:pt x="705" y="475"/>
                    <a:pt x="705" y="475"/>
                  </a:cubicBezTo>
                  <a:cubicBezTo>
                    <a:pt x="938" y="708"/>
                    <a:pt x="938" y="708"/>
                    <a:pt x="938" y="708"/>
                  </a:cubicBezTo>
                  <a:cubicBezTo>
                    <a:pt x="986" y="756"/>
                    <a:pt x="1064" y="756"/>
                    <a:pt x="1113" y="708"/>
                  </a:cubicBezTo>
                  <a:cubicBezTo>
                    <a:pt x="1113" y="708"/>
                    <a:pt x="1113" y="708"/>
                    <a:pt x="1113" y="708"/>
                  </a:cubicBezTo>
                  <a:cubicBezTo>
                    <a:pt x="1161" y="659"/>
                    <a:pt x="1161" y="581"/>
                    <a:pt x="1113" y="532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0" y="581"/>
                    <a:pt x="0" y="659"/>
                    <a:pt x="49" y="7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2" name="Freeform 22">
              <a:extLst>
                <a:ext uri="{FF2B5EF4-FFF2-40B4-BE49-F238E27FC236}">
                  <a16:creationId xmlns:a16="http://schemas.microsoft.com/office/drawing/2014/main" id="{100D2822-C89E-7A46-BA7D-371D81E592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07813" y="-1057275"/>
              <a:ext cx="538162" cy="492125"/>
            </a:xfrm>
            <a:custGeom>
              <a:avLst/>
              <a:gdLst>
                <a:gd name="T0" fmla="*/ 3044 w 3058"/>
                <a:gd name="T1" fmla="*/ 2174 h 2803"/>
                <a:gd name="T2" fmla="*/ 2592 w 3058"/>
                <a:gd name="T3" fmla="*/ 293 h 2803"/>
                <a:gd name="T4" fmla="*/ 2220 w 3058"/>
                <a:gd name="T5" fmla="*/ 0 h 2803"/>
                <a:gd name="T6" fmla="*/ 1815 w 3058"/>
                <a:gd name="T7" fmla="*/ 0 h 2803"/>
                <a:gd name="T8" fmla="*/ 1815 w 3058"/>
                <a:gd name="T9" fmla="*/ 254 h 2803"/>
                <a:gd name="T10" fmla="*/ 2220 w 3058"/>
                <a:gd name="T11" fmla="*/ 254 h 2803"/>
                <a:gd name="T12" fmla="*/ 2344 w 3058"/>
                <a:gd name="T13" fmla="*/ 352 h 2803"/>
                <a:gd name="T14" fmla="*/ 2693 w 3058"/>
                <a:gd name="T15" fmla="*/ 1806 h 2803"/>
                <a:gd name="T16" fmla="*/ 2548 w 3058"/>
                <a:gd name="T17" fmla="*/ 1783 h 2803"/>
                <a:gd name="T18" fmla="*/ 510 w 3058"/>
                <a:gd name="T19" fmla="*/ 1783 h 2803"/>
                <a:gd name="T20" fmla="*/ 365 w 3058"/>
                <a:gd name="T21" fmla="*/ 1806 h 2803"/>
                <a:gd name="T22" fmla="*/ 714 w 3058"/>
                <a:gd name="T23" fmla="*/ 352 h 2803"/>
                <a:gd name="T24" fmla="*/ 838 w 3058"/>
                <a:gd name="T25" fmla="*/ 254 h 2803"/>
                <a:gd name="T26" fmla="*/ 1235 w 3058"/>
                <a:gd name="T27" fmla="*/ 254 h 2803"/>
                <a:gd name="T28" fmla="*/ 1235 w 3058"/>
                <a:gd name="T29" fmla="*/ 0 h 2803"/>
                <a:gd name="T30" fmla="*/ 838 w 3058"/>
                <a:gd name="T31" fmla="*/ 0 h 2803"/>
                <a:gd name="T32" fmla="*/ 466 w 3058"/>
                <a:gd name="T33" fmla="*/ 293 h 2803"/>
                <a:gd name="T34" fmla="*/ 14 w 3058"/>
                <a:gd name="T35" fmla="*/ 2174 h 2803"/>
                <a:gd name="T36" fmla="*/ 14 w 3058"/>
                <a:gd name="T37" fmla="*/ 2174 h 2803"/>
                <a:gd name="T38" fmla="*/ 0 w 3058"/>
                <a:gd name="T39" fmla="*/ 2293 h 2803"/>
                <a:gd name="T40" fmla="*/ 510 w 3058"/>
                <a:gd name="T41" fmla="*/ 2803 h 2803"/>
                <a:gd name="T42" fmla="*/ 2548 w 3058"/>
                <a:gd name="T43" fmla="*/ 2803 h 2803"/>
                <a:gd name="T44" fmla="*/ 3058 w 3058"/>
                <a:gd name="T45" fmla="*/ 2293 h 2803"/>
                <a:gd name="T46" fmla="*/ 3044 w 3058"/>
                <a:gd name="T47" fmla="*/ 2174 h 2803"/>
                <a:gd name="T48" fmla="*/ 2548 w 3058"/>
                <a:gd name="T49" fmla="*/ 2548 h 2803"/>
                <a:gd name="T50" fmla="*/ 510 w 3058"/>
                <a:gd name="T51" fmla="*/ 2548 h 2803"/>
                <a:gd name="T52" fmla="*/ 255 w 3058"/>
                <a:gd name="T53" fmla="*/ 2293 h 2803"/>
                <a:gd name="T54" fmla="*/ 262 w 3058"/>
                <a:gd name="T55" fmla="*/ 2233 h 2803"/>
                <a:gd name="T56" fmla="*/ 352 w 3058"/>
                <a:gd name="T57" fmla="*/ 2093 h 2803"/>
                <a:gd name="T58" fmla="*/ 510 w 3058"/>
                <a:gd name="T59" fmla="*/ 2039 h 2803"/>
                <a:gd name="T60" fmla="*/ 2548 w 3058"/>
                <a:gd name="T61" fmla="*/ 2039 h 2803"/>
                <a:gd name="T62" fmla="*/ 2795 w 3058"/>
                <a:gd name="T63" fmla="*/ 2232 h 2803"/>
                <a:gd name="T64" fmla="*/ 2796 w 3058"/>
                <a:gd name="T65" fmla="*/ 2233 h 2803"/>
                <a:gd name="T66" fmla="*/ 2803 w 3058"/>
                <a:gd name="T67" fmla="*/ 2293 h 2803"/>
                <a:gd name="T68" fmla="*/ 2548 w 3058"/>
                <a:gd name="T69" fmla="*/ 2548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8" h="2803">
                  <a:moveTo>
                    <a:pt x="3044" y="2174"/>
                  </a:moveTo>
                  <a:cubicBezTo>
                    <a:pt x="2592" y="293"/>
                    <a:pt x="2592" y="293"/>
                    <a:pt x="2592" y="293"/>
                  </a:cubicBezTo>
                  <a:cubicBezTo>
                    <a:pt x="2550" y="120"/>
                    <a:pt x="2397" y="0"/>
                    <a:pt x="2220" y="0"/>
                  </a:cubicBezTo>
                  <a:cubicBezTo>
                    <a:pt x="1815" y="0"/>
                    <a:pt x="1815" y="0"/>
                    <a:pt x="1815" y="0"/>
                  </a:cubicBezTo>
                  <a:cubicBezTo>
                    <a:pt x="1815" y="254"/>
                    <a:pt x="1815" y="254"/>
                    <a:pt x="1815" y="254"/>
                  </a:cubicBezTo>
                  <a:cubicBezTo>
                    <a:pt x="2220" y="254"/>
                    <a:pt x="2220" y="254"/>
                    <a:pt x="2220" y="254"/>
                  </a:cubicBezTo>
                  <a:cubicBezTo>
                    <a:pt x="2279" y="254"/>
                    <a:pt x="2330" y="295"/>
                    <a:pt x="2344" y="352"/>
                  </a:cubicBezTo>
                  <a:cubicBezTo>
                    <a:pt x="2693" y="1806"/>
                    <a:pt x="2693" y="1806"/>
                    <a:pt x="2693" y="1806"/>
                  </a:cubicBezTo>
                  <a:cubicBezTo>
                    <a:pt x="2647" y="1792"/>
                    <a:pt x="2598" y="1783"/>
                    <a:pt x="2548" y="1783"/>
                  </a:cubicBezTo>
                  <a:cubicBezTo>
                    <a:pt x="510" y="1783"/>
                    <a:pt x="510" y="1783"/>
                    <a:pt x="510" y="1783"/>
                  </a:cubicBezTo>
                  <a:cubicBezTo>
                    <a:pt x="459" y="1783"/>
                    <a:pt x="411" y="1792"/>
                    <a:pt x="365" y="1806"/>
                  </a:cubicBezTo>
                  <a:cubicBezTo>
                    <a:pt x="714" y="352"/>
                    <a:pt x="714" y="352"/>
                    <a:pt x="714" y="352"/>
                  </a:cubicBezTo>
                  <a:cubicBezTo>
                    <a:pt x="727" y="295"/>
                    <a:pt x="779" y="254"/>
                    <a:pt x="838" y="254"/>
                  </a:cubicBezTo>
                  <a:cubicBezTo>
                    <a:pt x="1235" y="254"/>
                    <a:pt x="1235" y="254"/>
                    <a:pt x="1235" y="254"/>
                  </a:cubicBezTo>
                  <a:cubicBezTo>
                    <a:pt x="1235" y="0"/>
                    <a:pt x="1235" y="0"/>
                    <a:pt x="1235" y="0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660" y="0"/>
                    <a:pt x="508" y="120"/>
                    <a:pt x="466" y="293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5" y="2212"/>
                    <a:pt x="0" y="2253"/>
                    <a:pt x="0" y="2293"/>
                  </a:cubicBezTo>
                  <a:cubicBezTo>
                    <a:pt x="0" y="2574"/>
                    <a:pt x="229" y="2803"/>
                    <a:pt x="510" y="2803"/>
                  </a:cubicBezTo>
                  <a:cubicBezTo>
                    <a:pt x="2548" y="2803"/>
                    <a:pt x="2548" y="2803"/>
                    <a:pt x="2548" y="2803"/>
                  </a:cubicBezTo>
                  <a:cubicBezTo>
                    <a:pt x="2829" y="2803"/>
                    <a:pt x="3058" y="2574"/>
                    <a:pt x="3058" y="2293"/>
                  </a:cubicBezTo>
                  <a:cubicBezTo>
                    <a:pt x="3058" y="2253"/>
                    <a:pt x="3053" y="2213"/>
                    <a:pt x="3044" y="2174"/>
                  </a:cubicBezTo>
                  <a:close/>
                  <a:moveTo>
                    <a:pt x="2548" y="2548"/>
                  </a:moveTo>
                  <a:cubicBezTo>
                    <a:pt x="510" y="2548"/>
                    <a:pt x="510" y="2548"/>
                    <a:pt x="510" y="2548"/>
                  </a:cubicBezTo>
                  <a:cubicBezTo>
                    <a:pt x="369" y="2548"/>
                    <a:pt x="255" y="2434"/>
                    <a:pt x="255" y="2293"/>
                  </a:cubicBezTo>
                  <a:cubicBezTo>
                    <a:pt x="255" y="2273"/>
                    <a:pt x="257" y="2253"/>
                    <a:pt x="262" y="2233"/>
                  </a:cubicBezTo>
                  <a:cubicBezTo>
                    <a:pt x="275" y="2176"/>
                    <a:pt x="308" y="2127"/>
                    <a:pt x="352" y="2093"/>
                  </a:cubicBezTo>
                  <a:cubicBezTo>
                    <a:pt x="395" y="2059"/>
                    <a:pt x="451" y="2039"/>
                    <a:pt x="510" y="2039"/>
                  </a:cubicBezTo>
                  <a:cubicBezTo>
                    <a:pt x="2548" y="2039"/>
                    <a:pt x="2548" y="2039"/>
                    <a:pt x="2548" y="2039"/>
                  </a:cubicBezTo>
                  <a:cubicBezTo>
                    <a:pt x="2666" y="2039"/>
                    <a:pt x="2768" y="2118"/>
                    <a:pt x="2795" y="2232"/>
                  </a:cubicBezTo>
                  <a:cubicBezTo>
                    <a:pt x="2796" y="2233"/>
                    <a:pt x="2796" y="2233"/>
                    <a:pt x="2796" y="2233"/>
                  </a:cubicBezTo>
                  <a:cubicBezTo>
                    <a:pt x="2800" y="2253"/>
                    <a:pt x="2803" y="2273"/>
                    <a:pt x="2803" y="2293"/>
                  </a:cubicBezTo>
                  <a:cubicBezTo>
                    <a:pt x="2803" y="2434"/>
                    <a:pt x="2689" y="2548"/>
                    <a:pt x="2548" y="25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3" name="Rectangle 23">
              <a:extLst>
                <a:ext uri="{FF2B5EF4-FFF2-40B4-BE49-F238E27FC236}">
                  <a16:creationId xmlns:a16="http://schemas.microsoft.com/office/drawing/2014/main" id="{0300A65C-8913-C34A-BD21-BC086908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713" y="-676275"/>
              <a:ext cx="90487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494" name="TextBox 493">
            <a:extLst>
              <a:ext uri="{FF2B5EF4-FFF2-40B4-BE49-F238E27FC236}">
                <a16:creationId xmlns:a16="http://schemas.microsoft.com/office/drawing/2014/main" id="{197346C9-1636-F144-A1F0-EED4C6CC5A2E}"/>
              </a:ext>
            </a:extLst>
          </p:cNvPr>
          <p:cNvSpPr txBox="1"/>
          <p:nvPr/>
        </p:nvSpPr>
        <p:spPr>
          <a:xfrm>
            <a:off x="7536902" y="1641456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Aggregate</a:t>
            </a:r>
          </a:p>
        </p:txBody>
      </p:sp>
      <p:sp>
        <p:nvSpPr>
          <p:cNvPr id="495" name="Freeform 13">
            <a:extLst>
              <a:ext uri="{FF2B5EF4-FFF2-40B4-BE49-F238E27FC236}">
                <a16:creationId xmlns:a16="http://schemas.microsoft.com/office/drawing/2014/main" id="{4203ABD9-9101-1844-8584-6D5E871F254E}"/>
              </a:ext>
            </a:extLst>
          </p:cNvPr>
          <p:cNvSpPr>
            <a:spLocks noEditPoints="1"/>
          </p:cNvSpPr>
          <p:nvPr/>
        </p:nvSpPr>
        <p:spPr bwMode="auto">
          <a:xfrm>
            <a:off x="6971744" y="1535882"/>
            <a:ext cx="462230" cy="454815"/>
          </a:xfrm>
          <a:custGeom>
            <a:avLst/>
            <a:gdLst>
              <a:gd name="T0" fmla="*/ 2056 w 3884"/>
              <a:gd name="T1" fmla="*/ 679 h 3818"/>
              <a:gd name="T2" fmla="*/ 1209 w 3884"/>
              <a:gd name="T3" fmla="*/ 776 h 3818"/>
              <a:gd name="T4" fmla="*/ 679 w 3884"/>
              <a:gd name="T5" fmla="*/ 1443 h 3818"/>
              <a:gd name="T6" fmla="*/ 788 w 3884"/>
              <a:gd name="T7" fmla="*/ 1640 h 3818"/>
              <a:gd name="T8" fmla="*/ 832 w 3884"/>
              <a:gd name="T9" fmla="*/ 1646 h 3818"/>
              <a:gd name="T10" fmla="*/ 985 w 3884"/>
              <a:gd name="T11" fmla="*/ 1531 h 3818"/>
              <a:gd name="T12" fmla="*/ 1363 w 3884"/>
              <a:gd name="T13" fmla="*/ 1054 h 3818"/>
              <a:gd name="T14" fmla="*/ 1968 w 3884"/>
              <a:gd name="T15" fmla="*/ 985 h 3818"/>
              <a:gd name="T16" fmla="*/ 2165 w 3884"/>
              <a:gd name="T17" fmla="*/ 876 h 3818"/>
              <a:gd name="T18" fmla="*/ 2056 w 3884"/>
              <a:gd name="T19" fmla="*/ 679 h 3818"/>
              <a:gd name="T20" fmla="*/ 3648 w 3884"/>
              <a:gd name="T21" fmla="*/ 2748 h 3818"/>
              <a:gd name="T22" fmla="*/ 3352 w 3884"/>
              <a:gd name="T23" fmla="*/ 2452 h 3818"/>
              <a:gd name="T24" fmla="*/ 3500 w 3884"/>
              <a:gd name="T25" fmla="*/ 1750 h 3818"/>
              <a:gd name="T26" fmla="*/ 1750 w 3884"/>
              <a:gd name="T27" fmla="*/ 0 h 3818"/>
              <a:gd name="T28" fmla="*/ 512 w 3884"/>
              <a:gd name="T29" fmla="*/ 512 h 3818"/>
              <a:gd name="T30" fmla="*/ 0 w 3884"/>
              <a:gd name="T31" fmla="*/ 1750 h 3818"/>
              <a:gd name="T32" fmla="*/ 1750 w 3884"/>
              <a:gd name="T33" fmla="*/ 3500 h 3818"/>
              <a:gd name="T34" fmla="*/ 2452 w 3884"/>
              <a:gd name="T35" fmla="*/ 3352 h 3818"/>
              <a:gd name="T36" fmla="*/ 2748 w 3884"/>
              <a:gd name="T37" fmla="*/ 3648 h 3818"/>
              <a:gd name="T38" fmla="*/ 3165 w 3884"/>
              <a:gd name="T39" fmla="*/ 3818 h 3818"/>
              <a:gd name="T40" fmla="*/ 3625 w 3884"/>
              <a:gd name="T41" fmla="*/ 3625 h 3818"/>
              <a:gd name="T42" fmla="*/ 3648 w 3884"/>
              <a:gd name="T43" fmla="*/ 2748 h 3818"/>
              <a:gd name="T44" fmla="*/ 1750 w 3884"/>
              <a:gd name="T45" fmla="*/ 3182 h 3818"/>
              <a:gd name="T46" fmla="*/ 318 w 3884"/>
              <a:gd name="T47" fmla="*/ 1750 h 3818"/>
              <a:gd name="T48" fmla="*/ 737 w 3884"/>
              <a:gd name="T49" fmla="*/ 737 h 3818"/>
              <a:gd name="T50" fmla="*/ 1750 w 3884"/>
              <a:gd name="T51" fmla="*/ 318 h 3818"/>
              <a:gd name="T52" fmla="*/ 3182 w 3884"/>
              <a:gd name="T53" fmla="*/ 1750 h 3818"/>
              <a:gd name="T54" fmla="*/ 1750 w 3884"/>
              <a:gd name="T55" fmla="*/ 3182 h 3818"/>
              <a:gd name="T56" fmla="*/ 3400 w 3884"/>
              <a:gd name="T57" fmla="*/ 3400 h 3818"/>
              <a:gd name="T58" fmla="*/ 2973 w 3884"/>
              <a:gd name="T59" fmla="*/ 3423 h 3818"/>
              <a:gd name="T60" fmla="*/ 2741 w 3884"/>
              <a:gd name="T61" fmla="*/ 3191 h 3818"/>
              <a:gd name="T62" fmla="*/ 3191 w 3884"/>
              <a:gd name="T63" fmla="*/ 2741 h 3818"/>
              <a:gd name="T64" fmla="*/ 3423 w 3884"/>
              <a:gd name="T65" fmla="*/ 2973 h 3818"/>
              <a:gd name="T66" fmla="*/ 3400 w 3884"/>
              <a:gd name="T67" fmla="*/ 3400 h 3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84" h="3818">
                <a:moveTo>
                  <a:pt x="2056" y="679"/>
                </a:moveTo>
                <a:cubicBezTo>
                  <a:pt x="1770" y="597"/>
                  <a:pt x="1469" y="632"/>
                  <a:pt x="1209" y="776"/>
                </a:cubicBezTo>
                <a:cubicBezTo>
                  <a:pt x="949" y="921"/>
                  <a:pt x="761" y="1158"/>
                  <a:pt x="679" y="1443"/>
                </a:cubicBezTo>
                <a:cubicBezTo>
                  <a:pt x="655" y="1528"/>
                  <a:pt x="704" y="1616"/>
                  <a:pt x="788" y="1640"/>
                </a:cubicBezTo>
                <a:cubicBezTo>
                  <a:pt x="803" y="1645"/>
                  <a:pt x="818" y="1646"/>
                  <a:pt x="832" y="1646"/>
                </a:cubicBezTo>
                <a:cubicBezTo>
                  <a:pt x="901" y="1646"/>
                  <a:pt x="965" y="1601"/>
                  <a:pt x="985" y="1531"/>
                </a:cubicBezTo>
                <a:cubicBezTo>
                  <a:pt x="1043" y="1327"/>
                  <a:pt x="1178" y="1157"/>
                  <a:pt x="1363" y="1054"/>
                </a:cubicBezTo>
                <a:cubicBezTo>
                  <a:pt x="1549" y="951"/>
                  <a:pt x="1764" y="927"/>
                  <a:pt x="1968" y="985"/>
                </a:cubicBezTo>
                <a:cubicBezTo>
                  <a:pt x="2052" y="1009"/>
                  <a:pt x="2141" y="960"/>
                  <a:pt x="2165" y="876"/>
                </a:cubicBezTo>
                <a:cubicBezTo>
                  <a:pt x="2189" y="791"/>
                  <a:pt x="2140" y="703"/>
                  <a:pt x="2056" y="679"/>
                </a:cubicBezTo>
                <a:close/>
                <a:moveTo>
                  <a:pt x="3648" y="2748"/>
                </a:moveTo>
                <a:cubicBezTo>
                  <a:pt x="3352" y="2452"/>
                  <a:pt x="3352" y="2452"/>
                  <a:pt x="3352" y="2452"/>
                </a:cubicBezTo>
                <a:cubicBezTo>
                  <a:pt x="3446" y="2237"/>
                  <a:pt x="3500" y="1999"/>
                  <a:pt x="3500" y="1750"/>
                </a:cubicBezTo>
                <a:cubicBezTo>
                  <a:pt x="3500" y="785"/>
                  <a:pt x="2715" y="0"/>
                  <a:pt x="1750" y="0"/>
                </a:cubicBezTo>
                <a:cubicBezTo>
                  <a:pt x="1282" y="0"/>
                  <a:pt x="843" y="182"/>
                  <a:pt x="512" y="512"/>
                </a:cubicBezTo>
                <a:cubicBezTo>
                  <a:pt x="182" y="843"/>
                  <a:pt x="0" y="1282"/>
                  <a:pt x="0" y="1750"/>
                </a:cubicBezTo>
                <a:cubicBezTo>
                  <a:pt x="0" y="2715"/>
                  <a:pt x="785" y="3500"/>
                  <a:pt x="1750" y="3500"/>
                </a:cubicBezTo>
                <a:cubicBezTo>
                  <a:pt x="1999" y="3500"/>
                  <a:pt x="2237" y="3446"/>
                  <a:pt x="2452" y="3352"/>
                </a:cubicBezTo>
                <a:cubicBezTo>
                  <a:pt x="2748" y="3648"/>
                  <a:pt x="2748" y="3648"/>
                  <a:pt x="2748" y="3648"/>
                </a:cubicBezTo>
                <a:cubicBezTo>
                  <a:pt x="2862" y="3762"/>
                  <a:pt x="3012" y="3818"/>
                  <a:pt x="3165" y="3818"/>
                </a:cubicBezTo>
                <a:cubicBezTo>
                  <a:pt x="3329" y="3818"/>
                  <a:pt x="3497" y="3753"/>
                  <a:pt x="3625" y="3625"/>
                </a:cubicBezTo>
                <a:cubicBezTo>
                  <a:pt x="3873" y="3377"/>
                  <a:pt x="3884" y="2984"/>
                  <a:pt x="3648" y="2748"/>
                </a:cubicBezTo>
                <a:close/>
                <a:moveTo>
                  <a:pt x="1750" y="3182"/>
                </a:moveTo>
                <a:cubicBezTo>
                  <a:pt x="960" y="3182"/>
                  <a:pt x="318" y="2539"/>
                  <a:pt x="318" y="1750"/>
                </a:cubicBezTo>
                <a:cubicBezTo>
                  <a:pt x="318" y="1367"/>
                  <a:pt x="467" y="1008"/>
                  <a:pt x="737" y="737"/>
                </a:cubicBezTo>
                <a:cubicBezTo>
                  <a:pt x="1007" y="467"/>
                  <a:pt x="1367" y="318"/>
                  <a:pt x="1750" y="318"/>
                </a:cubicBezTo>
                <a:cubicBezTo>
                  <a:pt x="2539" y="318"/>
                  <a:pt x="3182" y="960"/>
                  <a:pt x="3182" y="1750"/>
                </a:cubicBezTo>
                <a:cubicBezTo>
                  <a:pt x="3182" y="2539"/>
                  <a:pt x="2539" y="3182"/>
                  <a:pt x="1750" y="3182"/>
                </a:cubicBezTo>
                <a:close/>
                <a:moveTo>
                  <a:pt x="3400" y="3400"/>
                </a:moveTo>
                <a:cubicBezTo>
                  <a:pt x="3276" y="3524"/>
                  <a:pt x="3085" y="3535"/>
                  <a:pt x="2973" y="3423"/>
                </a:cubicBezTo>
                <a:cubicBezTo>
                  <a:pt x="2741" y="3191"/>
                  <a:pt x="2741" y="3191"/>
                  <a:pt x="2741" y="3191"/>
                </a:cubicBezTo>
                <a:cubicBezTo>
                  <a:pt x="2917" y="3069"/>
                  <a:pt x="3069" y="2917"/>
                  <a:pt x="3191" y="2741"/>
                </a:cubicBezTo>
                <a:cubicBezTo>
                  <a:pt x="3423" y="2973"/>
                  <a:pt x="3423" y="2973"/>
                  <a:pt x="3423" y="2973"/>
                </a:cubicBezTo>
                <a:cubicBezTo>
                  <a:pt x="3535" y="3085"/>
                  <a:pt x="3524" y="3276"/>
                  <a:pt x="3400" y="34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BBE5786-20BC-0D4A-B1E1-72AB4865BE01}"/>
              </a:ext>
            </a:extLst>
          </p:cNvPr>
          <p:cNvSpPr txBox="1"/>
          <p:nvPr/>
        </p:nvSpPr>
        <p:spPr>
          <a:xfrm>
            <a:off x="4227267" y="1641456"/>
            <a:ext cx="55937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Clean</a:t>
            </a:r>
          </a:p>
        </p:txBody>
      </p:sp>
      <p:grpSp>
        <p:nvGrpSpPr>
          <p:cNvPr id="497" name="Group 8">
            <a:extLst>
              <a:ext uri="{FF2B5EF4-FFF2-40B4-BE49-F238E27FC236}">
                <a16:creationId xmlns:a16="http://schemas.microsoft.com/office/drawing/2014/main" id="{180F3B80-D593-1F4D-82B6-7EFA76A3C2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15507" y="1547128"/>
            <a:ext cx="436723" cy="432323"/>
            <a:chOff x="3241" y="1567"/>
            <a:chExt cx="1191" cy="1179"/>
          </a:xfrm>
          <a:solidFill>
            <a:schemeClr val="accent4"/>
          </a:solidFill>
        </p:grpSpPr>
        <p:sp>
          <p:nvSpPr>
            <p:cNvPr id="498" name="Freeform 9">
              <a:extLst>
                <a:ext uri="{FF2B5EF4-FFF2-40B4-BE49-F238E27FC236}">
                  <a16:creationId xmlns:a16="http://schemas.microsoft.com/office/drawing/2014/main" id="{3546200E-720C-EE42-A407-1418E0F79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9" name="Freeform 10">
              <a:extLst>
                <a:ext uri="{FF2B5EF4-FFF2-40B4-BE49-F238E27FC236}">
                  <a16:creationId xmlns:a16="http://schemas.microsoft.com/office/drawing/2014/main" id="{832DDC9B-5902-0C48-A30E-9E74596E7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0" name="Freeform 11">
              <a:extLst>
                <a:ext uri="{FF2B5EF4-FFF2-40B4-BE49-F238E27FC236}">
                  <a16:creationId xmlns:a16="http://schemas.microsoft.com/office/drawing/2014/main" id="{2B9FFCC1-17C7-2944-91BC-94C7A6EA3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1" name="Freeform 12">
              <a:extLst>
                <a:ext uri="{FF2B5EF4-FFF2-40B4-BE49-F238E27FC236}">
                  <a16:creationId xmlns:a16="http://schemas.microsoft.com/office/drawing/2014/main" id="{0E8D1AAA-7C6B-514B-AE1F-C6E4F101A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2" name="Freeform 13">
              <a:extLst>
                <a:ext uri="{FF2B5EF4-FFF2-40B4-BE49-F238E27FC236}">
                  <a16:creationId xmlns:a16="http://schemas.microsoft.com/office/drawing/2014/main" id="{DF03A7E7-2824-E84B-99AA-DFE1C9D60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3" name="Freeform 14">
              <a:extLst>
                <a:ext uri="{FF2B5EF4-FFF2-40B4-BE49-F238E27FC236}">
                  <a16:creationId xmlns:a16="http://schemas.microsoft.com/office/drawing/2014/main" id="{683D0F03-0A7C-7341-B0AB-072A721E1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04" name="TextBox 503">
            <a:extLst>
              <a:ext uri="{FF2B5EF4-FFF2-40B4-BE49-F238E27FC236}">
                <a16:creationId xmlns:a16="http://schemas.microsoft.com/office/drawing/2014/main" id="{B02E4316-E5E5-6D49-AB6C-604B086E7A6C}"/>
              </a:ext>
            </a:extLst>
          </p:cNvPr>
          <p:cNvSpPr txBox="1"/>
          <p:nvPr/>
        </p:nvSpPr>
        <p:spPr>
          <a:xfrm>
            <a:off x="2812465" y="1641456"/>
            <a:ext cx="645115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Profile</a:t>
            </a:r>
          </a:p>
        </p:txBody>
      </p:sp>
      <p:sp>
        <p:nvSpPr>
          <p:cNvPr id="505" name="Freeform 26">
            <a:extLst>
              <a:ext uri="{FF2B5EF4-FFF2-40B4-BE49-F238E27FC236}">
                <a16:creationId xmlns:a16="http://schemas.microsoft.com/office/drawing/2014/main" id="{171678B3-4750-F748-82C9-833722CAB3C3}"/>
              </a:ext>
            </a:extLst>
          </p:cNvPr>
          <p:cNvSpPr>
            <a:spLocks noEditPoints="1"/>
          </p:cNvSpPr>
          <p:nvPr/>
        </p:nvSpPr>
        <p:spPr bwMode="auto">
          <a:xfrm>
            <a:off x="2325340" y="1547869"/>
            <a:ext cx="407542" cy="430841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chemeClr val="accent4"/>
          </a:solidFill>
          <a:ln w="3175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06" name="Freeform 15">
            <a:extLst>
              <a:ext uri="{FF2B5EF4-FFF2-40B4-BE49-F238E27FC236}">
                <a16:creationId xmlns:a16="http://schemas.microsoft.com/office/drawing/2014/main" id="{23BDD25F-BFF6-FA41-AAEF-153BF76FA9B2}"/>
              </a:ext>
            </a:extLst>
          </p:cNvPr>
          <p:cNvSpPr>
            <a:spLocks noEditPoints="1"/>
          </p:cNvSpPr>
          <p:nvPr/>
        </p:nvSpPr>
        <p:spPr bwMode="auto">
          <a:xfrm>
            <a:off x="8765165" y="1518441"/>
            <a:ext cx="564205" cy="489696"/>
          </a:xfrm>
          <a:custGeom>
            <a:avLst/>
            <a:gdLst>
              <a:gd name="T0" fmla="*/ 3896 w 4315"/>
              <a:gd name="T1" fmla="*/ 1398 h 3757"/>
              <a:gd name="T2" fmla="*/ 4315 w 4315"/>
              <a:gd name="T3" fmla="*/ 526 h 3757"/>
              <a:gd name="T4" fmla="*/ 3417 w 4315"/>
              <a:gd name="T5" fmla="*/ 154 h 3757"/>
              <a:gd name="T6" fmla="*/ 1258 w 4315"/>
              <a:gd name="T7" fmla="*/ 384 h 3757"/>
              <a:gd name="T8" fmla="*/ 576 w 4315"/>
              <a:gd name="T9" fmla="*/ 204 h 3757"/>
              <a:gd name="T10" fmla="*/ 718 w 4315"/>
              <a:gd name="T11" fmla="*/ 873 h 3757"/>
              <a:gd name="T12" fmla="*/ 177 w 4315"/>
              <a:gd name="T13" fmla="*/ 2712 h 3757"/>
              <a:gd name="T14" fmla="*/ 602 w 4315"/>
              <a:gd name="T15" fmla="*/ 3740 h 3757"/>
              <a:gd name="T16" fmla="*/ 2192 w 4315"/>
              <a:gd name="T17" fmla="*/ 3441 h 3757"/>
              <a:gd name="T18" fmla="*/ 3704 w 4315"/>
              <a:gd name="T19" fmla="*/ 3757 h 3757"/>
              <a:gd name="T20" fmla="*/ 4136 w 4315"/>
              <a:gd name="T21" fmla="*/ 2714 h 3757"/>
              <a:gd name="T22" fmla="*/ 4172 w 4315"/>
              <a:gd name="T23" fmla="*/ 504 h 3757"/>
              <a:gd name="T24" fmla="*/ 3789 w 4315"/>
              <a:gd name="T25" fmla="*/ 121 h 3757"/>
              <a:gd name="T26" fmla="*/ 3263 w 4315"/>
              <a:gd name="T27" fmla="*/ 526 h 3757"/>
              <a:gd name="T28" fmla="*/ 2581 w 4315"/>
              <a:gd name="T29" fmla="*/ 1995 h 3757"/>
              <a:gd name="T30" fmla="*/ 2452 w 4315"/>
              <a:gd name="T31" fmla="*/ 865 h 3757"/>
              <a:gd name="T32" fmla="*/ 1404 w 4315"/>
              <a:gd name="T33" fmla="*/ 873 h 3757"/>
              <a:gd name="T34" fmla="*/ 1929 w 4315"/>
              <a:gd name="T35" fmla="*/ 1917 h 3757"/>
              <a:gd name="T36" fmla="*/ 2470 w 4315"/>
              <a:gd name="T37" fmla="*/ 1375 h 3757"/>
              <a:gd name="T38" fmla="*/ 855 w 4315"/>
              <a:gd name="T39" fmla="*/ 245 h 3757"/>
              <a:gd name="T40" fmla="*/ 613 w 4315"/>
              <a:gd name="T41" fmla="*/ 487 h 3757"/>
              <a:gd name="T42" fmla="*/ 1104 w 4315"/>
              <a:gd name="T43" fmla="*/ 822 h 3757"/>
              <a:gd name="T44" fmla="*/ 1412 w 4315"/>
              <a:gd name="T45" fmla="*/ 1906 h 3757"/>
              <a:gd name="T46" fmla="*/ 924 w 4315"/>
              <a:gd name="T47" fmla="*/ 2628 h 3757"/>
              <a:gd name="T48" fmla="*/ 597 w 4315"/>
              <a:gd name="T49" fmla="*/ 3591 h 3757"/>
              <a:gd name="T50" fmla="*/ 1045 w 4315"/>
              <a:gd name="T51" fmla="*/ 3143 h 3757"/>
              <a:gd name="T52" fmla="*/ 1374 w 4315"/>
              <a:gd name="T53" fmla="*/ 2278 h 3757"/>
              <a:gd name="T54" fmla="*/ 2347 w 4315"/>
              <a:gd name="T55" fmla="*/ 1993 h 3757"/>
              <a:gd name="T56" fmla="*/ 2098 w 4315"/>
              <a:gd name="T57" fmla="*/ 2197 h 3757"/>
              <a:gd name="T58" fmla="*/ 1708 w 4315"/>
              <a:gd name="T59" fmla="*/ 2724 h 3757"/>
              <a:gd name="T60" fmla="*/ 1047 w 4315"/>
              <a:gd name="T61" fmla="*/ 2731 h 3757"/>
              <a:gd name="T62" fmla="*/ 1826 w 4315"/>
              <a:gd name="T63" fmla="*/ 2605 h 3757"/>
              <a:gd name="T64" fmla="*/ 3093 w 4315"/>
              <a:gd name="T65" fmla="*/ 3146 h 3757"/>
              <a:gd name="T66" fmla="*/ 1187 w 4315"/>
              <a:gd name="T67" fmla="*/ 3285 h 3757"/>
              <a:gd name="T68" fmla="*/ 1460 w 4315"/>
              <a:gd name="T69" fmla="*/ 2972 h 3757"/>
              <a:gd name="T70" fmla="*/ 2098 w 4315"/>
              <a:gd name="T71" fmla="*/ 3013 h 3757"/>
              <a:gd name="T72" fmla="*/ 2469 w 4315"/>
              <a:gd name="T73" fmla="*/ 2434 h 3757"/>
              <a:gd name="T74" fmla="*/ 3201 w 4315"/>
              <a:gd name="T75" fmla="*/ 2800 h 3757"/>
              <a:gd name="T76" fmla="*/ 3197 w 4315"/>
              <a:gd name="T77" fmla="*/ 1395 h 3757"/>
              <a:gd name="T78" fmla="*/ 3738 w 4315"/>
              <a:gd name="T79" fmla="*/ 1523 h 3757"/>
              <a:gd name="T80" fmla="*/ 3704 w 4315"/>
              <a:gd name="T81" fmla="*/ 2535 h 3757"/>
              <a:gd name="T82" fmla="*/ 2699 w 4315"/>
              <a:gd name="T83" fmla="*/ 2105 h 3757"/>
              <a:gd name="T84" fmla="*/ 3716 w 4315"/>
              <a:gd name="T85" fmla="*/ 2695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5" h="3757">
                <a:moveTo>
                  <a:pt x="3953" y="2588"/>
                </a:moveTo>
                <a:cubicBezTo>
                  <a:pt x="3941" y="2356"/>
                  <a:pt x="3941" y="2356"/>
                  <a:pt x="3941" y="2356"/>
                </a:cubicBezTo>
                <a:cubicBezTo>
                  <a:pt x="3896" y="1398"/>
                  <a:pt x="3896" y="1398"/>
                  <a:pt x="3896" y="1398"/>
                </a:cubicBezTo>
                <a:cubicBezTo>
                  <a:pt x="3880" y="1044"/>
                  <a:pt x="3880" y="1044"/>
                  <a:pt x="3880" y="1044"/>
                </a:cubicBezTo>
                <a:cubicBezTo>
                  <a:pt x="3989" y="1025"/>
                  <a:pt x="4086" y="972"/>
                  <a:pt x="4161" y="897"/>
                </a:cubicBezTo>
                <a:cubicBezTo>
                  <a:pt x="4256" y="802"/>
                  <a:pt x="4315" y="671"/>
                  <a:pt x="4315" y="526"/>
                </a:cubicBezTo>
                <a:cubicBezTo>
                  <a:pt x="4315" y="381"/>
                  <a:pt x="4256" y="249"/>
                  <a:pt x="4161" y="154"/>
                </a:cubicBezTo>
                <a:cubicBezTo>
                  <a:pt x="4066" y="59"/>
                  <a:pt x="3934" y="0"/>
                  <a:pt x="3789" y="0"/>
                </a:cubicBezTo>
                <a:cubicBezTo>
                  <a:pt x="3644" y="0"/>
                  <a:pt x="3513" y="59"/>
                  <a:pt x="3417" y="154"/>
                </a:cubicBezTo>
                <a:cubicBezTo>
                  <a:pt x="3358" y="213"/>
                  <a:pt x="3313" y="286"/>
                  <a:pt x="3288" y="367"/>
                </a:cubicBezTo>
                <a:cubicBezTo>
                  <a:pt x="2309" y="375"/>
                  <a:pt x="2309" y="375"/>
                  <a:pt x="2309" y="375"/>
                </a:cubicBezTo>
                <a:cubicBezTo>
                  <a:pt x="1258" y="384"/>
                  <a:pt x="1258" y="384"/>
                  <a:pt x="1258" y="384"/>
                </a:cubicBezTo>
                <a:cubicBezTo>
                  <a:pt x="1239" y="315"/>
                  <a:pt x="1202" y="253"/>
                  <a:pt x="1153" y="204"/>
                </a:cubicBezTo>
                <a:cubicBezTo>
                  <a:pt x="1079" y="130"/>
                  <a:pt x="977" y="84"/>
                  <a:pt x="864" y="84"/>
                </a:cubicBezTo>
                <a:cubicBezTo>
                  <a:pt x="752" y="84"/>
                  <a:pt x="650" y="130"/>
                  <a:pt x="576" y="204"/>
                </a:cubicBezTo>
                <a:cubicBezTo>
                  <a:pt x="502" y="278"/>
                  <a:pt x="456" y="380"/>
                  <a:pt x="456" y="492"/>
                </a:cubicBezTo>
                <a:cubicBezTo>
                  <a:pt x="456" y="605"/>
                  <a:pt x="502" y="707"/>
                  <a:pt x="576" y="781"/>
                </a:cubicBezTo>
                <a:cubicBezTo>
                  <a:pt x="616" y="821"/>
                  <a:pt x="664" y="852"/>
                  <a:pt x="718" y="873"/>
                </a:cubicBezTo>
                <a:cubicBezTo>
                  <a:pt x="580" y="1922"/>
                  <a:pt x="580" y="1922"/>
                  <a:pt x="580" y="1922"/>
                </a:cubicBezTo>
                <a:cubicBezTo>
                  <a:pt x="499" y="2544"/>
                  <a:pt x="499" y="2544"/>
                  <a:pt x="499" y="2544"/>
                </a:cubicBezTo>
                <a:cubicBezTo>
                  <a:pt x="374" y="2566"/>
                  <a:pt x="263" y="2626"/>
                  <a:pt x="177" y="2712"/>
                </a:cubicBezTo>
                <a:cubicBezTo>
                  <a:pt x="68" y="2821"/>
                  <a:pt x="0" y="2971"/>
                  <a:pt x="0" y="3138"/>
                </a:cubicBezTo>
                <a:cubicBezTo>
                  <a:pt x="0" y="3304"/>
                  <a:pt x="68" y="3454"/>
                  <a:pt x="177" y="3563"/>
                </a:cubicBezTo>
                <a:cubicBezTo>
                  <a:pt x="286" y="3672"/>
                  <a:pt x="436" y="3740"/>
                  <a:pt x="602" y="3740"/>
                </a:cubicBezTo>
                <a:cubicBezTo>
                  <a:pt x="769" y="3740"/>
                  <a:pt x="919" y="3672"/>
                  <a:pt x="1028" y="3563"/>
                </a:cubicBezTo>
                <a:cubicBezTo>
                  <a:pt x="1064" y="3528"/>
                  <a:pt x="1095" y="3488"/>
                  <a:pt x="1120" y="3445"/>
                </a:cubicBezTo>
                <a:cubicBezTo>
                  <a:pt x="2192" y="3441"/>
                  <a:pt x="2192" y="3441"/>
                  <a:pt x="2192" y="3441"/>
                </a:cubicBezTo>
                <a:cubicBezTo>
                  <a:pt x="3168" y="3438"/>
                  <a:pt x="3168" y="3438"/>
                  <a:pt x="3168" y="3438"/>
                </a:cubicBezTo>
                <a:cubicBezTo>
                  <a:pt x="3196" y="3490"/>
                  <a:pt x="3231" y="3537"/>
                  <a:pt x="3272" y="3578"/>
                </a:cubicBezTo>
                <a:cubicBezTo>
                  <a:pt x="3383" y="3688"/>
                  <a:pt x="3536" y="3757"/>
                  <a:pt x="3704" y="3757"/>
                </a:cubicBezTo>
                <a:cubicBezTo>
                  <a:pt x="3873" y="3757"/>
                  <a:pt x="4025" y="3688"/>
                  <a:pt x="4136" y="3578"/>
                </a:cubicBezTo>
                <a:cubicBezTo>
                  <a:pt x="4247" y="3467"/>
                  <a:pt x="4315" y="3314"/>
                  <a:pt x="4315" y="3146"/>
                </a:cubicBezTo>
                <a:cubicBezTo>
                  <a:pt x="4315" y="2978"/>
                  <a:pt x="4247" y="2825"/>
                  <a:pt x="4136" y="2714"/>
                </a:cubicBezTo>
                <a:cubicBezTo>
                  <a:pt x="4083" y="2662"/>
                  <a:pt x="4021" y="2619"/>
                  <a:pt x="3953" y="2588"/>
                </a:cubicBezTo>
                <a:close/>
                <a:moveTo>
                  <a:pt x="3789" y="121"/>
                </a:moveTo>
                <a:cubicBezTo>
                  <a:pt x="4000" y="121"/>
                  <a:pt x="4172" y="293"/>
                  <a:pt x="4172" y="504"/>
                </a:cubicBezTo>
                <a:cubicBezTo>
                  <a:pt x="4172" y="715"/>
                  <a:pt x="4000" y="886"/>
                  <a:pt x="3789" y="886"/>
                </a:cubicBezTo>
                <a:cubicBezTo>
                  <a:pt x="3578" y="886"/>
                  <a:pt x="3407" y="715"/>
                  <a:pt x="3407" y="504"/>
                </a:cubicBezTo>
                <a:cubicBezTo>
                  <a:pt x="3407" y="293"/>
                  <a:pt x="3578" y="121"/>
                  <a:pt x="3789" y="121"/>
                </a:cubicBezTo>
                <a:close/>
                <a:moveTo>
                  <a:pt x="1269" y="543"/>
                </a:moveTo>
                <a:cubicBezTo>
                  <a:pt x="2332" y="534"/>
                  <a:pt x="2332" y="534"/>
                  <a:pt x="2332" y="534"/>
                </a:cubicBezTo>
                <a:cubicBezTo>
                  <a:pt x="3263" y="526"/>
                  <a:pt x="3263" y="526"/>
                  <a:pt x="3263" y="526"/>
                </a:cubicBezTo>
                <a:cubicBezTo>
                  <a:pt x="3263" y="651"/>
                  <a:pt x="3307" y="766"/>
                  <a:pt x="3380" y="856"/>
                </a:cubicBezTo>
                <a:cubicBezTo>
                  <a:pt x="3097" y="1259"/>
                  <a:pt x="3097" y="1259"/>
                  <a:pt x="3097" y="1259"/>
                </a:cubicBezTo>
                <a:cubicBezTo>
                  <a:pt x="2581" y="1995"/>
                  <a:pt x="2581" y="1995"/>
                  <a:pt x="2581" y="1995"/>
                </a:cubicBezTo>
                <a:cubicBezTo>
                  <a:pt x="2469" y="1889"/>
                  <a:pt x="2469" y="1889"/>
                  <a:pt x="2469" y="1889"/>
                </a:cubicBezTo>
                <a:cubicBezTo>
                  <a:pt x="2592" y="1757"/>
                  <a:pt x="2668" y="1580"/>
                  <a:pt x="2668" y="1385"/>
                </a:cubicBezTo>
                <a:cubicBezTo>
                  <a:pt x="2668" y="1182"/>
                  <a:pt x="2586" y="998"/>
                  <a:pt x="2452" y="865"/>
                </a:cubicBezTo>
                <a:cubicBezTo>
                  <a:pt x="2319" y="732"/>
                  <a:pt x="2135" y="649"/>
                  <a:pt x="1932" y="649"/>
                </a:cubicBezTo>
                <a:cubicBezTo>
                  <a:pt x="1729" y="649"/>
                  <a:pt x="1545" y="732"/>
                  <a:pt x="1412" y="865"/>
                </a:cubicBezTo>
                <a:cubicBezTo>
                  <a:pt x="1409" y="868"/>
                  <a:pt x="1407" y="871"/>
                  <a:pt x="1404" y="873"/>
                </a:cubicBezTo>
                <a:cubicBezTo>
                  <a:pt x="1216" y="699"/>
                  <a:pt x="1216" y="699"/>
                  <a:pt x="1216" y="699"/>
                </a:cubicBezTo>
                <a:cubicBezTo>
                  <a:pt x="1244" y="652"/>
                  <a:pt x="1262" y="599"/>
                  <a:pt x="1269" y="543"/>
                </a:cubicBezTo>
                <a:close/>
                <a:moveTo>
                  <a:pt x="1929" y="1917"/>
                </a:moveTo>
                <a:cubicBezTo>
                  <a:pt x="1630" y="1917"/>
                  <a:pt x="1388" y="1674"/>
                  <a:pt x="1388" y="1375"/>
                </a:cubicBezTo>
                <a:cubicBezTo>
                  <a:pt x="1388" y="1076"/>
                  <a:pt x="1630" y="834"/>
                  <a:pt x="1929" y="834"/>
                </a:cubicBezTo>
                <a:cubicBezTo>
                  <a:pt x="2228" y="834"/>
                  <a:pt x="2470" y="1076"/>
                  <a:pt x="2470" y="1375"/>
                </a:cubicBezTo>
                <a:cubicBezTo>
                  <a:pt x="2470" y="1674"/>
                  <a:pt x="2228" y="1917"/>
                  <a:pt x="1929" y="1917"/>
                </a:cubicBezTo>
                <a:close/>
                <a:moveTo>
                  <a:pt x="613" y="487"/>
                </a:moveTo>
                <a:cubicBezTo>
                  <a:pt x="613" y="353"/>
                  <a:pt x="721" y="245"/>
                  <a:pt x="855" y="245"/>
                </a:cubicBezTo>
                <a:cubicBezTo>
                  <a:pt x="989" y="245"/>
                  <a:pt x="1098" y="353"/>
                  <a:pt x="1098" y="487"/>
                </a:cubicBezTo>
                <a:cubicBezTo>
                  <a:pt x="1098" y="621"/>
                  <a:pt x="989" y="730"/>
                  <a:pt x="855" y="730"/>
                </a:cubicBezTo>
                <a:cubicBezTo>
                  <a:pt x="721" y="730"/>
                  <a:pt x="613" y="621"/>
                  <a:pt x="613" y="487"/>
                </a:cubicBezTo>
                <a:close/>
                <a:moveTo>
                  <a:pt x="749" y="1866"/>
                </a:moveTo>
                <a:cubicBezTo>
                  <a:pt x="875" y="900"/>
                  <a:pt x="875" y="900"/>
                  <a:pt x="875" y="900"/>
                </a:cubicBezTo>
                <a:cubicBezTo>
                  <a:pt x="961" y="898"/>
                  <a:pt x="1040" y="869"/>
                  <a:pt x="1104" y="822"/>
                </a:cubicBezTo>
                <a:cubicBezTo>
                  <a:pt x="1301" y="1007"/>
                  <a:pt x="1301" y="1007"/>
                  <a:pt x="1301" y="1007"/>
                </a:cubicBezTo>
                <a:cubicBezTo>
                  <a:pt x="1234" y="1118"/>
                  <a:pt x="1196" y="1247"/>
                  <a:pt x="1196" y="1385"/>
                </a:cubicBezTo>
                <a:cubicBezTo>
                  <a:pt x="1196" y="1588"/>
                  <a:pt x="1279" y="1772"/>
                  <a:pt x="1412" y="1906"/>
                </a:cubicBezTo>
                <a:cubicBezTo>
                  <a:pt x="1418" y="1912"/>
                  <a:pt x="1425" y="1918"/>
                  <a:pt x="1432" y="1924"/>
                </a:cubicBezTo>
                <a:cubicBezTo>
                  <a:pt x="1180" y="2273"/>
                  <a:pt x="1180" y="2273"/>
                  <a:pt x="1180" y="2273"/>
                </a:cubicBezTo>
                <a:cubicBezTo>
                  <a:pt x="924" y="2628"/>
                  <a:pt x="924" y="2628"/>
                  <a:pt x="924" y="2628"/>
                </a:cubicBezTo>
                <a:cubicBezTo>
                  <a:pt x="846" y="2579"/>
                  <a:pt x="757" y="2547"/>
                  <a:pt x="661" y="2538"/>
                </a:cubicBezTo>
                <a:lnTo>
                  <a:pt x="749" y="1866"/>
                </a:lnTo>
                <a:close/>
                <a:moveTo>
                  <a:pt x="597" y="3591"/>
                </a:moveTo>
                <a:cubicBezTo>
                  <a:pt x="349" y="3591"/>
                  <a:pt x="149" y="3390"/>
                  <a:pt x="149" y="3143"/>
                </a:cubicBezTo>
                <a:cubicBezTo>
                  <a:pt x="149" y="2895"/>
                  <a:pt x="349" y="2695"/>
                  <a:pt x="597" y="2695"/>
                </a:cubicBezTo>
                <a:cubicBezTo>
                  <a:pt x="844" y="2695"/>
                  <a:pt x="1045" y="2895"/>
                  <a:pt x="1045" y="3143"/>
                </a:cubicBezTo>
                <a:cubicBezTo>
                  <a:pt x="1045" y="3390"/>
                  <a:pt x="844" y="3591"/>
                  <a:pt x="597" y="3591"/>
                </a:cubicBezTo>
                <a:close/>
                <a:moveTo>
                  <a:pt x="1047" y="2731"/>
                </a:moveTo>
                <a:cubicBezTo>
                  <a:pt x="1374" y="2278"/>
                  <a:pt x="1374" y="2278"/>
                  <a:pt x="1374" y="2278"/>
                </a:cubicBezTo>
                <a:cubicBezTo>
                  <a:pt x="1560" y="2020"/>
                  <a:pt x="1560" y="2020"/>
                  <a:pt x="1560" y="2020"/>
                </a:cubicBezTo>
                <a:cubicBezTo>
                  <a:pt x="1669" y="2084"/>
                  <a:pt x="1796" y="2121"/>
                  <a:pt x="1932" y="2121"/>
                </a:cubicBezTo>
                <a:cubicBezTo>
                  <a:pt x="2086" y="2121"/>
                  <a:pt x="2229" y="2074"/>
                  <a:pt x="2347" y="1993"/>
                </a:cubicBezTo>
                <a:cubicBezTo>
                  <a:pt x="2488" y="2126"/>
                  <a:pt x="2488" y="2126"/>
                  <a:pt x="2488" y="2126"/>
                </a:cubicBezTo>
                <a:cubicBezTo>
                  <a:pt x="2367" y="2298"/>
                  <a:pt x="2367" y="2298"/>
                  <a:pt x="2367" y="2298"/>
                </a:cubicBezTo>
                <a:cubicBezTo>
                  <a:pt x="2295" y="2235"/>
                  <a:pt x="2201" y="2197"/>
                  <a:pt x="2098" y="2197"/>
                </a:cubicBezTo>
                <a:cubicBezTo>
                  <a:pt x="1986" y="2197"/>
                  <a:pt x="1884" y="2243"/>
                  <a:pt x="1810" y="2317"/>
                </a:cubicBezTo>
                <a:cubicBezTo>
                  <a:pt x="1736" y="2391"/>
                  <a:pt x="1690" y="2493"/>
                  <a:pt x="1690" y="2605"/>
                </a:cubicBezTo>
                <a:cubicBezTo>
                  <a:pt x="1690" y="2647"/>
                  <a:pt x="1697" y="2686"/>
                  <a:pt x="1708" y="2724"/>
                </a:cubicBezTo>
                <a:cubicBezTo>
                  <a:pt x="1515" y="2785"/>
                  <a:pt x="1515" y="2785"/>
                  <a:pt x="1515" y="2785"/>
                </a:cubicBezTo>
                <a:cubicBezTo>
                  <a:pt x="1155" y="2898"/>
                  <a:pt x="1155" y="2898"/>
                  <a:pt x="1155" y="2898"/>
                </a:cubicBezTo>
                <a:cubicBezTo>
                  <a:pt x="1129" y="2837"/>
                  <a:pt x="1092" y="2780"/>
                  <a:pt x="1047" y="2731"/>
                </a:cubicBezTo>
                <a:close/>
                <a:moveTo>
                  <a:pt x="2365" y="2605"/>
                </a:moveTo>
                <a:cubicBezTo>
                  <a:pt x="2365" y="2754"/>
                  <a:pt x="2244" y="2875"/>
                  <a:pt x="2096" y="2875"/>
                </a:cubicBezTo>
                <a:cubicBezTo>
                  <a:pt x="1947" y="2875"/>
                  <a:pt x="1826" y="2754"/>
                  <a:pt x="1826" y="2605"/>
                </a:cubicBezTo>
                <a:cubicBezTo>
                  <a:pt x="1826" y="2457"/>
                  <a:pt x="1947" y="2336"/>
                  <a:pt x="2096" y="2336"/>
                </a:cubicBezTo>
                <a:cubicBezTo>
                  <a:pt x="2244" y="2336"/>
                  <a:pt x="2365" y="2457"/>
                  <a:pt x="2365" y="2605"/>
                </a:cubicBezTo>
                <a:close/>
                <a:moveTo>
                  <a:pt x="3093" y="3146"/>
                </a:moveTo>
                <a:cubicBezTo>
                  <a:pt x="3093" y="3192"/>
                  <a:pt x="3098" y="3236"/>
                  <a:pt x="3108" y="3279"/>
                </a:cubicBezTo>
                <a:cubicBezTo>
                  <a:pt x="2134" y="3282"/>
                  <a:pt x="2134" y="3282"/>
                  <a:pt x="2134" y="3282"/>
                </a:cubicBezTo>
                <a:cubicBezTo>
                  <a:pt x="1187" y="3285"/>
                  <a:pt x="1187" y="3285"/>
                  <a:pt x="1187" y="3285"/>
                </a:cubicBezTo>
                <a:cubicBezTo>
                  <a:pt x="1199" y="3238"/>
                  <a:pt x="1205" y="3189"/>
                  <a:pt x="1205" y="3138"/>
                </a:cubicBezTo>
                <a:cubicBezTo>
                  <a:pt x="1205" y="3109"/>
                  <a:pt x="1203" y="3082"/>
                  <a:pt x="1199" y="3054"/>
                </a:cubicBezTo>
                <a:cubicBezTo>
                  <a:pt x="1460" y="2972"/>
                  <a:pt x="1460" y="2972"/>
                  <a:pt x="1460" y="2972"/>
                </a:cubicBezTo>
                <a:cubicBezTo>
                  <a:pt x="1787" y="2869"/>
                  <a:pt x="1787" y="2869"/>
                  <a:pt x="1787" y="2869"/>
                </a:cubicBezTo>
                <a:cubicBezTo>
                  <a:pt x="1795" y="2877"/>
                  <a:pt x="1802" y="2886"/>
                  <a:pt x="1810" y="2894"/>
                </a:cubicBezTo>
                <a:cubicBezTo>
                  <a:pt x="1884" y="2967"/>
                  <a:pt x="1986" y="3013"/>
                  <a:pt x="2098" y="3013"/>
                </a:cubicBezTo>
                <a:cubicBezTo>
                  <a:pt x="2211" y="3013"/>
                  <a:pt x="2313" y="2967"/>
                  <a:pt x="2387" y="2894"/>
                </a:cubicBezTo>
                <a:cubicBezTo>
                  <a:pt x="2461" y="2820"/>
                  <a:pt x="2506" y="2718"/>
                  <a:pt x="2506" y="2605"/>
                </a:cubicBezTo>
                <a:cubicBezTo>
                  <a:pt x="2506" y="2544"/>
                  <a:pt x="2493" y="2486"/>
                  <a:pt x="2469" y="2434"/>
                </a:cubicBezTo>
                <a:cubicBezTo>
                  <a:pt x="2606" y="2239"/>
                  <a:pt x="2606" y="2239"/>
                  <a:pt x="2606" y="2239"/>
                </a:cubicBezTo>
                <a:cubicBezTo>
                  <a:pt x="3156" y="2758"/>
                  <a:pt x="3156" y="2758"/>
                  <a:pt x="3156" y="2758"/>
                </a:cubicBezTo>
                <a:cubicBezTo>
                  <a:pt x="3201" y="2800"/>
                  <a:pt x="3201" y="2800"/>
                  <a:pt x="3201" y="2800"/>
                </a:cubicBezTo>
                <a:cubicBezTo>
                  <a:pt x="3133" y="2899"/>
                  <a:pt x="3093" y="3018"/>
                  <a:pt x="3093" y="3146"/>
                </a:cubicBezTo>
                <a:close/>
                <a:moveTo>
                  <a:pt x="2699" y="2105"/>
                </a:moveTo>
                <a:cubicBezTo>
                  <a:pt x="3197" y="1395"/>
                  <a:pt x="3197" y="1395"/>
                  <a:pt x="3197" y="1395"/>
                </a:cubicBezTo>
                <a:cubicBezTo>
                  <a:pt x="3499" y="964"/>
                  <a:pt x="3499" y="964"/>
                  <a:pt x="3499" y="964"/>
                </a:cubicBezTo>
                <a:cubicBezTo>
                  <a:pt x="3563" y="1006"/>
                  <a:pt x="3635" y="1035"/>
                  <a:pt x="3714" y="1046"/>
                </a:cubicBezTo>
                <a:cubicBezTo>
                  <a:pt x="3738" y="1523"/>
                  <a:pt x="3738" y="1523"/>
                  <a:pt x="3738" y="1523"/>
                </a:cubicBezTo>
                <a:cubicBezTo>
                  <a:pt x="3781" y="2362"/>
                  <a:pt x="3781" y="2362"/>
                  <a:pt x="3781" y="2362"/>
                </a:cubicBezTo>
                <a:cubicBezTo>
                  <a:pt x="3789" y="2541"/>
                  <a:pt x="3789" y="2541"/>
                  <a:pt x="3789" y="2541"/>
                </a:cubicBezTo>
                <a:cubicBezTo>
                  <a:pt x="3761" y="2537"/>
                  <a:pt x="3733" y="2535"/>
                  <a:pt x="3704" y="2535"/>
                </a:cubicBezTo>
                <a:cubicBezTo>
                  <a:pt x="3554" y="2535"/>
                  <a:pt x="3416" y="2590"/>
                  <a:pt x="3309" y="2680"/>
                </a:cubicBezTo>
                <a:cubicBezTo>
                  <a:pt x="3258" y="2632"/>
                  <a:pt x="3258" y="2632"/>
                  <a:pt x="3258" y="2632"/>
                </a:cubicBezTo>
                <a:lnTo>
                  <a:pt x="2699" y="2105"/>
                </a:lnTo>
                <a:close/>
                <a:moveTo>
                  <a:pt x="3716" y="3591"/>
                </a:moveTo>
                <a:cubicBezTo>
                  <a:pt x="3469" y="3591"/>
                  <a:pt x="3268" y="3390"/>
                  <a:pt x="3268" y="3143"/>
                </a:cubicBezTo>
                <a:cubicBezTo>
                  <a:pt x="3268" y="2895"/>
                  <a:pt x="3469" y="2695"/>
                  <a:pt x="3716" y="2695"/>
                </a:cubicBezTo>
                <a:cubicBezTo>
                  <a:pt x="3964" y="2695"/>
                  <a:pt x="4164" y="2895"/>
                  <a:pt x="4164" y="3143"/>
                </a:cubicBezTo>
                <a:cubicBezTo>
                  <a:pt x="4164" y="3390"/>
                  <a:pt x="3964" y="3591"/>
                  <a:pt x="3716" y="3591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AA694BC2-7E1A-644E-8745-0B293B3CB355}"/>
              </a:ext>
            </a:extLst>
          </p:cNvPr>
          <p:cNvSpPr txBox="1"/>
          <p:nvPr/>
        </p:nvSpPr>
        <p:spPr>
          <a:xfrm>
            <a:off x="9407990" y="1641456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Machine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Learning</a:t>
            </a:r>
          </a:p>
        </p:txBody>
      </p:sp>
      <p:sp>
        <p:nvSpPr>
          <p:cNvPr id="508" name="Freeform 14">
            <a:extLst>
              <a:ext uri="{FF2B5EF4-FFF2-40B4-BE49-F238E27FC236}">
                <a16:creationId xmlns:a16="http://schemas.microsoft.com/office/drawing/2014/main" id="{FC9E0A26-4981-6846-9165-095D3C85458B}"/>
              </a:ext>
            </a:extLst>
          </p:cNvPr>
          <p:cNvSpPr>
            <a:spLocks/>
          </p:cNvSpPr>
          <p:nvPr/>
        </p:nvSpPr>
        <p:spPr bwMode="auto">
          <a:xfrm>
            <a:off x="2077656" y="1719293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Freeform 14">
            <a:extLst>
              <a:ext uri="{FF2B5EF4-FFF2-40B4-BE49-F238E27FC236}">
                <a16:creationId xmlns:a16="http://schemas.microsoft.com/office/drawing/2014/main" id="{EFCF831F-229F-874F-8D74-87450A0D1AE6}"/>
              </a:ext>
            </a:extLst>
          </p:cNvPr>
          <p:cNvSpPr>
            <a:spLocks/>
          </p:cNvSpPr>
          <p:nvPr/>
        </p:nvSpPr>
        <p:spPr bwMode="auto">
          <a:xfrm>
            <a:off x="3478333" y="1719293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Freeform 14">
            <a:extLst>
              <a:ext uri="{FF2B5EF4-FFF2-40B4-BE49-F238E27FC236}">
                <a16:creationId xmlns:a16="http://schemas.microsoft.com/office/drawing/2014/main" id="{8D18B5C8-891E-EF46-B4E3-71F50A5CAA30}"/>
              </a:ext>
            </a:extLst>
          </p:cNvPr>
          <p:cNvSpPr>
            <a:spLocks/>
          </p:cNvSpPr>
          <p:nvPr/>
        </p:nvSpPr>
        <p:spPr bwMode="auto">
          <a:xfrm>
            <a:off x="4859946" y="1719293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Freeform 14">
            <a:extLst>
              <a:ext uri="{FF2B5EF4-FFF2-40B4-BE49-F238E27FC236}">
                <a16:creationId xmlns:a16="http://schemas.microsoft.com/office/drawing/2014/main" id="{3BBF756A-4F65-0544-83AB-6DF7B97B6D02}"/>
              </a:ext>
            </a:extLst>
          </p:cNvPr>
          <p:cNvSpPr>
            <a:spLocks/>
          </p:cNvSpPr>
          <p:nvPr/>
        </p:nvSpPr>
        <p:spPr bwMode="auto">
          <a:xfrm>
            <a:off x="6787120" y="1719293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Freeform 14">
            <a:extLst>
              <a:ext uri="{FF2B5EF4-FFF2-40B4-BE49-F238E27FC236}">
                <a16:creationId xmlns:a16="http://schemas.microsoft.com/office/drawing/2014/main" id="{31D74F39-A859-6A41-B53B-AD4274BCFF26}"/>
              </a:ext>
            </a:extLst>
          </p:cNvPr>
          <p:cNvSpPr>
            <a:spLocks/>
          </p:cNvSpPr>
          <p:nvPr/>
        </p:nvSpPr>
        <p:spPr bwMode="auto">
          <a:xfrm>
            <a:off x="10332703" y="1719293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Freeform 14">
            <a:extLst>
              <a:ext uri="{FF2B5EF4-FFF2-40B4-BE49-F238E27FC236}">
                <a16:creationId xmlns:a16="http://schemas.microsoft.com/office/drawing/2014/main" id="{C3C810DF-9120-5346-AC26-A44F48CB7DD5}"/>
              </a:ext>
            </a:extLst>
          </p:cNvPr>
          <p:cNvSpPr>
            <a:spLocks/>
          </p:cNvSpPr>
          <p:nvPr/>
        </p:nvSpPr>
        <p:spPr bwMode="auto">
          <a:xfrm>
            <a:off x="8525502" y="1719293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C88090E3-CB3F-A140-AEFC-265A2E36D3E4}"/>
              </a:ext>
            </a:extLst>
          </p:cNvPr>
          <p:cNvSpPr txBox="1"/>
          <p:nvPr/>
        </p:nvSpPr>
        <p:spPr>
          <a:xfrm>
            <a:off x="19145" y="2693888"/>
            <a:ext cx="2221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Daily Cases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Daily Deaths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/>
              <a:t>Testing 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Transportation Infrastructure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Tourism Infrastructure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Hospitalization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Socioeconomic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Flight Schedules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People Density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People Movement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D30C669B-6BF8-2F4F-9A46-95EC2C426FAE}"/>
              </a:ext>
            </a:extLst>
          </p:cNvPr>
          <p:cNvSpPr txBox="1"/>
          <p:nvPr/>
        </p:nvSpPr>
        <p:spPr>
          <a:xfrm>
            <a:off x="1547446" y="1055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6" name="Title 1">
            <a:extLst>
              <a:ext uri="{FF2B5EF4-FFF2-40B4-BE49-F238E27FC236}">
                <a16:creationId xmlns:a16="http://schemas.microsoft.com/office/drawing/2014/main" id="{72FB4705-4215-2047-9294-52AEC32CF849}"/>
              </a:ext>
            </a:extLst>
          </p:cNvPr>
          <p:cNvSpPr txBox="1">
            <a:spLocks/>
          </p:cNvSpPr>
          <p:nvPr/>
        </p:nvSpPr>
        <p:spPr>
          <a:xfrm>
            <a:off x="1104900" y="767857"/>
            <a:ext cx="9980682" cy="3813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Covid 19 Data Processing Workflow</a:t>
            </a:r>
          </a:p>
        </p:txBody>
      </p:sp>
    </p:spTree>
    <p:extLst>
      <p:ext uri="{BB962C8B-B14F-4D97-AF65-F5344CB8AC3E}">
        <p14:creationId xmlns:p14="http://schemas.microsoft.com/office/powerpoint/2010/main" val="6991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A487-C731-6042-8A8F-3ABF99C7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6D2CC-3F21-0E40-AF80-EE0309DC9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2A95-284D-0B48-AC96-EE72BB76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start by answering some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2BB8-2C21-7E4F-B38D-9B99DED7A7C3}"/>
              </a:ext>
            </a:extLst>
          </p:cNvPr>
          <p:cNvSpPr txBox="1">
            <a:spLocks/>
          </p:cNvSpPr>
          <p:nvPr/>
        </p:nvSpPr>
        <p:spPr>
          <a:xfrm>
            <a:off x="1104900" y="1564776"/>
            <a:ext cx="7581766" cy="487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you drive a connected car?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11C94-5417-3C4E-9A3C-C16B1E1D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0" y="2642711"/>
            <a:ext cx="4178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1ACF-7B4C-4B41-B0A9-30490089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questions…</a:t>
            </a:r>
          </a:p>
        </p:txBody>
      </p:sp>
      <p:pic>
        <p:nvPicPr>
          <p:cNvPr id="3" name="Picture 4" descr="Smart Apple Watch Icon - Iconomator">
            <a:extLst>
              <a:ext uri="{FF2B5EF4-FFF2-40B4-BE49-F238E27FC236}">
                <a16:creationId xmlns:a16="http://schemas.microsoft.com/office/drawing/2014/main" id="{BC71310E-3711-EC4A-8FDF-DF9759F8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16" y="3047477"/>
            <a:ext cx="2649108" cy="27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744A1B-E801-E640-BEDE-D5832FC1EDC7}"/>
              </a:ext>
            </a:extLst>
          </p:cNvPr>
          <p:cNvSpPr txBox="1">
            <a:spLocks/>
          </p:cNvSpPr>
          <p:nvPr/>
        </p:nvSpPr>
        <p:spPr>
          <a:xfrm>
            <a:off x="512814" y="1946373"/>
            <a:ext cx="3796539" cy="487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about a Smart Watch?</a:t>
            </a:r>
          </a:p>
          <a:p>
            <a:endParaRPr lang="en-US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5" name="Picture 6" descr="Google Home Icons PNG - Free PNG and Icons Downloads">
            <a:extLst>
              <a:ext uri="{FF2B5EF4-FFF2-40B4-BE49-F238E27FC236}">
                <a16:creationId xmlns:a16="http://schemas.microsoft.com/office/drawing/2014/main" id="{350E2F8D-03D9-3345-82E2-B827381E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74" y="2874436"/>
            <a:ext cx="25527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BA4196-CCF9-6949-BF44-16869F71DDE5}"/>
              </a:ext>
            </a:extLst>
          </p:cNvPr>
          <p:cNvSpPr txBox="1">
            <a:spLocks/>
          </p:cNvSpPr>
          <p:nvPr/>
        </p:nvSpPr>
        <p:spPr>
          <a:xfrm>
            <a:off x="5801866" y="1946373"/>
            <a:ext cx="5680203" cy="48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about a Smart Home Systems?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9D426B7A-8367-B84E-A834-B97401DDD5C3}"/>
              </a:ext>
            </a:extLst>
          </p:cNvPr>
          <p:cNvSpPr/>
          <p:nvPr/>
        </p:nvSpPr>
        <p:spPr>
          <a:xfrm rot="18900000">
            <a:off x="-1690425" y="2850124"/>
            <a:ext cx="15572852" cy="15572852"/>
          </a:xfrm>
          <a:prstGeom prst="arc">
            <a:avLst/>
          </a:prstGeom>
          <a:noFill/>
          <a:ln w="28575">
            <a:gradFill flip="none" rotWithShape="1">
              <a:gsLst>
                <a:gs pos="87376">
                  <a:srgbClr val="BCDBE0"/>
                </a:gs>
                <a:gs pos="12636">
                  <a:srgbClr val="C1DEE3"/>
                </a:gs>
                <a:gs pos="100000">
                  <a:schemeClr val="bg1"/>
                </a:gs>
                <a:gs pos="52000">
                  <a:schemeClr val="accent4"/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C842-2E46-A440-B6D8-5F40E7C7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(IoT) Big Data Analytics Landscape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4C4A10-1FC5-B642-81D0-A996929A742E}"/>
              </a:ext>
            </a:extLst>
          </p:cNvPr>
          <p:cNvCxnSpPr>
            <a:cxnSpLocks/>
          </p:cNvCxnSpPr>
          <p:nvPr/>
        </p:nvCxnSpPr>
        <p:spPr>
          <a:xfrm flipV="1">
            <a:off x="6556050" y="3290003"/>
            <a:ext cx="447934" cy="73983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B82B6-CD27-9547-8E15-BDB4EF2F3B85}"/>
              </a:ext>
            </a:extLst>
          </p:cNvPr>
          <p:cNvCxnSpPr>
            <a:cxnSpLocks/>
          </p:cNvCxnSpPr>
          <p:nvPr/>
        </p:nvCxnSpPr>
        <p:spPr>
          <a:xfrm>
            <a:off x="5283930" y="3290003"/>
            <a:ext cx="447934" cy="73983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BB11DB-5DFC-7E42-B2EC-3FD5859E58EB}"/>
              </a:ext>
            </a:extLst>
          </p:cNvPr>
          <p:cNvCxnSpPr>
            <a:cxnSpLocks/>
            <a:stCxn id="30" idx="16"/>
          </p:cNvCxnSpPr>
          <p:nvPr/>
        </p:nvCxnSpPr>
        <p:spPr>
          <a:xfrm>
            <a:off x="3312637" y="3725260"/>
            <a:ext cx="2057753" cy="6388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1B55E0-DEA7-6A4E-A46F-480F95D782F7}"/>
              </a:ext>
            </a:extLst>
          </p:cNvPr>
          <p:cNvCxnSpPr>
            <a:cxnSpLocks/>
          </p:cNvCxnSpPr>
          <p:nvPr/>
        </p:nvCxnSpPr>
        <p:spPr>
          <a:xfrm flipV="1">
            <a:off x="6802102" y="3600951"/>
            <a:ext cx="2138822" cy="76319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112DD3-8888-9542-93E1-095E1EFE4435}"/>
              </a:ext>
            </a:extLst>
          </p:cNvPr>
          <p:cNvCxnSpPr/>
          <p:nvPr/>
        </p:nvCxnSpPr>
        <p:spPr>
          <a:xfrm flipH="1">
            <a:off x="1193801" y="4714919"/>
            <a:ext cx="9601200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1299C6-42B3-0741-BE86-C16D906F153B}"/>
              </a:ext>
            </a:extLst>
          </p:cNvPr>
          <p:cNvSpPr txBox="1"/>
          <p:nvPr/>
        </p:nvSpPr>
        <p:spPr>
          <a:xfrm>
            <a:off x="5818582" y="1604022"/>
            <a:ext cx="27996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/>
            <a:r>
              <a:rPr lang="en-US" sz="2000" b="1" spc="108" dirty="0">
                <a:solidFill>
                  <a:schemeClr val="accent4"/>
                </a:solidFill>
              </a:rPr>
              <a:t>FACTORIES</a:t>
            </a:r>
          </a:p>
          <a:p>
            <a:pPr algn="ctr" defTabSz="82296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Safety, Operations &amp; Equipment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572ED-1BE4-1D44-BA81-FDBB97E4F8DB}"/>
              </a:ext>
            </a:extLst>
          </p:cNvPr>
          <p:cNvSpPr txBox="1"/>
          <p:nvPr/>
        </p:nvSpPr>
        <p:spPr>
          <a:xfrm>
            <a:off x="480785" y="3118850"/>
            <a:ext cx="2022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/>
            <a:r>
              <a:rPr lang="en-US" sz="2000" b="1" spc="108" dirty="0">
                <a:solidFill>
                  <a:schemeClr val="accent4"/>
                </a:solidFill>
              </a:rPr>
              <a:t>HOME</a:t>
            </a:r>
          </a:p>
          <a:p>
            <a:pPr algn="ctr" defTabSz="82296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Automation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59A4F-3896-CB4C-AB81-47592EA2D95E}"/>
              </a:ext>
            </a:extLst>
          </p:cNvPr>
          <p:cNvSpPr txBox="1"/>
          <p:nvPr/>
        </p:nvSpPr>
        <p:spPr>
          <a:xfrm>
            <a:off x="1854410" y="2148464"/>
            <a:ext cx="23735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/>
            <a:r>
              <a:rPr lang="en-US" sz="2000" b="1" spc="108" dirty="0">
                <a:solidFill>
                  <a:schemeClr val="accent4"/>
                </a:solidFill>
              </a:rPr>
              <a:t>VEHICLES</a:t>
            </a:r>
          </a:p>
          <a:p>
            <a:pPr algn="ctr" defTabSz="82296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Autonomous Vehicles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Driver Behavior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63A47-5A83-9748-AD5A-73B82ADFF8EC}"/>
              </a:ext>
            </a:extLst>
          </p:cNvPr>
          <p:cNvSpPr txBox="1"/>
          <p:nvPr/>
        </p:nvSpPr>
        <p:spPr>
          <a:xfrm>
            <a:off x="4021979" y="1604022"/>
            <a:ext cx="2122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/>
            <a:r>
              <a:rPr lang="en-US" sz="2000" b="1" spc="108" dirty="0">
                <a:solidFill>
                  <a:schemeClr val="accent4"/>
                </a:solidFill>
              </a:rPr>
              <a:t>OUTSIDE</a:t>
            </a:r>
          </a:p>
          <a:p>
            <a:pPr algn="ctr" defTabSz="82296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Logistics &amp;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0CE29-80CB-D34E-8F18-ABC829C56C56}"/>
              </a:ext>
            </a:extLst>
          </p:cNvPr>
          <p:cNvSpPr txBox="1"/>
          <p:nvPr/>
        </p:nvSpPr>
        <p:spPr>
          <a:xfrm>
            <a:off x="8014645" y="2125604"/>
            <a:ext cx="25876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/>
            <a:r>
              <a:rPr lang="en-US" sz="2000" b="1" spc="108" dirty="0">
                <a:solidFill>
                  <a:schemeClr val="accent4"/>
                </a:solidFill>
              </a:rPr>
              <a:t>CITIES</a:t>
            </a:r>
          </a:p>
          <a:p>
            <a:pPr algn="ctr" defTabSz="82296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Health, Safety, Security &amp; Transportation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D0FEA-951E-1A44-84A6-E5FF73A8FFF8}"/>
              </a:ext>
            </a:extLst>
          </p:cNvPr>
          <p:cNvSpPr txBox="1"/>
          <p:nvPr/>
        </p:nvSpPr>
        <p:spPr>
          <a:xfrm>
            <a:off x="9879968" y="3118850"/>
            <a:ext cx="16831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/>
            <a:r>
              <a:rPr lang="en-US" sz="2000" b="1" spc="108" dirty="0">
                <a:solidFill>
                  <a:schemeClr val="accent4"/>
                </a:solidFill>
              </a:rPr>
              <a:t>OFFICES</a:t>
            </a:r>
          </a:p>
          <a:p>
            <a:pPr algn="ctr" defTabSz="82296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 &amp;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</a:p>
        </p:txBody>
      </p:sp>
      <p:sp>
        <p:nvSpPr>
          <p:cNvPr id="14" name="Oval 92">
            <a:extLst>
              <a:ext uri="{FF2B5EF4-FFF2-40B4-BE49-F238E27FC236}">
                <a16:creationId xmlns:a16="http://schemas.microsoft.com/office/drawing/2014/main" id="{5540C130-0451-B844-A394-BAAAA6F901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62185" y="3782799"/>
            <a:ext cx="1667632" cy="16676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90B453-F3B3-1843-B260-76763F0E8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90" y="4154015"/>
            <a:ext cx="1100622" cy="871677"/>
          </a:xfrm>
          <a:prstGeom prst="rect">
            <a:avLst/>
          </a:prstGeom>
          <a:noFill/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35B2361-6F71-6446-98C5-9A0777FCA7D9}"/>
              </a:ext>
            </a:extLst>
          </p:cNvPr>
          <p:cNvSpPr>
            <a:spLocks noChangeAspect="1"/>
          </p:cNvSpPr>
          <p:nvPr/>
        </p:nvSpPr>
        <p:spPr>
          <a:xfrm>
            <a:off x="983937" y="4040878"/>
            <a:ext cx="1005840" cy="10058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9538D2-6926-9E4C-A2E5-79520C8AF1A4}"/>
              </a:ext>
            </a:extLst>
          </p:cNvPr>
          <p:cNvSpPr>
            <a:spLocks noChangeAspect="1"/>
          </p:cNvSpPr>
          <p:nvPr/>
        </p:nvSpPr>
        <p:spPr>
          <a:xfrm flipH="1">
            <a:off x="10202226" y="4040878"/>
            <a:ext cx="1005840" cy="10058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089D7A-B847-7343-B9B2-1F4938C09190}"/>
              </a:ext>
            </a:extLst>
          </p:cNvPr>
          <p:cNvGrpSpPr/>
          <p:nvPr/>
        </p:nvGrpSpPr>
        <p:grpSpPr>
          <a:xfrm>
            <a:off x="6652642" y="2537572"/>
            <a:ext cx="1005840" cy="1005840"/>
            <a:chOff x="7225545" y="1963051"/>
            <a:chExt cx="1005840" cy="10058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E1CCC8-56D3-A544-ADF6-2802BAF96F9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225545" y="1963051"/>
              <a:ext cx="1005840" cy="10058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F7921F-8947-4B46-AD7B-687FD3287890}"/>
                </a:ext>
              </a:extLst>
            </p:cNvPr>
            <p:cNvGrpSpPr/>
            <p:nvPr/>
          </p:nvGrpSpPr>
          <p:grpSpPr>
            <a:xfrm>
              <a:off x="7436008" y="2175011"/>
              <a:ext cx="585712" cy="565513"/>
              <a:chOff x="8576735" y="5448943"/>
              <a:chExt cx="648567" cy="626200"/>
            </a:xfrm>
          </p:grpSpPr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431B28C8-D605-C947-8C70-FFDAA63E8C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77375" y="5652254"/>
                <a:ext cx="226694" cy="272438"/>
              </a:xfrm>
              <a:custGeom>
                <a:avLst/>
                <a:gdLst>
                  <a:gd name="T0" fmla="*/ 1516 w 1516"/>
                  <a:gd name="T1" fmla="*/ 1824 h 1824"/>
                  <a:gd name="T2" fmla="*/ 1516 w 1516"/>
                  <a:gd name="T3" fmla="*/ 1021 h 1824"/>
                  <a:gd name="T4" fmla="*/ 1028 w 1516"/>
                  <a:gd name="T5" fmla="*/ 394 h 1824"/>
                  <a:gd name="T6" fmla="*/ 758 w 1516"/>
                  <a:gd name="T7" fmla="*/ 56 h 1824"/>
                  <a:gd name="T8" fmla="*/ 601 w 1516"/>
                  <a:gd name="T9" fmla="*/ 39 h 1824"/>
                  <a:gd name="T10" fmla="*/ 601 w 1516"/>
                  <a:gd name="T11" fmla="*/ 39 h 1824"/>
                  <a:gd name="T12" fmla="*/ 584 w 1516"/>
                  <a:gd name="T13" fmla="*/ 196 h 1824"/>
                  <a:gd name="T14" fmla="*/ 737 w 1516"/>
                  <a:gd name="T15" fmla="*/ 387 h 1824"/>
                  <a:gd name="T16" fmla="*/ 460 w 1516"/>
                  <a:gd name="T17" fmla="*/ 519 h 1824"/>
                  <a:gd name="T18" fmla="*/ 220 w 1516"/>
                  <a:gd name="T19" fmla="*/ 159 h 1824"/>
                  <a:gd name="T20" fmla="*/ 65 w 1516"/>
                  <a:gd name="T21" fmla="*/ 128 h 1824"/>
                  <a:gd name="T22" fmla="*/ 65 w 1516"/>
                  <a:gd name="T23" fmla="*/ 128 h 1824"/>
                  <a:gd name="T24" fmla="*/ 34 w 1516"/>
                  <a:gd name="T25" fmla="*/ 283 h 1824"/>
                  <a:gd name="T26" fmla="*/ 310 w 1516"/>
                  <a:gd name="T27" fmla="*/ 696 h 1824"/>
                  <a:gd name="T28" fmla="*/ 222 w 1516"/>
                  <a:gd name="T29" fmla="*/ 1021 h 1824"/>
                  <a:gd name="T30" fmla="*/ 222 w 1516"/>
                  <a:gd name="T31" fmla="*/ 1824 h 1824"/>
                  <a:gd name="T32" fmla="*/ 445 w 1516"/>
                  <a:gd name="T33" fmla="*/ 1824 h 1824"/>
                  <a:gd name="T34" fmla="*/ 445 w 1516"/>
                  <a:gd name="T35" fmla="*/ 1509 h 1824"/>
                  <a:gd name="T36" fmla="*/ 869 w 1516"/>
                  <a:gd name="T37" fmla="*/ 1668 h 1824"/>
                  <a:gd name="T38" fmla="*/ 1293 w 1516"/>
                  <a:gd name="T39" fmla="*/ 1509 h 1824"/>
                  <a:gd name="T40" fmla="*/ 1293 w 1516"/>
                  <a:gd name="T41" fmla="*/ 1824 h 1824"/>
                  <a:gd name="T42" fmla="*/ 1516 w 1516"/>
                  <a:gd name="T43" fmla="*/ 1824 h 1824"/>
                  <a:gd name="T44" fmla="*/ 869 w 1516"/>
                  <a:gd name="T45" fmla="*/ 1445 h 1824"/>
                  <a:gd name="T46" fmla="*/ 445 w 1516"/>
                  <a:gd name="T47" fmla="*/ 1021 h 1824"/>
                  <a:gd name="T48" fmla="*/ 869 w 1516"/>
                  <a:gd name="T49" fmla="*/ 597 h 1824"/>
                  <a:gd name="T50" fmla="*/ 1293 w 1516"/>
                  <a:gd name="T51" fmla="*/ 1021 h 1824"/>
                  <a:gd name="T52" fmla="*/ 869 w 1516"/>
                  <a:gd name="T53" fmla="*/ 1445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6" h="1824">
                    <a:moveTo>
                      <a:pt x="1516" y="1824"/>
                    </a:moveTo>
                    <a:cubicBezTo>
                      <a:pt x="1516" y="1021"/>
                      <a:pt x="1516" y="1021"/>
                      <a:pt x="1516" y="1021"/>
                    </a:cubicBezTo>
                    <a:cubicBezTo>
                      <a:pt x="1516" y="719"/>
                      <a:pt x="1308" y="466"/>
                      <a:pt x="1028" y="394"/>
                    </a:cubicBezTo>
                    <a:cubicBezTo>
                      <a:pt x="758" y="56"/>
                      <a:pt x="758" y="56"/>
                      <a:pt x="758" y="56"/>
                    </a:cubicBezTo>
                    <a:cubicBezTo>
                      <a:pt x="719" y="8"/>
                      <a:pt x="649" y="0"/>
                      <a:pt x="601" y="39"/>
                    </a:cubicBezTo>
                    <a:cubicBezTo>
                      <a:pt x="601" y="39"/>
                      <a:pt x="601" y="39"/>
                      <a:pt x="601" y="39"/>
                    </a:cubicBezTo>
                    <a:cubicBezTo>
                      <a:pt x="553" y="77"/>
                      <a:pt x="545" y="147"/>
                      <a:pt x="584" y="196"/>
                    </a:cubicBezTo>
                    <a:cubicBezTo>
                      <a:pt x="737" y="387"/>
                      <a:pt x="737" y="387"/>
                      <a:pt x="737" y="387"/>
                    </a:cubicBezTo>
                    <a:cubicBezTo>
                      <a:pt x="634" y="409"/>
                      <a:pt x="539" y="455"/>
                      <a:pt x="460" y="519"/>
                    </a:cubicBezTo>
                    <a:cubicBezTo>
                      <a:pt x="220" y="159"/>
                      <a:pt x="220" y="159"/>
                      <a:pt x="220" y="159"/>
                    </a:cubicBezTo>
                    <a:cubicBezTo>
                      <a:pt x="186" y="108"/>
                      <a:pt x="117" y="94"/>
                      <a:pt x="65" y="128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14" y="162"/>
                      <a:pt x="0" y="231"/>
                      <a:pt x="34" y="283"/>
                    </a:cubicBezTo>
                    <a:cubicBezTo>
                      <a:pt x="310" y="696"/>
                      <a:pt x="310" y="696"/>
                      <a:pt x="310" y="696"/>
                    </a:cubicBezTo>
                    <a:cubicBezTo>
                      <a:pt x="254" y="792"/>
                      <a:pt x="222" y="902"/>
                      <a:pt x="222" y="1021"/>
                    </a:cubicBezTo>
                    <a:cubicBezTo>
                      <a:pt x="222" y="1824"/>
                      <a:pt x="222" y="1824"/>
                      <a:pt x="222" y="1824"/>
                    </a:cubicBezTo>
                    <a:cubicBezTo>
                      <a:pt x="445" y="1824"/>
                      <a:pt x="445" y="1824"/>
                      <a:pt x="445" y="1824"/>
                    </a:cubicBezTo>
                    <a:cubicBezTo>
                      <a:pt x="445" y="1509"/>
                      <a:pt x="445" y="1509"/>
                      <a:pt x="445" y="1509"/>
                    </a:cubicBezTo>
                    <a:cubicBezTo>
                      <a:pt x="559" y="1608"/>
                      <a:pt x="707" y="1668"/>
                      <a:pt x="869" y="1668"/>
                    </a:cubicBezTo>
                    <a:cubicBezTo>
                      <a:pt x="1031" y="1668"/>
                      <a:pt x="1179" y="1608"/>
                      <a:pt x="1293" y="1509"/>
                    </a:cubicBezTo>
                    <a:cubicBezTo>
                      <a:pt x="1293" y="1824"/>
                      <a:pt x="1293" y="1824"/>
                      <a:pt x="1293" y="1824"/>
                    </a:cubicBezTo>
                    <a:lnTo>
                      <a:pt x="1516" y="1824"/>
                    </a:lnTo>
                    <a:close/>
                    <a:moveTo>
                      <a:pt x="869" y="1445"/>
                    </a:moveTo>
                    <a:cubicBezTo>
                      <a:pt x="635" y="1445"/>
                      <a:pt x="445" y="1255"/>
                      <a:pt x="445" y="1021"/>
                    </a:cubicBezTo>
                    <a:cubicBezTo>
                      <a:pt x="445" y="787"/>
                      <a:pt x="635" y="597"/>
                      <a:pt x="869" y="597"/>
                    </a:cubicBezTo>
                    <a:cubicBezTo>
                      <a:pt x="1103" y="597"/>
                      <a:pt x="1293" y="787"/>
                      <a:pt x="1293" y="1021"/>
                    </a:cubicBezTo>
                    <a:cubicBezTo>
                      <a:pt x="1293" y="1255"/>
                      <a:pt x="1103" y="1445"/>
                      <a:pt x="869" y="14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F38C8FE1-AAE3-1C49-BD4D-122F13E5BE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45748" y="5448943"/>
                <a:ext cx="231776" cy="308017"/>
              </a:xfrm>
              <a:custGeom>
                <a:avLst/>
                <a:gdLst>
                  <a:gd name="T0" fmla="*/ 393 w 1545"/>
                  <a:gd name="T1" fmla="*/ 1002 h 2060"/>
                  <a:gd name="T2" fmla="*/ 393 w 1545"/>
                  <a:gd name="T3" fmla="*/ 1286 h 2060"/>
                  <a:gd name="T4" fmla="*/ 369 w 1545"/>
                  <a:gd name="T5" fmla="*/ 1286 h 2060"/>
                  <a:gd name="T6" fmla="*/ 0 w 1545"/>
                  <a:gd name="T7" fmla="*/ 1655 h 2060"/>
                  <a:gd name="T8" fmla="*/ 259 w 1545"/>
                  <a:gd name="T9" fmla="*/ 2000 h 2060"/>
                  <a:gd name="T10" fmla="*/ 415 w 1545"/>
                  <a:gd name="T11" fmla="*/ 2023 h 2060"/>
                  <a:gd name="T12" fmla="*/ 415 w 1545"/>
                  <a:gd name="T13" fmla="*/ 2023 h 2060"/>
                  <a:gd name="T14" fmla="*/ 438 w 1545"/>
                  <a:gd name="T15" fmla="*/ 1866 h 2060"/>
                  <a:gd name="T16" fmla="*/ 295 w 1545"/>
                  <a:gd name="T17" fmla="*/ 1676 h 2060"/>
                  <a:gd name="T18" fmla="*/ 462 w 1545"/>
                  <a:gd name="T19" fmla="*/ 1509 h 2060"/>
                  <a:gd name="T20" fmla="*/ 505 w 1545"/>
                  <a:gd name="T21" fmla="*/ 1509 h 2060"/>
                  <a:gd name="T22" fmla="*/ 1040 w 1545"/>
                  <a:gd name="T23" fmla="*/ 1509 h 2060"/>
                  <a:gd name="T24" fmla="*/ 1083 w 1545"/>
                  <a:gd name="T25" fmla="*/ 1509 h 2060"/>
                  <a:gd name="T26" fmla="*/ 1250 w 1545"/>
                  <a:gd name="T27" fmla="*/ 1676 h 2060"/>
                  <a:gd name="T28" fmla="*/ 1107 w 1545"/>
                  <a:gd name="T29" fmla="*/ 1866 h 2060"/>
                  <a:gd name="T30" fmla="*/ 1130 w 1545"/>
                  <a:gd name="T31" fmla="*/ 2023 h 2060"/>
                  <a:gd name="T32" fmla="*/ 1130 w 1545"/>
                  <a:gd name="T33" fmla="*/ 2023 h 2060"/>
                  <a:gd name="T34" fmla="*/ 1286 w 1545"/>
                  <a:gd name="T35" fmla="*/ 2000 h 2060"/>
                  <a:gd name="T36" fmla="*/ 1545 w 1545"/>
                  <a:gd name="T37" fmla="*/ 1655 h 2060"/>
                  <a:gd name="T38" fmla="*/ 1176 w 1545"/>
                  <a:gd name="T39" fmla="*/ 1286 h 2060"/>
                  <a:gd name="T40" fmla="*/ 1152 w 1545"/>
                  <a:gd name="T41" fmla="*/ 1286 h 2060"/>
                  <a:gd name="T42" fmla="*/ 1152 w 1545"/>
                  <a:gd name="T43" fmla="*/ 1002 h 2060"/>
                  <a:gd name="T44" fmla="*/ 1322 w 1545"/>
                  <a:gd name="T45" fmla="*/ 493 h 2060"/>
                  <a:gd name="T46" fmla="*/ 841 w 1545"/>
                  <a:gd name="T47" fmla="*/ 40 h 2060"/>
                  <a:gd name="T48" fmla="*/ 214 w 1545"/>
                  <a:gd name="T49" fmla="*/ 594 h 2060"/>
                  <a:gd name="T50" fmla="*/ 393 w 1545"/>
                  <a:gd name="T51" fmla="*/ 1002 h 2060"/>
                  <a:gd name="T52" fmla="*/ 929 w 1545"/>
                  <a:gd name="T53" fmla="*/ 1286 h 2060"/>
                  <a:gd name="T54" fmla="*/ 616 w 1545"/>
                  <a:gd name="T55" fmla="*/ 1286 h 2060"/>
                  <a:gd name="T56" fmla="*/ 616 w 1545"/>
                  <a:gd name="T57" fmla="*/ 1129 h 2060"/>
                  <a:gd name="T58" fmla="*/ 772 w 1545"/>
                  <a:gd name="T59" fmla="*/ 1152 h 2060"/>
                  <a:gd name="T60" fmla="*/ 929 w 1545"/>
                  <a:gd name="T61" fmla="*/ 1129 h 2060"/>
                  <a:gd name="T62" fmla="*/ 929 w 1545"/>
                  <a:gd name="T63" fmla="*/ 1286 h 2060"/>
                  <a:gd name="T64" fmla="*/ 772 w 1545"/>
                  <a:gd name="T65" fmla="*/ 259 h 2060"/>
                  <a:gd name="T66" fmla="*/ 1107 w 1545"/>
                  <a:gd name="T67" fmla="*/ 594 h 2060"/>
                  <a:gd name="T68" fmla="*/ 772 w 1545"/>
                  <a:gd name="T69" fmla="*/ 929 h 2060"/>
                  <a:gd name="T70" fmla="*/ 438 w 1545"/>
                  <a:gd name="T71" fmla="*/ 594 h 2060"/>
                  <a:gd name="T72" fmla="*/ 772 w 1545"/>
                  <a:gd name="T73" fmla="*/ 259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5" h="2060">
                    <a:moveTo>
                      <a:pt x="393" y="1002"/>
                    </a:moveTo>
                    <a:cubicBezTo>
                      <a:pt x="393" y="1286"/>
                      <a:pt x="393" y="1286"/>
                      <a:pt x="393" y="1286"/>
                    </a:cubicBezTo>
                    <a:cubicBezTo>
                      <a:pt x="369" y="1286"/>
                      <a:pt x="369" y="1286"/>
                      <a:pt x="369" y="1286"/>
                    </a:cubicBezTo>
                    <a:cubicBezTo>
                      <a:pt x="0" y="1655"/>
                      <a:pt x="0" y="1655"/>
                      <a:pt x="0" y="1655"/>
                    </a:cubicBezTo>
                    <a:cubicBezTo>
                      <a:pt x="259" y="2000"/>
                      <a:pt x="259" y="2000"/>
                      <a:pt x="259" y="2000"/>
                    </a:cubicBezTo>
                    <a:cubicBezTo>
                      <a:pt x="296" y="2050"/>
                      <a:pt x="366" y="2060"/>
                      <a:pt x="415" y="2023"/>
                    </a:cubicBezTo>
                    <a:cubicBezTo>
                      <a:pt x="415" y="2023"/>
                      <a:pt x="415" y="2023"/>
                      <a:pt x="415" y="2023"/>
                    </a:cubicBezTo>
                    <a:cubicBezTo>
                      <a:pt x="465" y="1986"/>
                      <a:pt x="475" y="1916"/>
                      <a:pt x="438" y="1866"/>
                    </a:cubicBezTo>
                    <a:cubicBezTo>
                      <a:pt x="295" y="1676"/>
                      <a:pt x="295" y="1676"/>
                      <a:pt x="295" y="1676"/>
                    </a:cubicBezTo>
                    <a:cubicBezTo>
                      <a:pt x="462" y="1509"/>
                      <a:pt x="462" y="1509"/>
                      <a:pt x="462" y="1509"/>
                    </a:cubicBezTo>
                    <a:cubicBezTo>
                      <a:pt x="505" y="1509"/>
                      <a:pt x="505" y="1509"/>
                      <a:pt x="505" y="1509"/>
                    </a:cubicBezTo>
                    <a:cubicBezTo>
                      <a:pt x="1040" y="1509"/>
                      <a:pt x="1040" y="1509"/>
                      <a:pt x="1040" y="1509"/>
                    </a:cubicBezTo>
                    <a:cubicBezTo>
                      <a:pt x="1083" y="1509"/>
                      <a:pt x="1083" y="1509"/>
                      <a:pt x="1083" y="1509"/>
                    </a:cubicBezTo>
                    <a:cubicBezTo>
                      <a:pt x="1250" y="1676"/>
                      <a:pt x="1250" y="1676"/>
                      <a:pt x="1250" y="1676"/>
                    </a:cubicBezTo>
                    <a:cubicBezTo>
                      <a:pt x="1107" y="1866"/>
                      <a:pt x="1107" y="1866"/>
                      <a:pt x="1107" y="1866"/>
                    </a:cubicBezTo>
                    <a:cubicBezTo>
                      <a:pt x="1070" y="1916"/>
                      <a:pt x="1080" y="1986"/>
                      <a:pt x="1130" y="2023"/>
                    </a:cubicBezTo>
                    <a:cubicBezTo>
                      <a:pt x="1130" y="2023"/>
                      <a:pt x="1130" y="2023"/>
                      <a:pt x="1130" y="2023"/>
                    </a:cubicBezTo>
                    <a:cubicBezTo>
                      <a:pt x="1179" y="2060"/>
                      <a:pt x="1249" y="2050"/>
                      <a:pt x="1286" y="2000"/>
                    </a:cubicBezTo>
                    <a:cubicBezTo>
                      <a:pt x="1545" y="1655"/>
                      <a:pt x="1545" y="1655"/>
                      <a:pt x="1545" y="1655"/>
                    </a:cubicBezTo>
                    <a:cubicBezTo>
                      <a:pt x="1176" y="1286"/>
                      <a:pt x="1176" y="1286"/>
                      <a:pt x="1176" y="1286"/>
                    </a:cubicBezTo>
                    <a:cubicBezTo>
                      <a:pt x="1152" y="1286"/>
                      <a:pt x="1152" y="1286"/>
                      <a:pt x="1152" y="1286"/>
                    </a:cubicBezTo>
                    <a:cubicBezTo>
                      <a:pt x="1152" y="1002"/>
                      <a:pt x="1152" y="1002"/>
                      <a:pt x="1152" y="1002"/>
                    </a:cubicBezTo>
                    <a:cubicBezTo>
                      <a:pt x="1284" y="879"/>
                      <a:pt x="1357" y="694"/>
                      <a:pt x="1322" y="493"/>
                    </a:cubicBezTo>
                    <a:cubicBezTo>
                      <a:pt x="1279" y="256"/>
                      <a:pt x="1080" y="69"/>
                      <a:pt x="841" y="40"/>
                    </a:cubicBezTo>
                    <a:cubicBezTo>
                      <a:pt x="503" y="0"/>
                      <a:pt x="214" y="264"/>
                      <a:pt x="214" y="594"/>
                    </a:cubicBezTo>
                    <a:cubicBezTo>
                      <a:pt x="214" y="755"/>
                      <a:pt x="283" y="900"/>
                      <a:pt x="393" y="1002"/>
                    </a:cubicBezTo>
                    <a:close/>
                    <a:moveTo>
                      <a:pt x="929" y="1286"/>
                    </a:moveTo>
                    <a:cubicBezTo>
                      <a:pt x="616" y="1286"/>
                      <a:pt x="616" y="1286"/>
                      <a:pt x="616" y="1286"/>
                    </a:cubicBezTo>
                    <a:cubicBezTo>
                      <a:pt x="616" y="1129"/>
                      <a:pt x="616" y="1129"/>
                      <a:pt x="616" y="1129"/>
                    </a:cubicBezTo>
                    <a:cubicBezTo>
                      <a:pt x="666" y="1144"/>
                      <a:pt x="718" y="1152"/>
                      <a:pt x="772" y="1152"/>
                    </a:cubicBezTo>
                    <a:cubicBezTo>
                      <a:pt x="827" y="1152"/>
                      <a:pt x="879" y="1144"/>
                      <a:pt x="929" y="1129"/>
                    </a:cubicBezTo>
                    <a:lnTo>
                      <a:pt x="929" y="1286"/>
                    </a:lnTo>
                    <a:close/>
                    <a:moveTo>
                      <a:pt x="772" y="259"/>
                    </a:moveTo>
                    <a:cubicBezTo>
                      <a:pt x="957" y="259"/>
                      <a:pt x="1107" y="409"/>
                      <a:pt x="1107" y="594"/>
                    </a:cubicBezTo>
                    <a:cubicBezTo>
                      <a:pt x="1107" y="779"/>
                      <a:pt x="957" y="929"/>
                      <a:pt x="772" y="929"/>
                    </a:cubicBezTo>
                    <a:cubicBezTo>
                      <a:pt x="588" y="929"/>
                      <a:pt x="438" y="779"/>
                      <a:pt x="438" y="594"/>
                    </a:cubicBezTo>
                    <a:cubicBezTo>
                      <a:pt x="438" y="409"/>
                      <a:pt x="588" y="259"/>
                      <a:pt x="772" y="25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15A7C4BB-4FA2-E041-9D06-FCBF537E56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4514" y="5481472"/>
                <a:ext cx="345631" cy="182981"/>
              </a:xfrm>
              <a:custGeom>
                <a:avLst/>
                <a:gdLst>
                  <a:gd name="T0" fmla="*/ 497 w 2303"/>
                  <a:gd name="T1" fmla="*/ 1190 h 1224"/>
                  <a:gd name="T2" fmla="*/ 1011 w 2303"/>
                  <a:gd name="T3" fmla="*/ 1010 h 1224"/>
                  <a:gd name="T4" fmla="*/ 2203 w 2303"/>
                  <a:gd name="T5" fmla="*/ 771 h 1224"/>
                  <a:gd name="T6" fmla="*/ 2290 w 2303"/>
                  <a:gd name="T7" fmla="*/ 640 h 1224"/>
                  <a:gd name="T8" fmla="*/ 2290 w 2303"/>
                  <a:gd name="T9" fmla="*/ 640 h 1224"/>
                  <a:gd name="T10" fmla="*/ 2159 w 2303"/>
                  <a:gd name="T11" fmla="*/ 552 h 1224"/>
                  <a:gd name="T12" fmla="*/ 1140 w 2303"/>
                  <a:gd name="T13" fmla="*/ 756 h 1224"/>
                  <a:gd name="T14" fmla="*/ 1152 w 2303"/>
                  <a:gd name="T15" fmla="*/ 640 h 1224"/>
                  <a:gd name="T16" fmla="*/ 1081 w 2303"/>
                  <a:gd name="T17" fmla="*/ 368 h 1224"/>
                  <a:gd name="T18" fmla="*/ 2194 w 2303"/>
                  <a:gd name="T19" fmla="*/ 229 h 1224"/>
                  <a:gd name="T20" fmla="*/ 2290 w 2303"/>
                  <a:gd name="T21" fmla="*/ 104 h 1224"/>
                  <a:gd name="T22" fmla="*/ 2290 w 2303"/>
                  <a:gd name="T23" fmla="*/ 104 h 1224"/>
                  <a:gd name="T24" fmla="*/ 2166 w 2303"/>
                  <a:gd name="T25" fmla="*/ 7 h 1224"/>
                  <a:gd name="T26" fmla="*/ 889 w 2303"/>
                  <a:gd name="T27" fmla="*/ 167 h 1224"/>
                  <a:gd name="T28" fmla="*/ 594 w 2303"/>
                  <a:gd name="T29" fmla="*/ 82 h 1224"/>
                  <a:gd name="T30" fmla="*/ 40 w 2303"/>
                  <a:gd name="T31" fmla="*/ 708 h 1224"/>
                  <a:gd name="T32" fmla="*/ 497 w 2303"/>
                  <a:gd name="T33" fmla="*/ 1190 h 1224"/>
                  <a:gd name="T34" fmla="*/ 594 w 2303"/>
                  <a:gd name="T35" fmla="*/ 305 h 1224"/>
                  <a:gd name="T36" fmla="*/ 929 w 2303"/>
                  <a:gd name="T37" fmla="*/ 640 h 1224"/>
                  <a:gd name="T38" fmla="*/ 594 w 2303"/>
                  <a:gd name="T39" fmla="*/ 975 h 1224"/>
                  <a:gd name="T40" fmla="*/ 259 w 2303"/>
                  <a:gd name="T41" fmla="*/ 640 h 1224"/>
                  <a:gd name="T42" fmla="*/ 594 w 2303"/>
                  <a:gd name="T43" fmla="*/ 305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3" h="1224">
                    <a:moveTo>
                      <a:pt x="497" y="1190"/>
                    </a:moveTo>
                    <a:cubicBezTo>
                      <a:pt x="701" y="1224"/>
                      <a:pt x="889" y="1147"/>
                      <a:pt x="1011" y="1010"/>
                    </a:cubicBezTo>
                    <a:cubicBezTo>
                      <a:pt x="2203" y="771"/>
                      <a:pt x="2203" y="771"/>
                      <a:pt x="2203" y="771"/>
                    </a:cubicBezTo>
                    <a:cubicBezTo>
                      <a:pt x="2263" y="759"/>
                      <a:pt x="2303" y="700"/>
                      <a:pt x="2290" y="640"/>
                    </a:cubicBezTo>
                    <a:cubicBezTo>
                      <a:pt x="2290" y="640"/>
                      <a:pt x="2290" y="640"/>
                      <a:pt x="2290" y="640"/>
                    </a:cubicBezTo>
                    <a:cubicBezTo>
                      <a:pt x="2278" y="579"/>
                      <a:pt x="2220" y="540"/>
                      <a:pt x="2159" y="552"/>
                    </a:cubicBezTo>
                    <a:cubicBezTo>
                      <a:pt x="1140" y="756"/>
                      <a:pt x="1140" y="756"/>
                      <a:pt x="1140" y="756"/>
                    </a:cubicBezTo>
                    <a:cubicBezTo>
                      <a:pt x="1148" y="719"/>
                      <a:pt x="1152" y="680"/>
                      <a:pt x="1152" y="640"/>
                    </a:cubicBezTo>
                    <a:cubicBezTo>
                      <a:pt x="1152" y="541"/>
                      <a:pt x="1126" y="448"/>
                      <a:pt x="1081" y="368"/>
                    </a:cubicBezTo>
                    <a:cubicBezTo>
                      <a:pt x="2194" y="229"/>
                      <a:pt x="2194" y="229"/>
                      <a:pt x="2194" y="229"/>
                    </a:cubicBezTo>
                    <a:cubicBezTo>
                      <a:pt x="2255" y="221"/>
                      <a:pt x="2298" y="165"/>
                      <a:pt x="2290" y="104"/>
                    </a:cubicBezTo>
                    <a:cubicBezTo>
                      <a:pt x="2290" y="104"/>
                      <a:pt x="2290" y="104"/>
                      <a:pt x="2290" y="104"/>
                    </a:cubicBezTo>
                    <a:cubicBezTo>
                      <a:pt x="2283" y="43"/>
                      <a:pt x="2227" y="0"/>
                      <a:pt x="2166" y="7"/>
                    </a:cubicBezTo>
                    <a:cubicBezTo>
                      <a:pt x="889" y="167"/>
                      <a:pt x="889" y="167"/>
                      <a:pt x="889" y="167"/>
                    </a:cubicBezTo>
                    <a:cubicBezTo>
                      <a:pt x="803" y="113"/>
                      <a:pt x="702" y="82"/>
                      <a:pt x="594" y="82"/>
                    </a:cubicBezTo>
                    <a:cubicBezTo>
                      <a:pt x="264" y="82"/>
                      <a:pt x="0" y="370"/>
                      <a:pt x="40" y="708"/>
                    </a:cubicBezTo>
                    <a:cubicBezTo>
                      <a:pt x="69" y="949"/>
                      <a:pt x="258" y="1149"/>
                      <a:pt x="497" y="1190"/>
                    </a:cubicBezTo>
                    <a:close/>
                    <a:moveTo>
                      <a:pt x="594" y="305"/>
                    </a:moveTo>
                    <a:cubicBezTo>
                      <a:pt x="779" y="305"/>
                      <a:pt x="929" y="455"/>
                      <a:pt x="929" y="640"/>
                    </a:cubicBezTo>
                    <a:cubicBezTo>
                      <a:pt x="929" y="825"/>
                      <a:pt x="779" y="975"/>
                      <a:pt x="594" y="975"/>
                    </a:cubicBezTo>
                    <a:cubicBezTo>
                      <a:pt x="409" y="975"/>
                      <a:pt x="259" y="825"/>
                      <a:pt x="259" y="640"/>
                    </a:cubicBezTo>
                    <a:cubicBezTo>
                      <a:pt x="259" y="455"/>
                      <a:pt x="409" y="305"/>
                      <a:pt x="594" y="3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6">
                <a:extLst>
                  <a:ext uri="{FF2B5EF4-FFF2-40B4-BE49-F238E27FC236}">
                    <a16:creationId xmlns:a16="http://schemas.microsoft.com/office/drawing/2014/main" id="{3AD179FC-C846-C64D-8339-55DE5C1182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6735" y="5801689"/>
                <a:ext cx="648567" cy="273454"/>
              </a:xfrm>
              <a:custGeom>
                <a:avLst/>
                <a:gdLst>
                  <a:gd name="T0" fmla="*/ 3862 w 4330"/>
                  <a:gd name="T1" fmla="*/ 892 h 1830"/>
                  <a:gd name="T2" fmla="*/ 3795 w 4330"/>
                  <a:gd name="T3" fmla="*/ 892 h 1830"/>
                  <a:gd name="T4" fmla="*/ 3795 w 4330"/>
                  <a:gd name="T5" fmla="*/ 111 h 1830"/>
                  <a:gd name="T6" fmla="*/ 3683 w 4330"/>
                  <a:gd name="T7" fmla="*/ 0 h 1830"/>
                  <a:gd name="T8" fmla="*/ 2790 w 4330"/>
                  <a:gd name="T9" fmla="*/ 0 h 1830"/>
                  <a:gd name="T10" fmla="*/ 2678 w 4330"/>
                  <a:gd name="T11" fmla="*/ 111 h 1830"/>
                  <a:gd name="T12" fmla="*/ 2678 w 4330"/>
                  <a:gd name="T13" fmla="*/ 892 h 1830"/>
                  <a:gd name="T14" fmla="*/ 468 w 4330"/>
                  <a:gd name="T15" fmla="*/ 892 h 1830"/>
                  <a:gd name="T16" fmla="*/ 0 w 4330"/>
                  <a:gd name="T17" fmla="*/ 1361 h 1830"/>
                  <a:gd name="T18" fmla="*/ 468 w 4330"/>
                  <a:gd name="T19" fmla="*/ 1830 h 1830"/>
                  <a:gd name="T20" fmla="*/ 3862 w 4330"/>
                  <a:gd name="T21" fmla="*/ 1830 h 1830"/>
                  <a:gd name="T22" fmla="*/ 4330 w 4330"/>
                  <a:gd name="T23" fmla="*/ 1361 h 1830"/>
                  <a:gd name="T24" fmla="*/ 3862 w 4330"/>
                  <a:gd name="T25" fmla="*/ 892 h 1830"/>
                  <a:gd name="T26" fmla="*/ 2902 w 4330"/>
                  <a:gd name="T27" fmla="*/ 223 h 1830"/>
                  <a:gd name="T28" fmla="*/ 3571 w 4330"/>
                  <a:gd name="T29" fmla="*/ 223 h 1830"/>
                  <a:gd name="T30" fmla="*/ 3571 w 4330"/>
                  <a:gd name="T31" fmla="*/ 892 h 1830"/>
                  <a:gd name="T32" fmla="*/ 2902 w 4330"/>
                  <a:gd name="T33" fmla="*/ 892 h 1830"/>
                  <a:gd name="T34" fmla="*/ 2902 w 4330"/>
                  <a:gd name="T35" fmla="*/ 223 h 1830"/>
                  <a:gd name="T36" fmla="*/ 3862 w 4330"/>
                  <a:gd name="T37" fmla="*/ 1607 h 1830"/>
                  <a:gd name="T38" fmla="*/ 468 w 4330"/>
                  <a:gd name="T39" fmla="*/ 1607 h 1830"/>
                  <a:gd name="T40" fmla="*/ 223 w 4330"/>
                  <a:gd name="T41" fmla="*/ 1361 h 1830"/>
                  <a:gd name="T42" fmla="*/ 468 w 4330"/>
                  <a:gd name="T43" fmla="*/ 1116 h 1830"/>
                  <a:gd name="T44" fmla="*/ 2790 w 4330"/>
                  <a:gd name="T45" fmla="*/ 1116 h 1830"/>
                  <a:gd name="T46" fmla="*/ 3683 w 4330"/>
                  <a:gd name="T47" fmla="*/ 1116 h 1830"/>
                  <a:gd name="T48" fmla="*/ 3862 w 4330"/>
                  <a:gd name="T49" fmla="*/ 1116 h 1830"/>
                  <a:gd name="T50" fmla="*/ 4107 w 4330"/>
                  <a:gd name="T51" fmla="*/ 1361 h 1830"/>
                  <a:gd name="T52" fmla="*/ 3862 w 4330"/>
                  <a:gd name="T53" fmla="*/ 1607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0" h="1830">
                    <a:moveTo>
                      <a:pt x="3862" y="892"/>
                    </a:moveTo>
                    <a:cubicBezTo>
                      <a:pt x="3795" y="892"/>
                      <a:pt x="3795" y="892"/>
                      <a:pt x="3795" y="892"/>
                    </a:cubicBezTo>
                    <a:cubicBezTo>
                      <a:pt x="3795" y="111"/>
                      <a:pt x="3795" y="111"/>
                      <a:pt x="3795" y="111"/>
                    </a:cubicBezTo>
                    <a:cubicBezTo>
                      <a:pt x="3795" y="50"/>
                      <a:pt x="3745" y="0"/>
                      <a:pt x="3683" y="0"/>
                    </a:cubicBezTo>
                    <a:cubicBezTo>
                      <a:pt x="2790" y="0"/>
                      <a:pt x="2790" y="0"/>
                      <a:pt x="2790" y="0"/>
                    </a:cubicBezTo>
                    <a:cubicBezTo>
                      <a:pt x="2728" y="0"/>
                      <a:pt x="2678" y="50"/>
                      <a:pt x="2678" y="111"/>
                    </a:cubicBezTo>
                    <a:cubicBezTo>
                      <a:pt x="2678" y="892"/>
                      <a:pt x="2678" y="892"/>
                      <a:pt x="2678" y="892"/>
                    </a:cubicBezTo>
                    <a:cubicBezTo>
                      <a:pt x="468" y="892"/>
                      <a:pt x="468" y="892"/>
                      <a:pt x="468" y="892"/>
                    </a:cubicBezTo>
                    <a:cubicBezTo>
                      <a:pt x="210" y="892"/>
                      <a:pt x="0" y="1103"/>
                      <a:pt x="0" y="1361"/>
                    </a:cubicBezTo>
                    <a:cubicBezTo>
                      <a:pt x="0" y="1620"/>
                      <a:pt x="210" y="1830"/>
                      <a:pt x="468" y="1830"/>
                    </a:cubicBezTo>
                    <a:cubicBezTo>
                      <a:pt x="3862" y="1830"/>
                      <a:pt x="3862" y="1830"/>
                      <a:pt x="3862" y="1830"/>
                    </a:cubicBezTo>
                    <a:cubicBezTo>
                      <a:pt x="4120" y="1830"/>
                      <a:pt x="4330" y="1620"/>
                      <a:pt x="4330" y="1361"/>
                    </a:cubicBezTo>
                    <a:cubicBezTo>
                      <a:pt x="4330" y="1103"/>
                      <a:pt x="4120" y="892"/>
                      <a:pt x="3862" y="892"/>
                    </a:cubicBezTo>
                    <a:close/>
                    <a:moveTo>
                      <a:pt x="2902" y="223"/>
                    </a:moveTo>
                    <a:cubicBezTo>
                      <a:pt x="3571" y="223"/>
                      <a:pt x="3571" y="223"/>
                      <a:pt x="3571" y="223"/>
                    </a:cubicBezTo>
                    <a:cubicBezTo>
                      <a:pt x="3571" y="892"/>
                      <a:pt x="3571" y="892"/>
                      <a:pt x="3571" y="892"/>
                    </a:cubicBezTo>
                    <a:cubicBezTo>
                      <a:pt x="2902" y="892"/>
                      <a:pt x="2902" y="892"/>
                      <a:pt x="2902" y="892"/>
                    </a:cubicBezTo>
                    <a:lnTo>
                      <a:pt x="2902" y="223"/>
                    </a:lnTo>
                    <a:close/>
                    <a:moveTo>
                      <a:pt x="3862" y="1607"/>
                    </a:moveTo>
                    <a:cubicBezTo>
                      <a:pt x="468" y="1607"/>
                      <a:pt x="468" y="1607"/>
                      <a:pt x="468" y="1607"/>
                    </a:cubicBezTo>
                    <a:cubicBezTo>
                      <a:pt x="333" y="1607"/>
                      <a:pt x="223" y="1497"/>
                      <a:pt x="223" y="1361"/>
                    </a:cubicBezTo>
                    <a:cubicBezTo>
                      <a:pt x="223" y="1226"/>
                      <a:pt x="333" y="1116"/>
                      <a:pt x="468" y="1116"/>
                    </a:cubicBezTo>
                    <a:cubicBezTo>
                      <a:pt x="2790" y="1116"/>
                      <a:pt x="2790" y="1116"/>
                      <a:pt x="2790" y="1116"/>
                    </a:cubicBezTo>
                    <a:cubicBezTo>
                      <a:pt x="3683" y="1116"/>
                      <a:pt x="3683" y="1116"/>
                      <a:pt x="3683" y="1116"/>
                    </a:cubicBezTo>
                    <a:cubicBezTo>
                      <a:pt x="3862" y="1116"/>
                      <a:pt x="3862" y="1116"/>
                      <a:pt x="3862" y="1116"/>
                    </a:cubicBezTo>
                    <a:cubicBezTo>
                      <a:pt x="3997" y="1116"/>
                      <a:pt x="4107" y="1226"/>
                      <a:pt x="4107" y="1361"/>
                    </a:cubicBezTo>
                    <a:cubicBezTo>
                      <a:pt x="4107" y="1497"/>
                      <a:pt x="3997" y="1607"/>
                      <a:pt x="3862" y="16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E37798-8DDC-5E47-8EEA-92E9152B7965}"/>
              </a:ext>
            </a:extLst>
          </p:cNvPr>
          <p:cNvGrpSpPr/>
          <p:nvPr/>
        </p:nvGrpSpPr>
        <p:grpSpPr>
          <a:xfrm>
            <a:off x="2540764" y="3082800"/>
            <a:ext cx="1005840" cy="1005840"/>
            <a:chOff x="2406889" y="2457768"/>
            <a:chExt cx="1005840" cy="10058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0DFBB0-AE06-BD40-9063-F01CF0056A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6889" y="2457768"/>
              <a:ext cx="1005840" cy="10058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8234649-CD63-7E41-927A-693720E0179D}"/>
                </a:ext>
              </a:extLst>
            </p:cNvPr>
            <p:cNvGrpSpPr/>
            <p:nvPr/>
          </p:nvGrpSpPr>
          <p:grpSpPr>
            <a:xfrm>
              <a:off x="2573410" y="2700375"/>
              <a:ext cx="658157" cy="475763"/>
              <a:chOff x="8631846" y="1453640"/>
              <a:chExt cx="711750" cy="514504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45E55C27-A153-E540-9A53-F962B667A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1163" y="1726933"/>
                <a:ext cx="109317" cy="49906"/>
              </a:xfrm>
              <a:custGeom>
                <a:avLst/>
                <a:gdLst>
                  <a:gd name="T0" fmla="*/ 200 w 877"/>
                  <a:gd name="T1" fmla="*/ 400 h 400"/>
                  <a:gd name="T2" fmla="*/ 677 w 877"/>
                  <a:gd name="T3" fmla="*/ 400 h 400"/>
                  <a:gd name="T4" fmla="*/ 877 w 877"/>
                  <a:gd name="T5" fmla="*/ 200 h 400"/>
                  <a:gd name="T6" fmla="*/ 877 w 877"/>
                  <a:gd name="T7" fmla="*/ 200 h 400"/>
                  <a:gd name="T8" fmla="*/ 677 w 877"/>
                  <a:gd name="T9" fmla="*/ 0 h 400"/>
                  <a:gd name="T10" fmla="*/ 200 w 877"/>
                  <a:gd name="T11" fmla="*/ 0 h 400"/>
                  <a:gd name="T12" fmla="*/ 0 w 877"/>
                  <a:gd name="T13" fmla="*/ 200 h 400"/>
                  <a:gd name="T14" fmla="*/ 0 w 877"/>
                  <a:gd name="T15" fmla="*/ 200 h 400"/>
                  <a:gd name="T16" fmla="*/ 200 w 877"/>
                  <a:gd name="T1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7" h="400">
                    <a:moveTo>
                      <a:pt x="200" y="400"/>
                    </a:moveTo>
                    <a:cubicBezTo>
                      <a:pt x="677" y="400"/>
                      <a:pt x="677" y="400"/>
                      <a:pt x="677" y="400"/>
                    </a:cubicBezTo>
                    <a:cubicBezTo>
                      <a:pt x="787" y="400"/>
                      <a:pt x="877" y="311"/>
                      <a:pt x="877" y="200"/>
                    </a:cubicBezTo>
                    <a:cubicBezTo>
                      <a:pt x="877" y="200"/>
                      <a:pt x="877" y="200"/>
                      <a:pt x="877" y="200"/>
                    </a:cubicBezTo>
                    <a:cubicBezTo>
                      <a:pt x="877" y="90"/>
                      <a:pt x="787" y="0"/>
                      <a:pt x="677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90" y="0"/>
                      <a:pt x="0" y="90"/>
                      <a:pt x="0" y="20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311"/>
                      <a:pt x="90" y="400"/>
                      <a:pt x="200" y="40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7119C7E-DFAF-B54B-8F5F-2C1E11D71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4961" y="1726933"/>
                <a:ext cx="109317" cy="49906"/>
              </a:xfrm>
              <a:custGeom>
                <a:avLst/>
                <a:gdLst>
                  <a:gd name="T0" fmla="*/ 200 w 877"/>
                  <a:gd name="T1" fmla="*/ 400 h 400"/>
                  <a:gd name="T2" fmla="*/ 677 w 877"/>
                  <a:gd name="T3" fmla="*/ 400 h 400"/>
                  <a:gd name="T4" fmla="*/ 877 w 877"/>
                  <a:gd name="T5" fmla="*/ 200 h 400"/>
                  <a:gd name="T6" fmla="*/ 877 w 877"/>
                  <a:gd name="T7" fmla="*/ 200 h 400"/>
                  <a:gd name="T8" fmla="*/ 677 w 877"/>
                  <a:gd name="T9" fmla="*/ 0 h 400"/>
                  <a:gd name="T10" fmla="*/ 200 w 877"/>
                  <a:gd name="T11" fmla="*/ 0 h 400"/>
                  <a:gd name="T12" fmla="*/ 0 w 877"/>
                  <a:gd name="T13" fmla="*/ 200 h 400"/>
                  <a:gd name="T14" fmla="*/ 0 w 877"/>
                  <a:gd name="T15" fmla="*/ 200 h 400"/>
                  <a:gd name="T16" fmla="*/ 200 w 877"/>
                  <a:gd name="T17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7" h="400">
                    <a:moveTo>
                      <a:pt x="200" y="400"/>
                    </a:moveTo>
                    <a:cubicBezTo>
                      <a:pt x="677" y="400"/>
                      <a:pt x="677" y="400"/>
                      <a:pt x="677" y="400"/>
                    </a:cubicBezTo>
                    <a:cubicBezTo>
                      <a:pt x="787" y="400"/>
                      <a:pt x="877" y="311"/>
                      <a:pt x="877" y="200"/>
                    </a:cubicBezTo>
                    <a:cubicBezTo>
                      <a:pt x="877" y="200"/>
                      <a:pt x="877" y="200"/>
                      <a:pt x="877" y="200"/>
                    </a:cubicBezTo>
                    <a:cubicBezTo>
                      <a:pt x="877" y="90"/>
                      <a:pt x="787" y="0"/>
                      <a:pt x="677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90" y="0"/>
                      <a:pt x="0" y="90"/>
                      <a:pt x="0" y="20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311"/>
                      <a:pt x="90" y="400"/>
                      <a:pt x="200" y="40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E0AB19F8-50D3-5448-BA4A-67F5B2A19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31846" y="1453640"/>
                <a:ext cx="711750" cy="514504"/>
              </a:xfrm>
              <a:custGeom>
                <a:avLst/>
                <a:gdLst>
                  <a:gd name="T0" fmla="*/ 5696 w 5696"/>
                  <a:gd name="T1" fmla="*/ 857 h 4124"/>
                  <a:gd name="T2" fmla="*/ 5175 w 5696"/>
                  <a:gd name="T3" fmla="*/ 657 h 4124"/>
                  <a:gd name="T4" fmla="*/ 4581 w 5696"/>
                  <a:gd name="T5" fmla="*/ 564 h 4124"/>
                  <a:gd name="T6" fmla="*/ 3947 w 5696"/>
                  <a:gd name="T7" fmla="*/ 0 h 4124"/>
                  <a:gd name="T8" fmla="*/ 1749 w 5696"/>
                  <a:gd name="T9" fmla="*/ 0 h 4124"/>
                  <a:gd name="T10" fmla="*/ 951 w 5696"/>
                  <a:gd name="T11" fmla="*/ 1087 h 4124"/>
                  <a:gd name="T12" fmla="*/ 200 w 5696"/>
                  <a:gd name="T13" fmla="*/ 657 h 4124"/>
                  <a:gd name="T14" fmla="*/ 0 w 5696"/>
                  <a:gd name="T15" fmla="*/ 857 h 4124"/>
                  <a:gd name="T16" fmla="*/ 356 w 5696"/>
                  <a:gd name="T17" fmla="*/ 1057 h 4124"/>
                  <a:gd name="T18" fmla="*/ 238 w 5696"/>
                  <a:gd name="T19" fmla="*/ 1968 h 4124"/>
                  <a:gd name="T20" fmla="*/ 458 w 5696"/>
                  <a:gd name="T21" fmla="*/ 3466 h 4124"/>
                  <a:gd name="T22" fmla="*/ 876 w 5696"/>
                  <a:gd name="T23" fmla="*/ 4124 h 4124"/>
                  <a:gd name="T24" fmla="*/ 1953 w 5696"/>
                  <a:gd name="T25" fmla="*/ 3705 h 4124"/>
                  <a:gd name="T26" fmla="*/ 2848 w 5696"/>
                  <a:gd name="T27" fmla="*/ 3466 h 4124"/>
                  <a:gd name="T28" fmla="*/ 3744 w 5696"/>
                  <a:gd name="T29" fmla="*/ 3705 h 4124"/>
                  <a:gd name="T30" fmla="*/ 4820 w 5696"/>
                  <a:gd name="T31" fmla="*/ 4124 h 4124"/>
                  <a:gd name="T32" fmla="*/ 5239 w 5696"/>
                  <a:gd name="T33" fmla="*/ 3466 h 4124"/>
                  <a:gd name="T34" fmla="*/ 5458 w 5696"/>
                  <a:gd name="T35" fmla="*/ 1968 h 4124"/>
                  <a:gd name="T36" fmla="*/ 5341 w 5696"/>
                  <a:gd name="T37" fmla="*/ 1057 h 4124"/>
                  <a:gd name="T38" fmla="*/ 5696 w 5696"/>
                  <a:gd name="T39" fmla="*/ 857 h 4124"/>
                  <a:gd name="T40" fmla="*/ 1749 w 5696"/>
                  <a:gd name="T41" fmla="*/ 399 h 4124"/>
                  <a:gd name="T42" fmla="*/ 3947 w 5696"/>
                  <a:gd name="T43" fmla="*/ 399 h 4124"/>
                  <a:gd name="T44" fmla="*/ 4389 w 5696"/>
                  <a:gd name="T45" fmla="*/ 1287 h 4124"/>
                  <a:gd name="T46" fmla="*/ 2848 w 5696"/>
                  <a:gd name="T47" fmla="*/ 1314 h 4124"/>
                  <a:gd name="T48" fmla="*/ 1307 w 5696"/>
                  <a:gd name="T49" fmla="*/ 1287 h 4124"/>
                  <a:gd name="T50" fmla="*/ 1553 w 5696"/>
                  <a:gd name="T51" fmla="*/ 3705 h 4124"/>
                  <a:gd name="T52" fmla="*/ 876 w 5696"/>
                  <a:gd name="T53" fmla="*/ 3724 h 4124"/>
                  <a:gd name="T54" fmla="*/ 857 w 5696"/>
                  <a:gd name="T55" fmla="*/ 3466 h 4124"/>
                  <a:gd name="T56" fmla="*/ 1553 w 5696"/>
                  <a:gd name="T57" fmla="*/ 3705 h 4124"/>
                  <a:gd name="T58" fmla="*/ 638 w 5696"/>
                  <a:gd name="T59" fmla="*/ 1981 h 4124"/>
                  <a:gd name="T60" fmla="*/ 1267 w 5696"/>
                  <a:gd name="T61" fmla="*/ 1714 h 4124"/>
                  <a:gd name="T62" fmla="*/ 4429 w 5696"/>
                  <a:gd name="T63" fmla="*/ 1714 h 4124"/>
                  <a:gd name="T64" fmla="*/ 5058 w 5696"/>
                  <a:gd name="T65" fmla="*/ 1981 h 4124"/>
                  <a:gd name="T66" fmla="*/ 2848 w 5696"/>
                  <a:gd name="T67" fmla="*/ 3067 h 4124"/>
                  <a:gd name="T68" fmla="*/ 4839 w 5696"/>
                  <a:gd name="T69" fmla="*/ 3705 h 4124"/>
                  <a:gd name="T70" fmla="*/ 4162 w 5696"/>
                  <a:gd name="T71" fmla="*/ 3724 h 4124"/>
                  <a:gd name="T72" fmla="*/ 4143 w 5696"/>
                  <a:gd name="T73" fmla="*/ 3466 h 4124"/>
                  <a:gd name="T74" fmla="*/ 4839 w 5696"/>
                  <a:gd name="T75" fmla="*/ 3705 h 4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96" h="4124">
                    <a:moveTo>
                      <a:pt x="5696" y="857"/>
                    </a:moveTo>
                    <a:cubicBezTo>
                      <a:pt x="5696" y="857"/>
                      <a:pt x="5696" y="857"/>
                      <a:pt x="5696" y="857"/>
                    </a:cubicBezTo>
                    <a:cubicBezTo>
                      <a:pt x="5696" y="746"/>
                      <a:pt x="5607" y="657"/>
                      <a:pt x="5496" y="657"/>
                    </a:cubicBezTo>
                    <a:cubicBezTo>
                      <a:pt x="5175" y="657"/>
                      <a:pt x="5175" y="657"/>
                      <a:pt x="5175" y="657"/>
                    </a:cubicBezTo>
                    <a:cubicBezTo>
                      <a:pt x="4745" y="1087"/>
                      <a:pt x="4745" y="1087"/>
                      <a:pt x="4745" y="1087"/>
                    </a:cubicBezTo>
                    <a:cubicBezTo>
                      <a:pt x="4581" y="564"/>
                      <a:pt x="4581" y="564"/>
                      <a:pt x="4581" y="564"/>
                    </a:cubicBezTo>
                    <a:cubicBezTo>
                      <a:pt x="4574" y="546"/>
                      <a:pt x="4574" y="546"/>
                      <a:pt x="4574" y="546"/>
                    </a:cubicBezTo>
                    <a:cubicBezTo>
                      <a:pt x="4432" y="209"/>
                      <a:pt x="4192" y="0"/>
                      <a:pt x="3947" y="0"/>
                    </a:cubicBezTo>
                    <a:cubicBezTo>
                      <a:pt x="2848" y="0"/>
                      <a:pt x="2848" y="0"/>
                      <a:pt x="2848" y="0"/>
                    </a:cubicBezTo>
                    <a:cubicBezTo>
                      <a:pt x="1749" y="0"/>
                      <a:pt x="1749" y="0"/>
                      <a:pt x="1749" y="0"/>
                    </a:cubicBezTo>
                    <a:cubicBezTo>
                      <a:pt x="1504" y="0"/>
                      <a:pt x="1264" y="209"/>
                      <a:pt x="1122" y="546"/>
                    </a:cubicBezTo>
                    <a:cubicBezTo>
                      <a:pt x="951" y="1087"/>
                      <a:pt x="951" y="1087"/>
                      <a:pt x="951" y="1087"/>
                    </a:cubicBezTo>
                    <a:cubicBezTo>
                      <a:pt x="521" y="657"/>
                      <a:pt x="521" y="657"/>
                      <a:pt x="521" y="657"/>
                    </a:cubicBezTo>
                    <a:cubicBezTo>
                      <a:pt x="200" y="657"/>
                      <a:pt x="200" y="657"/>
                      <a:pt x="200" y="657"/>
                    </a:cubicBezTo>
                    <a:cubicBezTo>
                      <a:pt x="90" y="657"/>
                      <a:pt x="0" y="746"/>
                      <a:pt x="0" y="857"/>
                    </a:cubicBezTo>
                    <a:cubicBezTo>
                      <a:pt x="0" y="857"/>
                      <a:pt x="0" y="857"/>
                      <a:pt x="0" y="857"/>
                    </a:cubicBezTo>
                    <a:cubicBezTo>
                      <a:pt x="0" y="967"/>
                      <a:pt x="90" y="1057"/>
                      <a:pt x="200" y="1057"/>
                    </a:cubicBezTo>
                    <a:cubicBezTo>
                      <a:pt x="356" y="1057"/>
                      <a:pt x="356" y="1057"/>
                      <a:pt x="356" y="1057"/>
                    </a:cubicBezTo>
                    <a:cubicBezTo>
                      <a:pt x="608" y="1309"/>
                      <a:pt x="608" y="1309"/>
                      <a:pt x="608" y="1309"/>
                    </a:cubicBezTo>
                    <a:cubicBezTo>
                      <a:pt x="240" y="1776"/>
                      <a:pt x="238" y="1918"/>
                      <a:pt x="238" y="1968"/>
                    </a:cubicBezTo>
                    <a:cubicBezTo>
                      <a:pt x="238" y="3466"/>
                      <a:pt x="238" y="3466"/>
                      <a:pt x="238" y="3466"/>
                    </a:cubicBezTo>
                    <a:cubicBezTo>
                      <a:pt x="458" y="3466"/>
                      <a:pt x="458" y="3466"/>
                      <a:pt x="458" y="3466"/>
                    </a:cubicBezTo>
                    <a:cubicBezTo>
                      <a:pt x="458" y="3705"/>
                      <a:pt x="458" y="3705"/>
                      <a:pt x="458" y="3705"/>
                    </a:cubicBezTo>
                    <a:cubicBezTo>
                      <a:pt x="458" y="3936"/>
                      <a:pt x="645" y="4124"/>
                      <a:pt x="876" y="4124"/>
                    </a:cubicBezTo>
                    <a:cubicBezTo>
                      <a:pt x="1534" y="4124"/>
                      <a:pt x="1534" y="4124"/>
                      <a:pt x="1534" y="4124"/>
                    </a:cubicBezTo>
                    <a:cubicBezTo>
                      <a:pt x="1765" y="4124"/>
                      <a:pt x="1953" y="3936"/>
                      <a:pt x="1953" y="3705"/>
                    </a:cubicBezTo>
                    <a:cubicBezTo>
                      <a:pt x="1953" y="3466"/>
                      <a:pt x="1953" y="3466"/>
                      <a:pt x="1953" y="3466"/>
                    </a:cubicBezTo>
                    <a:cubicBezTo>
                      <a:pt x="2848" y="3466"/>
                      <a:pt x="2848" y="3466"/>
                      <a:pt x="2848" y="3466"/>
                    </a:cubicBezTo>
                    <a:cubicBezTo>
                      <a:pt x="3744" y="3466"/>
                      <a:pt x="3744" y="3466"/>
                      <a:pt x="3744" y="3466"/>
                    </a:cubicBezTo>
                    <a:cubicBezTo>
                      <a:pt x="3744" y="3705"/>
                      <a:pt x="3744" y="3705"/>
                      <a:pt x="3744" y="3705"/>
                    </a:cubicBezTo>
                    <a:cubicBezTo>
                      <a:pt x="3744" y="3936"/>
                      <a:pt x="3931" y="4124"/>
                      <a:pt x="4162" y="4124"/>
                    </a:cubicBezTo>
                    <a:cubicBezTo>
                      <a:pt x="4820" y="4124"/>
                      <a:pt x="4820" y="4124"/>
                      <a:pt x="4820" y="4124"/>
                    </a:cubicBezTo>
                    <a:cubicBezTo>
                      <a:pt x="5051" y="4124"/>
                      <a:pt x="5239" y="3936"/>
                      <a:pt x="5239" y="3705"/>
                    </a:cubicBezTo>
                    <a:cubicBezTo>
                      <a:pt x="5239" y="3466"/>
                      <a:pt x="5239" y="3466"/>
                      <a:pt x="5239" y="3466"/>
                    </a:cubicBezTo>
                    <a:cubicBezTo>
                      <a:pt x="5458" y="3466"/>
                      <a:pt x="5458" y="3466"/>
                      <a:pt x="5458" y="3466"/>
                    </a:cubicBezTo>
                    <a:cubicBezTo>
                      <a:pt x="5458" y="1968"/>
                      <a:pt x="5458" y="1968"/>
                      <a:pt x="5458" y="1968"/>
                    </a:cubicBezTo>
                    <a:cubicBezTo>
                      <a:pt x="5458" y="1918"/>
                      <a:pt x="5456" y="1776"/>
                      <a:pt x="5088" y="1309"/>
                    </a:cubicBezTo>
                    <a:cubicBezTo>
                      <a:pt x="5341" y="1057"/>
                      <a:pt x="5341" y="1057"/>
                      <a:pt x="5341" y="1057"/>
                    </a:cubicBezTo>
                    <a:cubicBezTo>
                      <a:pt x="5496" y="1057"/>
                      <a:pt x="5496" y="1057"/>
                      <a:pt x="5496" y="1057"/>
                    </a:cubicBezTo>
                    <a:cubicBezTo>
                      <a:pt x="5607" y="1057"/>
                      <a:pt x="5696" y="967"/>
                      <a:pt x="5696" y="857"/>
                    </a:cubicBezTo>
                    <a:close/>
                    <a:moveTo>
                      <a:pt x="1494" y="693"/>
                    </a:moveTo>
                    <a:cubicBezTo>
                      <a:pt x="1580" y="493"/>
                      <a:pt x="1696" y="399"/>
                      <a:pt x="1749" y="399"/>
                    </a:cubicBezTo>
                    <a:cubicBezTo>
                      <a:pt x="2848" y="399"/>
                      <a:pt x="2848" y="399"/>
                      <a:pt x="2848" y="399"/>
                    </a:cubicBezTo>
                    <a:cubicBezTo>
                      <a:pt x="3947" y="399"/>
                      <a:pt x="3947" y="399"/>
                      <a:pt x="3947" y="399"/>
                    </a:cubicBezTo>
                    <a:cubicBezTo>
                      <a:pt x="4000" y="399"/>
                      <a:pt x="4116" y="493"/>
                      <a:pt x="4202" y="693"/>
                    </a:cubicBezTo>
                    <a:cubicBezTo>
                      <a:pt x="4389" y="1287"/>
                      <a:pt x="4389" y="1287"/>
                      <a:pt x="4389" y="1287"/>
                    </a:cubicBezTo>
                    <a:cubicBezTo>
                      <a:pt x="4334" y="1314"/>
                      <a:pt x="4334" y="1314"/>
                      <a:pt x="4334" y="1314"/>
                    </a:cubicBezTo>
                    <a:cubicBezTo>
                      <a:pt x="2848" y="1314"/>
                      <a:pt x="2848" y="1314"/>
                      <a:pt x="2848" y="1314"/>
                    </a:cubicBezTo>
                    <a:cubicBezTo>
                      <a:pt x="1362" y="1314"/>
                      <a:pt x="1362" y="1314"/>
                      <a:pt x="1362" y="1314"/>
                    </a:cubicBezTo>
                    <a:cubicBezTo>
                      <a:pt x="1307" y="1287"/>
                      <a:pt x="1307" y="1287"/>
                      <a:pt x="1307" y="1287"/>
                    </a:cubicBezTo>
                    <a:lnTo>
                      <a:pt x="1494" y="693"/>
                    </a:lnTo>
                    <a:close/>
                    <a:moveTo>
                      <a:pt x="1553" y="3705"/>
                    </a:moveTo>
                    <a:cubicBezTo>
                      <a:pt x="1553" y="3715"/>
                      <a:pt x="1544" y="3724"/>
                      <a:pt x="1534" y="3724"/>
                    </a:cubicBezTo>
                    <a:cubicBezTo>
                      <a:pt x="876" y="3724"/>
                      <a:pt x="876" y="3724"/>
                      <a:pt x="876" y="3724"/>
                    </a:cubicBezTo>
                    <a:cubicBezTo>
                      <a:pt x="866" y="3724"/>
                      <a:pt x="857" y="3715"/>
                      <a:pt x="857" y="3705"/>
                    </a:cubicBezTo>
                    <a:cubicBezTo>
                      <a:pt x="857" y="3466"/>
                      <a:pt x="857" y="3466"/>
                      <a:pt x="857" y="3466"/>
                    </a:cubicBezTo>
                    <a:cubicBezTo>
                      <a:pt x="1553" y="3466"/>
                      <a:pt x="1553" y="3466"/>
                      <a:pt x="1553" y="3466"/>
                    </a:cubicBezTo>
                    <a:lnTo>
                      <a:pt x="1553" y="3705"/>
                    </a:lnTo>
                    <a:close/>
                    <a:moveTo>
                      <a:pt x="638" y="3067"/>
                    </a:moveTo>
                    <a:cubicBezTo>
                      <a:pt x="638" y="1981"/>
                      <a:pt x="638" y="1981"/>
                      <a:pt x="638" y="1981"/>
                    </a:cubicBezTo>
                    <a:cubicBezTo>
                      <a:pt x="661" y="1916"/>
                      <a:pt x="785" y="1732"/>
                      <a:pt x="931" y="1546"/>
                    </a:cubicBezTo>
                    <a:cubicBezTo>
                      <a:pt x="1267" y="1714"/>
                      <a:pt x="1267" y="1714"/>
                      <a:pt x="1267" y="1714"/>
                    </a:cubicBezTo>
                    <a:cubicBezTo>
                      <a:pt x="2848" y="1714"/>
                      <a:pt x="2848" y="1714"/>
                      <a:pt x="2848" y="1714"/>
                    </a:cubicBezTo>
                    <a:cubicBezTo>
                      <a:pt x="4429" y="1714"/>
                      <a:pt x="4429" y="1714"/>
                      <a:pt x="4429" y="1714"/>
                    </a:cubicBezTo>
                    <a:cubicBezTo>
                      <a:pt x="4765" y="1546"/>
                      <a:pt x="4765" y="1546"/>
                      <a:pt x="4765" y="1546"/>
                    </a:cubicBezTo>
                    <a:cubicBezTo>
                      <a:pt x="4911" y="1732"/>
                      <a:pt x="5036" y="1916"/>
                      <a:pt x="5058" y="1981"/>
                    </a:cubicBezTo>
                    <a:cubicBezTo>
                      <a:pt x="5058" y="3067"/>
                      <a:pt x="5058" y="3067"/>
                      <a:pt x="5058" y="3067"/>
                    </a:cubicBezTo>
                    <a:cubicBezTo>
                      <a:pt x="2848" y="3067"/>
                      <a:pt x="2848" y="3067"/>
                      <a:pt x="2848" y="3067"/>
                    </a:cubicBezTo>
                    <a:lnTo>
                      <a:pt x="638" y="3067"/>
                    </a:lnTo>
                    <a:close/>
                    <a:moveTo>
                      <a:pt x="4839" y="3705"/>
                    </a:moveTo>
                    <a:cubicBezTo>
                      <a:pt x="4839" y="3715"/>
                      <a:pt x="4830" y="3724"/>
                      <a:pt x="4820" y="3724"/>
                    </a:cubicBezTo>
                    <a:cubicBezTo>
                      <a:pt x="4162" y="3724"/>
                      <a:pt x="4162" y="3724"/>
                      <a:pt x="4162" y="3724"/>
                    </a:cubicBezTo>
                    <a:cubicBezTo>
                      <a:pt x="4152" y="3724"/>
                      <a:pt x="4143" y="3715"/>
                      <a:pt x="4143" y="3705"/>
                    </a:cubicBezTo>
                    <a:cubicBezTo>
                      <a:pt x="4143" y="3466"/>
                      <a:pt x="4143" y="3466"/>
                      <a:pt x="4143" y="3466"/>
                    </a:cubicBezTo>
                    <a:cubicBezTo>
                      <a:pt x="4839" y="3466"/>
                      <a:pt x="4839" y="3466"/>
                      <a:pt x="4839" y="3466"/>
                    </a:cubicBezTo>
                    <a:lnTo>
                      <a:pt x="4839" y="370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61557-EB89-2D4B-AD39-32DE31CCFF84}"/>
              </a:ext>
            </a:extLst>
          </p:cNvPr>
          <p:cNvGrpSpPr/>
          <p:nvPr/>
        </p:nvGrpSpPr>
        <p:grpSpPr>
          <a:xfrm>
            <a:off x="4580497" y="2537572"/>
            <a:ext cx="1005840" cy="1005840"/>
            <a:chOff x="3960618" y="1963051"/>
            <a:chExt cx="1005840" cy="10058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DABE05-7675-7E47-BD38-B139A5DC7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618" y="1963051"/>
              <a:ext cx="1005840" cy="10058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005F1A-95A0-5441-80A4-812BEE5A6809}"/>
                </a:ext>
              </a:extLst>
            </p:cNvPr>
            <p:cNvGrpSpPr/>
            <p:nvPr/>
          </p:nvGrpSpPr>
          <p:grpSpPr>
            <a:xfrm>
              <a:off x="4183030" y="2155602"/>
              <a:ext cx="582903" cy="545229"/>
              <a:chOff x="9715207" y="3424544"/>
              <a:chExt cx="661845" cy="619069"/>
            </a:xfrm>
          </p:grpSpPr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E54D5E6-9ED6-7A48-897C-8AE3FA8A3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8278" y="3424544"/>
                <a:ext cx="363599" cy="333893"/>
              </a:xfrm>
              <a:custGeom>
                <a:avLst/>
                <a:gdLst>
                  <a:gd name="T0" fmla="*/ 313 w 2991"/>
                  <a:gd name="T1" fmla="*/ 2760 h 2760"/>
                  <a:gd name="T2" fmla="*/ 392 w 2991"/>
                  <a:gd name="T3" fmla="*/ 2736 h 2760"/>
                  <a:gd name="T4" fmla="*/ 432 w 2991"/>
                  <a:gd name="T5" fmla="*/ 2537 h 2760"/>
                  <a:gd name="T6" fmla="*/ 288 w 2991"/>
                  <a:gd name="T7" fmla="*/ 2058 h 2760"/>
                  <a:gd name="T8" fmla="*/ 863 w 2991"/>
                  <a:gd name="T9" fmla="*/ 1244 h 2760"/>
                  <a:gd name="T10" fmla="*/ 953 w 2991"/>
                  <a:gd name="T11" fmla="*/ 1212 h 2760"/>
                  <a:gd name="T12" fmla="*/ 959 w 2991"/>
                  <a:gd name="T13" fmla="*/ 1116 h 2760"/>
                  <a:gd name="T14" fmla="*/ 1829 w 2991"/>
                  <a:gd name="T15" fmla="*/ 288 h 2760"/>
                  <a:gd name="T16" fmla="*/ 2698 w 2991"/>
                  <a:gd name="T17" fmla="*/ 1056 h 2760"/>
                  <a:gd name="T18" fmla="*/ 2853 w 2991"/>
                  <a:gd name="T19" fmla="*/ 1186 h 2760"/>
                  <a:gd name="T20" fmla="*/ 2984 w 2991"/>
                  <a:gd name="T21" fmla="*/ 1031 h 2760"/>
                  <a:gd name="T22" fmla="*/ 1829 w 2991"/>
                  <a:gd name="T23" fmla="*/ 0 h 2760"/>
                  <a:gd name="T24" fmla="*/ 680 w 2991"/>
                  <a:gd name="T25" fmla="*/ 1007 h 2760"/>
                  <a:gd name="T26" fmla="*/ 0 w 2991"/>
                  <a:gd name="T27" fmla="*/ 2058 h 2760"/>
                  <a:gd name="T28" fmla="*/ 193 w 2991"/>
                  <a:gd name="T29" fmla="*/ 2696 h 2760"/>
                  <a:gd name="T30" fmla="*/ 313 w 2991"/>
                  <a:gd name="T31" fmla="*/ 2760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91" h="2760">
                    <a:moveTo>
                      <a:pt x="313" y="2760"/>
                    </a:moveTo>
                    <a:cubicBezTo>
                      <a:pt x="340" y="2760"/>
                      <a:pt x="368" y="2753"/>
                      <a:pt x="392" y="2736"/>
                    </a:cubicBezTo>
                    <a:cubicBezTo>
                      <a:pt x="458" y="2692"/>
                      <a:pt x="476" y="2603"/>
                      <a:pt x="432" y="2537"/>
                    </a:cubicBezTo>
                    <a:cubicBezTo>
                      <a:pt x="338" y="2395"/>
                      <a:pt x="288" y="2229"/>
                      <a:pt x="288" y="2058"/>
                    </a:cubicBezTo>
                    <a:cubicBezTo>
                      <a:pt x="288" y="1692"/>
                      <a:pt x="519" y="1364"/>
                      <a:pt x="863" y="1244"/>
                    </a:cubicBezTo>
                    <a:cubicBezTo>
                      <a:pt x="953" y="1212"/>
                      <a:pt x="953" y="1212"/>
                      <a:pt x="953" y="1212"/>
                    </a:cubicBezTo>
                    <a:cubicBezTo>
                      <a:pt x="959" y="1116"/>
                      <a:pt x="959" y="1116"/>
                      <a:pt x="959" y="1116"/>
                    </a:cubicBezTo>
                    <a:cubicBezTo>
                      <a:pt x="983" y="659"/>
                      <a:pt x="1374" y="288"/>
                      <a:pt x="1829" y="288"/>
                    </a:cubicBezTo>
                    <a:cubicBezTo>
                      <a:pt x="2287" y="288"/>
                      <a:pt x="2660" y="618"/>
                      <a:pt x="2698" y="1056"/>
                    </a:cubicBezTo>
                    <a:cubicBezTo>
                      <a:pt x="2704" y="1135"/>
                      <a:pt x="2772" y="1194"/>
                      <a:pt x="2853" y="1186"/>
                    </a:cubicBezTo>
                    <a:cubicBezTo>
                      <a:pt x="2932" y="1180"/>
                      <a:pt x="2991" y="1110"/>
                      <a:pt x="2984" y="1031"/>
                    </a:cubicBezTo>
                    <a:cubicBezTo>
                      <a:pt x="2934" y="443"/>
                      <a:pt x="2437" y="0"/>
                      <a:pt x="1829" y="0"/>
                    </a:cubicBezTo>
                    <a:cubicBezTo>
                      <a:pt x="1255" y="0"/>
                      <a:pt x="758" y="444"/>
                      <a:pt x="680" y="1007"/>
                    </a:cubicBezTo>
                    <a:cubicBezTo>
                      <a:pt x="270" y="1190"/>
                      <a:pt x="0" y="1601"/>
                      <a:pt x="0" y="2058"/>
                    </a:cubicBezTo>
                    <a:cubicBezTo>
                      <a:pt x="0" y="2286"/>
                      <a:pt x="67" y="2507"/>
                      <a:pt x="193" y="2696"/>
                    </a:cubicBezTo>
                    <a:cubicBezTo>
                      <a:pt x="220" y="2738"/>
                      <a:pt x="266" y="2760"/>
                      <a:pt x="313" y="276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3667CA09-A26F-964A-B422-538D37B71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9477" y="3533861"/>
                <a:ext cx="161599" cy="251905"/>
              </a:xfrm>
              <a:custGeom>
                <a:avLst/>
                <a:gdLst>
                  <a:gd name="T0" fmla="*/ 1271 w 1327"/>
                  <a:gd name="T1" fmla="*/ 492 h 2086"/>
                  <a:gd name="T2" fmla="*/ 1068 w 1327"/>
                  <a:gd name="T3" fmla="*/ 492 h 2086"/>
                  <a:gd name="T4" fmla="*/ 864 w 1327"/>
                  <a:gd name="T5" fmla="*/ 696 h 2086"/>
                  <a:gd name="T6" fmla="*/ 864 w 1327"/>
                  <a:gd name="T7" fmla="*/ 144 h 2086"/>
                  <a:gd name="T8" fmla="*/ 720 w 1327"/>
                  <a:gd name="T9" fmla="*/ 0 h 2086"/>
                  <a:gd name="T10" fmla="*/ 576 w 1327"/>
                  <a:gd name="T11" fmla="*/ 144 h 2086"/>
                  <a:gd name="T12" fmla="*/ 576 w 1327"/>
                  <a:gd name="T13" fmla="*/ 1146 h 2086"/>
                  <a:gd name="T14" fmla="*/ 260 w 1327"/>
                  <a:gd name="T15" fmla="*/ 829 h 2086"/>
                  <a:gd name="T16" fmla="*/ 57 w 1327"/>
                  <a:gd name="T17" fmla="*/ 829 h 2086"/>
                  <a:gd name="T18" fmla="*/ 57 w 1327"/>
                  <a:gd name="T19" fmla="*/ 1033 h 2086"/>
                  <a:gd name="T20" fmla="*/ 576 w 1327"/>
                  <a:gd name="T21" fmla="*/ 1552 h 2086"/>
                  <a:gd name="T22" fmla="*/ 576 w 1327"/>
                  <a:gd name="T23" fmla="*/ 1942 h 2086"/>
                  <a:gd name="T24" fmla="*/ 720 w 1327"/>
                  <a:gd name="T25" fmla="*/ 2086 h 2086"/>
                  <a:gd name="T26" fmla="*/ 864 w 1327"/>
                  <a:gd name="T27" fmla="*/ 1942 h 2086"/>
                  <a:gd name="T28" fmla="*/ 864 w 1327"/>
                  <a:gd name="T29" fmla="*/ 1103 h 2086"/>
                  <a:gd name="T30" fmla="*/ 1271 w 1327"/>
                  <a:gd name="T31" fmla="*/ 695 h 2086"/>
                  <a:gd name="T32" fmla="*/ 1271 w 1327"/>
                  <a:gd name="T33" fmla="*/ 492 h 2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7" h="2086">
                    <a:moveTo>
                      <a:pt x="1271" y="492"/>
                    </a:moveTo>
                    <a:cubicBezTo>
                      <a:pt x="1215" y="436"/>
                      <a:pt x="1124" y="436"/>
                      <a:pt x="1068" y="492"/>
                    </a:cubicBezTo>
                    <a:cubicBezTo>
                      <a:pt x="864" y="696"/>
                      <a:pt x="864" y="696"/>
                      <a:pt x="864" y="696"/>
                    </a:cubicBezTo>
                    <a:cubicBezTo>
                      <a:pt x="864" y="144"/>
                      <a:pt x="864" y="144"/>
                      <a:pt x="864" y="144"/>
                    </a:cubicBezTo>
                    <a:cubicBezTo>
                      <a:pt x="864" y="65"/>
                      <a:pt x="800" y="0"/>
                      <a:pt x="720" y="0"/>
                    </a:cubicBezTo>
                    <a:cubicBezTo>
                      <a:pt x="641" y="0"/>
                      <a:pt x="576" y="65"/>
                      <a:pt x="576" y="144"/>
                    </a:cubicBezTo>
                    <a:cubicBezTo>
                      <a:pt x="576" y="1146"/>
                      <a:pt x="576" y="1146"/>
                      <a:pt x="576" y="1146"/>
                    </a:cubicBezTo>
                    <a:cubicBezTo>
                      <a:pt x="260" y="829"/>
                      <a:pt x="260" y="829"/>
                      <a:pt x="260" y="829"/>
                    </a:cubicBezTo>
                    <a:cubicBezTo>
                      <a:pt x="204" y="773"/>
                      <a:pt x="113" y="773"/>
                      <a:pt x="57" y="829"/>
                    </a:cubicBezTo>
                    <a:cubicBezTo>
                      <a:pt x="0" y="885"/>
                      <a:pt x="0" y="976"/>
                      <a:pt x="57" y="1033"/>
                    </a:cubicBezTo>
                    <a:cubicBezTo>
                      <a:pt x="576" y="1552"/>
                      <a:pt x="576" y="1552"/>
                      <a:pt x="576" y="1552"/>
                    </a:cubicBezTo>
                    <a:cubicBezTo>
                      <a:pt x="576" y="1942"/>
                      <a:pt x="576" y="1942"/>
                      <a:pt x="576" y="1942"/>
                    </a:cubicBezTo>
                    <a:cubicBezTo>
                      <a:pt x="576" y="2022"/>
                      <a:pt x="641" y="2086"/>
                      <a:pt x="720" y="2086"/>
                    </a:cubicBezTo>
                    <a:cubicBezTo>
                      <a:pt x="800" y="2086"/>
                      <a:pt x="864" y="2022"/>
                      <a:pt x="864" y="1942"/>
                    </a:cubicBezTo>
                    <a:cubicBezTo>
                      <a:pt x="864" y="1103"/>
                      <a:pt x="864" y="1103"/>
                      <a:pt x="864" y="1103"/>
                    </a:cubicBezTo>
                    <a:cubicBezTo>
                      <a:pt x="1271" y="695"/>
                      <a:pt x="1271" y="695"/>
                      <a:pt x="1271" y="695"/>
                    </a:cubicBezTo>
                    <a:cubicBezTo>
                      <a:pt x="1327" y="639"/>
                      <a:pt x="1327" y="548"/>
                      <a:pt x="1271" y="49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Rectangle 17">
                <a:extLst>
                  <a:ext uri="{FF2B5EF4-FFF2-40B4-BE49-F238E27FC236}">
                    <a16:creationId xmlns:a16="http://schemas.microsoft.com/office/drawing/2014/main" id="{93391B8F-AD6B-174E-AB38-7AC36CBFE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8278" y="3986578"/>
                <a:ext cx="35647" cy="40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4C7186CF-B6DC-1345-B821-B7EBA866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7312" y="3986578"/>
                <a:ext cx="35647" cy="40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426FD7F6-E30A-CD44-BE07-0AFFCE2238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42537" y="3795272"/>
                <a:ext cx="266164" cy="129518"/>
              </a:xfrm>
              <a:custGeom>
                <a:avLst/>
                <a:gdLst>
                  <a:gd name="T0" fmla="*/ 224 w 224"/>
                  <a:gd name="T1" fmla="*/ 109 h 109"/>
                  <a:gd name="T2" fmla="*/ 224 w 224"/>
                  <a:gd name="T3" fmla="*/ 82 h 109"/>
                  <a:gd name="T4" fmla="*/ 224 w 224"/>
                  <a:gd name="T5" fmla="*/ 22 h 109"/>
                  <a:gd name="T6" fmla="*/ 224 w 224"/>
                  <a:gd name="T7" fmla="*/ 0 h 109"/>
                  <a:gd name="T8" fmla="*/ 195 w 224"/>
                  <a:gd name="T9" fmla="*/ 0 h 109"/>
                  <a:gd name="T10" fmla="*/ 195 w 224"/>
                  <a:gd name="T11" fmla="*/ 8 h 109"/>
                  <a:gd name="T12" fmla="*/ 29 w 224"/>
                  <a:gd name="T13" fmla="*/ 8 h 109"/>
                  <a:gd name="T14" fmla="*/ 29 w 224"/>
                  <a:gd name="T15" fmla="*/ 0 h 109"/>
                  <a:gd name="T16" fmla="*/ 0 w 224"/>
                  <a:gd name="T17" fmla="*/ 0 h 109"/>
                  <a:gd name="T18" fmla="*/ 0 w 224"/>
                  <a:gd name="T19" fmla="*/ 22 h 109"/>
                  <a:gd name="T20" fmla="*/ 0 w 224"/>
                  <a:gd name="T21" fmla="*/ 82 h 109"/>
                  <a:gd name="T22" fmla="*/ 0 w 224"/>
                  <a:gd name="T23" fmla="*/ 109 h 109"/>
                  <a:gd name="T24" fmla="*/ 29 w 224"/>
                  <a:gd name="T25" fmla="*/ 109 h 109"/>
                  <a:gd name="T26" fmla="*/ 29 w 224"/>
                  <a:gd name="T27" fmla="*/ 97 h 109"/>
                  <a:gd name="T28" fmla="*/ 195 w 224"/>
                  <a:gd name="T29" fmla="*/ 97 h 109"/>
                  <a:gd name="T30" fmla="*/ 195 w 224"/>
                  <a:gd name="T31" fmla="*/ 109 h 109"/>
                  <a:gd name="T32" fmla="*/ 224 w 224"/>
                  <a:gd name="T33" fmla="*/ 109 h 109"/>
                  <a:gd name="T34" fmla="*/ 29 w 224"/>
                  <a:gd name="T35" fmla="*/ 67 h 109"/>
                  <a:gd name="T36" fmla="*/ 29 w 224"/>
                  <a:gd name="T37" fmla="*/ 37 h 109"/>
                  <a:gd name="T38" fmla="*/ 195 w 224"/>
                  <a:gd name="T39" fmla="*/ 37 h 109"/>
                  <a:gd name="T40" fmla="*/ 195 w 224"/>
                  <a:gd name="T41" fmla="*/ 67 h 109"/>
                  <a:gd name="T42" fmla="*/ 29 w 224"/>
                  <a:gd name="T43" fmla="*/ 6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109">
                    <a:moveTo>
                      <a:pt x="224" y="109"/>
                    </a:moveTo>
                    <a:lnTo>
                      <a:pt x="224" y="82"/>
                    </a:lnTo>
                    <a:lnTo>
                      <a:pt x="224" y="22"/>
                    </a:lnTo>
                    <a:lnTo>
                      <a:pt x="224" y="0"/>
                    </a:lnTo>
                    <a:lnTo>
                      <a:pt x="195" y="0"/>
                    </a:lnTo>
                    <a:lnTo>
                      <a:pt x="195" y="8"/>
                    </a:lnTo>
                    <a:lnTo>
                      <a:pt x="29" y="8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0" y="82"/>
                    </a:lnTo>
                    <a:lnTo>
                      <a:pt x="0" y="109"/>
                    </a:lnTo>
                    <a:lnTo>
                      <a:pt x="29" y="109"/>
                    </a:lnTo>
                    <a:lnTo>
                      <a:pt x="29" y="97"/>
                    </a:lnTo>
                    <a:lnTo>
                      <a:pt x="195" y="97"/>
                    </a:lnTo>
                    <a:lnTo>
                      <a:pt x="195" y="109"/>
                    </a:lnTo>
                    <a:lnTo>
                      <a:pt x="224" y="109"/>
                    </a:lnTo>
                    <a:close/>
                    <a:moveTo>
                      <a:pt x="29" y="67"/>
                    </a:moveTo>
                    <a:lnTo>
                      <a:pt x="29" y="37"/>
                    </a:lnTo>
                    <a:lnTo>
                      <a:pt x="195" y="37"/>
                    </a:lnTo>
                    <a:lnTo>
                      <a:pt x="195" y="67"/>
                    </a:lnTo>
                    <a:lnTo>
                      <a:pt x="29" y="6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8912AC1-9DF2-CB48-8CF6-E9138BF6B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207" y="3941425"/>
                <a:ext cx="320822" cy="35647"/>
              </a:xfrm>
              <a:custGeom>
                <a:avLst/>
                <a:gdLst>
                  <a:gd name="T0" fmla="*/ 2503 w 2647"/>
                  <a:gd name="T1" fmla="*/ 0 h 289"/>
                  <a:gd name="T2" fmla="*/ 143 w 2647"/>
                  <a:gd name="T3" fmla="*/ 0 h 289"/>
                  <a:gd name="T4" fmla="*/ 0 w 2647"/>
                  <a:gd name="T5" fmla="*/ 145 h 289"/>
                  <a:gd name="T6" fmla="*/ 143 w 2647"/>
                  <a:gd name="T7" fmla="*/ 289 h 289"/>
                  <a:gd name="T8" fmla="*/ 2503 w 2647"/>
                  <a:gd name="T9" fmla="*/ 289 h 289"/>
                  <a:gd name="T10" fmla="*/ 2647 w 2647"/>
                  <a:gd name="T11" fmla="*/ 145 h 289"/>
                  <a:gd name="T12" fmla="*/ 2647 w 2647"/>
                  <a:gd name="T13" fmla="*/ 144 h 289"/>
                  <a:gd name="T14" fmla="*/ 2503 w 264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7" h="289">
                    <a:moveTo>
                      <a:pt x="2503" y="0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64" y="0"/>
                      <a:pt x="0" y="66"/>
                      <a:pt x="0" y="145"/>
                    </a:cubicBezTo>
                    <a:cubicBezTo>
                      <a:pt x="0" y="224"/>
                      <a:pt x="64" y="289"/>
                      <a:pt x="143" y="289"/>
                    </a:cubicBezTo>
                    <a:cubicBezTo>
                      <a:pt x="2503" y="289"/>
                      <a:pt x="2503" y="289"/>
                      <a:pt x="2503" y="289"/>
                    </a:cubicBezTo>
                    <a:cubicBezTo>
                      <a:pt x="2583" y="289"/>
                      <a:pt x="2647" y="224"/>
                      <a:pt x="2647" y="145"/>
                    </a:cubicBezTo>
                    <a:cubicBezTo>
                      <a:pt x="2647" y="144"/>
                      <a:pt x="2647" y="144"/>
                      <a:pt x="2647" y="144"/>
                    </a:cubicBezTo>
                    <a:cubicBezTo>
                      <a:pt x="2647" y="65"/>
                      <a:pt x="2583" y="0"/>
                      <a:pt x="250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7D84ABEF-A367-904F-9A31-2C48B7C8B5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3958" y="3669320"/>
                <a:ext cx="143776" cy="143776"/>
              </a:xfrm>
              <a:custGeom>
                <a:avLst/>
                <a:gdLst>
                  <a:gd name="T0" fmla="*/ 593 w 1187"/>
                  <a:gd name="T1" fmla="*/ 0 h 1187"/>
                  <a:gd name="T2" fmla="*/ 592 w 1187"/>
                  <a:gd name="T3" fmla="*/ 0 h 1187"/>
                  <a:gd name="T4" fmla="*/ 0 w 1187"/>
                  <a:gd name="T5" fmla="*/ 593 h 1187"/>
                  <a:gd name="T6" fmla="*/ 171 w 1187"/>
                  <a:gd name="T7" fmla="*/ 1015 h 1187"/>
                  <a:gd name="T8" fmla="*/ 595 w 1187"/>
                  <a:gd name="T9" fmla="*/ 1187 h 1187"/>
                  <a:gd name="T10" fmla="*/ 1016 w 1187"/>
                  <a:gd name="T11" fmla="*/ 1015 h 1187"/>
                  <a:gd name="T12" fmla="*/ 1187 w 1187"/>
                  <a:gd name="T13" fmla="*/ 593 h 1187"/>
                  <a:gd name="T14" fmla="*/ 593 w 1187"/>
                  <a:gd name="T15" fmla="*/ 0 h 1187"/>
                  <a:gd name="T16" fmla="*/ 812 w 1187"/>
                  <a:gd name="T17" fmla="*/ 812 h 1187"/>
                  <a:gd name="T18" fmla="*/ 591 w 1187"/>
                  <a:gd name="T19" fmla="*/ 899 h 1187"/>
                  <a:gd name="T20" fmla="*/ 374 w 1187"/>
                  <a:gd name="T21" fmla="*/ 812 h 1187"/>
                  <a:gd name="T22" fmla="*/ 288 w 1187"/>
                  <a:gd name="T23" fmla="*/ 593 h 1187"/>
                  <a:gd name="T24" fmla="*/ 592 w 1187"/>
                  <a:gd name="T25" fmla="*/ 288 h 1187"/>
                  <a:gd name="T26" fmla="*/ 594 w 1187"/>
                  <a:gd name="T27" fmla="*/ 288 h 1187"/>
                  <a:gd name="T28" fmla="*/ 899 w 1187"/>
                  <a:gd name="T29" fmla="*/ 593 h 1187"/>
                  <a:gd name="T30" fmla="*/ 812 w 1187"/>
                  <a:gd name="T31" fmla="*/ 812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7" h="1187">
                    <a:moveTo>
                      <a:pt x="593" y="0"/>
                    </a:moveTo>
                    <a:cubicBezTo>
                      <a:pt x="592" y="0"/>
                      <a:pt x="592" y="0"/>
                      <a:pt x="592" y="0"/>
                    </a:cubicBezTo>
                    <a:cubicBezTo>
                      <a:pt x="261" y="0"/>
                      <a:pt x="0" y="261"/>
                      <a:pt x="0" y="593"/>
                    </a:cubicBezTo>
                    <a:cubicBezTo>
                      <a:pt x="0" y="755"/>
                      <a:pt x="60" y="905"/>
                      <a:pt x="171" y="1015"/>
                    </a:cubicBezTo>
                    <a:cubicBezTo>
                      <a:pt x="281" y="1126"/>
                      <a:pt x="430" y="1187"/>
                      <a:pt x="595" y="1187"/>
                    </a:cubicBezTo>
                    <a:cubicBezTo>
                      <a:pt x="756" y="1187"/>
                      <a:pt x="905" y="1126"/>
                      <a:pt x="1016" y="1015"/>
                    </a:cubicBezTo>
                    <a:cubicBezTo>
                      <a:pt x="1126" y="905"/>
                      <a:pt x="1187" y="755"/>
                      <a:pt x="1187" y="593"/>
                    </a:cubicBezTo>
                    <a:cubicBezTo>
                      <a:pt x="1186" y="261"/>
                      <a:pt x="926" y="0"/>
                      <a:pt x="593" y="0"/>
                    </a:cubicBezTo>
                    <a:close/>
                    <a:moveTo>
                      <a:pt x="812" y="812"/>
                    </a:moveTo>
                    <a:cubicBezTo>
                      <a:pt x="756" y="868"/>
                      <a:pt x="679" y="899"/>
                      <a:pt x="591" y="899"/>
                    </a:cubicBezTo>
                    <a:cubicBezTo>
                      <a:pt x="507" y="899"/>
                      <a:pt x="430" y="868"/>
                      <a:pt x="374" y="812"/>
                    </a:cubicBezTo>
                    <a:cubicBezTo>
                      <a:pt x="318" y="756"/>
                      <a:pt x="287" y="678"/>
                      <a:pt x="288" y="593"/>
                    </a:cubicBezTo>
                    <a:cubicBezTo>
                      <a:pt x="288" y="419"/>
                      <a:pt x="419" y="288"/>
                      <a:pt x="592" y="288"/>
                    </a:cubicBezTo>
                    <a:cubicBezTo>
                      <a:pt x="594" y="288"/>
                      <a:pt x="594" y="288"/>
                      <a:pt x="594" y="288"/>
                    </a:cubicBezTo>
                    <a:cubicBezTo>
                      <a:pt x="768" y="288"/>
                      <a:pt x="899" y="419"/>
                      <a:pt x="899" y="593"/>
                    </a:cubicBezTo>
                    <a:cubicBezTo>
                      <a:pt x="899" y="678"/>
                      <a:pt x="868" y="756"/>
                      <a:pt x="812" y="81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7E149C2A-B792-0B40-9DF7-203BC9614D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14641" y="3561191"/>
                <a:ext cx="362411" cy="482422"/>
              </a:xfrm>
              <a:custGeom>
                <a:avLst/>
                <a:gdLst>
                  <a:gd name="T0" fmla="*/ 1493 w 2986"/>
                  <a:gd name="T1" fmla="*/ 0 h 3989"/>
                  <a:gd name="T2" fmla="*/ 1 w 2986"/>
                  <a:gd name="T3" fmla="*/ 1409 h 3989"/>
                  <a:gd name="T4" fmla="*/ 255 w 2986"/>
                  <a:gd name="T5" fmla="*/ 2276 h 3989"/>
                  <a:gd name="T6" fmla="*/ 1377 w 2986"/>
                  <a:gd name="T7" fmla="*/ 3831 h 3989"/>
                  <a:gd name="T8" fmla="*/ 1493 w 2986"/>
                  <a:gd name="T9" fmla="*/ 3989 h 3989"/>
                  <a:gd name="T10" fmla="*/ 1609 w 2986"/>
                  <a:gd name="T11" fmla="*/ 3831 h 3989"/>
                  <a:gd name="T12" fmla="*/ 2731 w 2986"/>
                  <a:gd name="T13" fmla="*/ 2276 h 3989"/>
                  <a:gd name="T14" fmla="*/ 2986 w 2986"/>
                  <a:gd name="T15" fmla="*/ 1410 h 3989"/>
                  <a:gd name="T16" fmla="*/ 1493 w 2986"/>
                  <a:gd name="T17" fmla="*/ 0 h 3989"/>
                  <a:gd name="T18" fmla="*/ 2492 w 2986"/>
                  <a:gd name="T19" fmla="*/ 2117 h 3989"/>
                  <a:gd name="T20" fmla="*/ 1493 w 2986"/>
                  <a:gd name="T21" fmla="*/ 3502 h 3989"/>
                  <a:gd name="T22" fmla="*/ 495 w 2986"/>
                  <a:gd name="T23" fmla="*/ 2116 h 3989"/>
                  <a:gd name="T24" fmla="*/ 289 w 2986"/>
                  <a:gd name="T25" fmla="*/ 1410 h 3989"/>
                  <a:gd name="T26" fmla="*/ 1493 w 2986"/>
                  <a:gd name="T27" fmla="*/ 288 h 3989"/>
                  <a:gd name="T28" fmla="*/ 2698 w 2986"/>
                  <a:gd name="T29" fmla="*/ 1410 h 3989"/>
                  <a:gd name="T30" fmla="*/ 2492 w 2986"/>
                  <a:gd name="T31" fmla="*/ 2117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6" h="3989">
                    <a:moveTo>
                      <a:pt x="1493" y="0"/>
                    </a:moveTo>
                    <a:cubicBezTo>
                      <a:pt x="670" y="0"/>
                      <a:pt x="1" y="632"/>
                      <a:pt x="1" y="1409"/>
                    </a:cubicBezTo>
                    <a:cubicBezTo>
                      <a:pt x="0" y="1708"/>
                      <a:pt x="43" y="1957"/>
                      <a:pt x="255" y="2276"/>
                    </a:cubicBezTo>
                    <a:cubicBezTo>
                      <a:pt x="438" y="2550"/>
                      <a:pt x="1339" y="3779"/>
                      <a:pt x="1377" y="3831"/>
                    </a:cubicBezTo>
                    <a:cubicBezTo>
                      <a:pt x="1493" y="3989"/>
                      <a:pt x="1493" y="3989"/>
                      <a:pt x="1493" y="3989"/>
                    </a:cubicBezTo>
                    <a:cubicBezTo>
                      <a:pt x="1609" y="3831"/>
                      <a:pt x="1609" y="3831"/>
                      <a:pt x="1609" y="3831"/>
                    </a:cubicBezTo>
                    <a:cubicBezTo>
                      <a:pt x="1647" y="3779"/>
                      <a:pt x="2548" y="2550"/>
                      <a:pt x="2731" y="2276"/>
                    </a:cubicBezTo>
                    <a:cubicBezTo>
                      <a:pt x="2944" y="1957"/>
                      <a:pt x="2986" y="1708"/>
                      <a:pt x="2986" y="1410"/>
                    </a:cubicBezTo>
                    <a:cubicBezTo>
                      <a:pt x="2986" y="632"/>
                      <a:pt x="2316" y="0"/>
                      <a:pt x="1493" y="0"/>
                    </a:cubicBezTo>
                    <a:close/>
                    <a:moveTo>
                      <a:pt x="2492" y="2117"/>
                    </a:moveTo>
                    <a:cubicBezTo>
                      <a:pt x="2351" y="2328"/>
                      <a:pt x="1749" y="3152"/>
                      <a:pt x="1493" y="3502"/>
                    </a:cubicBezTo>
                    <a:cubicBezTo>
                      <a:pt x="1237" y="3152"/>
                      <a:pt x="636" y="2328"/>
                      <a:pt x="495" y="2116"/>
                    </a:cubicBezTo>
                    <a:cubicBezTo>
                      <a:pt x="321" y="1855"/>
                      <a:pt x="288" y="1667"/>
                      <a:pt x="289" y="1410"/>
                    </a:cubicBezTo>
                    <a:cubicBezTo>
                      <a:pt x="289" y="791"/>
                      <a:pt x="829" y="288"/>
                      <a:pt x="1493" y="288"/>
                    </a:cubicBezTo>
                    <a:cubicBezTo>
                      <a:pt x="2158" y="288"/>
                      <a:pt x="2698" y="791"/>
                      <a:pt x="2698" y="1410"/>
                    </a:cubicBezTo>
                    <a:cubicBezTo>
                      <a:pt x="2698" y="1667"/>
                      <a:pt x="2666" y="1855"/>
                      <a:pt x="2492" y="211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95353C-D065-324B-822B-DD7A7C3B0A0A}"/>
              </a:ext>
            </a:extLst>
          </p:cNvPr>
          <p:cNvGrpSpPr/>
          <p:nvPr/>
        </p:nvGrpSpPr>
        <p:grpSpPr>
          <a:xfrm>
            <a:off x="8691218" y="3026654"/>
            <a:ext cx="1005840" cy="1005840"/>
            <a:chOff x="8779274" y="2457768"/>
            <a:chExt cx="1005840" cy="10058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6AED04-00D0-2E46-999E-1232777EC8A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779274" y="2457768"/>
              <a:ext cx="1005840" cy="10058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8FB454E-65BA-4543-9F86-1A4914442C25}"/>
                </a:ext>
              </a:extLst>
            </p:cNvPr>
            <p:cNvGrpSpPr/>
            <p:nvPr/>
          </p:nvGrpSpPr>
          <p:grpSpPr>
            <a:xfrm>
              <a:off x="9047129" y="2624699"/>
              <a:ext cx="495871" cy="647052"/>
              <a:chOff x="5941641" y="5368795"/>
              <a:chExt cx="584610" cy="762845"/>
            </a:xfrm>
          </p:grpSpPr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95BB827-51D8-5740-8724-B39D03F709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1641" y="5368795"/>
                <a:ext cx="584610" cy="762845"/>
              </a:xfrm>
              <a:custGeom>
                <a:avLst/>
                <a:gdLst>
                  <a:gd name="T0" fmla="*/ 4295 w 4451"/>
                  <a:gd name="T1" fmla="*/ 5808 h 5808"/>
                  <a:gd name="T2" fmla="*/ 1809 w 4451"/>
                  <a:gd name="T3" fmla="*/ 5808 h 5808"/>
                  <a:gd name="T4" fmla="*/ 1653 w 4451"/>
                  <a:gd name="T5" fmla="*/ 5652 h 5808"/>
                  <a:gd name="T6" fmla="*/ 1653 w 4451"/>
                  <a:gd name="T7" fmla="*/ 4809 h 5808"/>
                  <a:gd name="T8" fmla="*/ 983 w 4451"/>
                  <a:gd name="T9" fmla="*/ 4809 h 5808"/>
                  <a:gd name="T10" fmla="*/ 983 w 4451"/>
                  <a:gd name="T11" fmla="*/ 5652 h 5808"/>
                  <a:gd name="T12" fmla="*/ 827 w 4451"/>
                  <a:gd name="T13" fmla="*/ 5808 h 5808"/>
                  <a:gd name="T14" fmla="*/ 156 w 4451"/>
                  <a:gd name="T15" fmla="*/ 5808 h 5808"/>
                  <a:gd name="T16" fmla="*/ 0 w 4451"/>
                  <a:gd name="T17" fmla="*/ 5652 h 5808"/>
                  <a:gd name="T18" fmla="*/ 0 w 4451"/>
                  <a:gd name="T19" fmla="*/ 1573 h 5808"/>
                  <a:gd name="T20" fmla="*/ 38 w 4451"/>
                  <a:gd name="T21" fmla="*/ 1471 h 5808"/>
                  <a:gd name="T22" fmla="*/ 1253 w 4451"/>
                  <a:gd name="T23" fmla="*/ 54 h 5808"/>
                  <a:gd name="T24" fmla="*/ 1371 w 4451"/>
                  <a:gd name="T25" fmla="*/ 0 h 5808"/>
                  <a:gd name="T26" fmla="*/ 1375 w 4451"/>
                  <a:gd name="T27" fmla="*/ 0 h 5808"/>
                  <a:gd name="T28" fmla="*/ 1494 w 4451"/>
                  <a:gd name="T29" fmla="*/ 60 h 5808"/>
                  <a:gd name="T30" fmla="*/ 2602 w 4451"/>
                  <a:gd name="T31" fmla="*/ 1477 h 5808"/>
                  <a:gd name="T32" fmla="*/ 2635 w 4451"/>
                  <a:gd name="T33" fmla="*/ 1573 h 5808"/>
                  <a:gd name="T34" fmla="*/ 2635 w 4451"/>
                  <a:gd name="T35" fmla="*/ 2748 h 5808"/>
                  <a:gd name="T36" fmla="*/ 3010 w 4451"/>
                  <a:gd name="T37" fmla="*/ 2748 h 5808"/>
                  <a:gd name="T38" fmla="*/ 3010 w 4451"/>
                  <a:gd name="T39" fmla="*/ 2556 h 5808"/>
                  <a:gd name="T40" fmla="*/ 3166 w 4451"/>
                  <a:gd name="T41" fmla="*/ 2400 h 5808"/>
                  <a:gd name="T42" fmla="*/ 3802 w 4451"/>
                  <a:gd name="T43" fmla="*/ 2400 h 5808"/>
                  <a:gd name="T44" fmla="*/ 3959 w 4451"/>
                  <a:gd name="T45" fmla="*/ 2556 h 5808"/>
                  <a:gd name="T46" fmla="*/ 3959 w 4451"/>
                  <a:gd name="T47" fmla="*/ 2748 h 5808"/>
                  <a:gd name="T48" fmla="*/ 4295 w 4451"/>
                  <a:gd name="T49" fmla="*/ 2748 h 5808"/>
                  <a:gd name="T50" fmla="*/ 4451 w 4451"/>
                  <a:gd name="T51" fmla="*/ 2904 h 5808"/>
                  <a:gd name="T52" fmla="*/ 4451 w 4451"/>
                  <a:gd name="T53" fmla="*/ 5652 h 5808"/>
                  <a:gd name="T54" fmla="*/ 4295 w 4451"/>
                  <a:gd name="T55" fmla="*/ 5808 h 5808"/>
                  <a:gd name="T56" fmla="*/ 1966 w 4451"/>
                  <a:gd name="T57" fmla="*/ 5496 h 5808"/>
                  <a:gd name="T58" fmla="*/ 4139 w 4451"/>
                  <a:gd name="T59" fmla="*/ 5496 h 5808"/>
                  <a:gd name="T60" fmla="*/ 4139 w 4451"/>
                  <a:gd name="T61" fmla="*/ 3060 h 5808"/>
                  <a:gd name="T62" fmla="*/ 3802 w 4451"/>
                  <a:gd name="T63" fmla="*/ 3060 h 5808"/>
                  <a:gd name="T64" fmla="*/ 3646 w 4451"/>
                  <a:gd name="T65" fmla="*/ 2904 h 5808"/>
                  <a:gd name="T66" fmla="*/ 3646 w 4451"/>
                  <a:gd name="T67" fmla="*/ 2712 h 5808"/>
                  <a:gd name="T68" fmla="*/ 3322 w 4451"/>
                  <a:gd name="T69" fmla="*/ 2712 h 5808"/>
                  <a:gd name="T70" fmla="*/ 3322 w 4451"/>
                  <a:gd name="T71" fmla="*/ 2904 h 5808"/>
                  <a:gd name="T72" fmla="*/ 3166 w 4451"/>
                  <a:gd name="T73" fmla="*/ 3060 h 5808"/>
                  <a:gd name="T74" fmla="*/ 2479 w 4451"/>
                  <a:gd name="T75" fmla="*/ 3060 h 5808"/>
                  <a:gd name="T76" fmla="*/ 2323 w 4451"/>
                  <a:gd name="T77" fmla="*/ 2904 h 5808"/>
                  <a:gd name="T78" fmla="*/ 2323 w 4451"/>
                  <a:gd name="T79" fmla="*/ 1627 h 5808"/>
                  <a:gd name="T80" fmla="*/ 1366 w 4451"/>
                  <a:gd name="T81" fmla="*/ 402 h 5808"/>
                  <a:gd name="T82" fmla="*/ 312 w 4451"/>
                  <a:gd name="T83" fmla="*/ 1630 h 5808"/>
                  <a:gd name="T84" fmla="*/ 312 w 4451"/>
                  <a:gd name="T85" fmla="*/ 5496 h 5808"/>
                  <a:gd name="T86" fmla="*/ 671 w 4451"/>
                  <a:gd name="T87" fmla="*/ 5496 h 5808"/>
                  <a:gd name="T88" fmla="*/ 671 w 4451"/>
                  <a:gd name="T89" fmla="*/ 4653 h 5808"/>
                  <a:gd name="T90" fmla="*/ 827 w 4451"/>
                  <a:gd name="T91" fmla="*/ 4496 h 5808"/>
                  <a:gd name="T92" fmla="*/ 1809 w 4451"/>
                  <a:gd name="T93" fmla="*/ 4496 h 5808"/>
                  <a:gd name="T94" fmla="*/ 1966 w 4451"/>
                  <a:gd name="T95" fmla="*/ 4653 h 5808"/>
                  <a:gd name="T96" fmla="*/ 1966 w 4451"/>
                  <a:gd name="T97" fmla="*/ 5496 h 5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451" h="5808">
                    <a:moveTo>
                      <a:pt x="4295" y="5808"/>
                    </a:moveTo>
                    <a:cubicBezTo>
                      <a:pt x="1809" y="5808"/>
                      <a:pt x="1809" y="5808"/>
                      <a:pt x="1809" y="5808"/>
                    </a:cubicBezTo>
                    <a:cubicBezTo>
                      <a:pt x="1723" y="5808"/>
                      <a:pt x="1653" y="5738"/>
                      <a:pt x="1653" y="5652"/>
                    </a:cubicBezTo>
                    <a:cubicBezTo>
                      <a:pt x="1653" y="4809"/>
                      <a:pt x="1653" y="4809"/>
                      <a:pt x="1653" y="4809"/>
                    </a:cubicBezTo>
                    <a:cubicBezTo>
                      <a:pt x="983" y="4809"/>
                      <a:pt x="983" y="4809"/>
                      <a:pt x="983" y="4809"/>
                    </a:cubicBezTo>
                    <a:cubicBezTo>
                      <a:pt x="983" y="5652"/>
                      <a:pt x="983" y="5652"/>
                      <a:pt x="983" y="5652"/>
                    </a:cubicBezTo>
                    <a:cubicBezTo>
                      <a:pt x="983" y="5738"/>
                      <a:pt x="913" y="5808"/>
                      <a:pt x="827" y="5808"/>
                    </a:cubicBezTo>
                    <a:cubicBezTo>
                      <a:pt x="156" y="5808"/>
                      <a:pt x="156" y="5808"/>
                      <a:pt x="156" y="5808"/>
                    </a:cubicBezTo>
                    <a:cubicBezTo>
                      <a:pt x="70" y="5808"/>
                      <a:pt x="0" y="5738"/>
                      <a:pt x="0" y="5652"/>
                    </a:cubicBezTo>
                    <a:cubicBezTo>
                      <a:pt x="0" y="1573"/>
                      <a:pt x="0" y="1573"/>
                      <a:pt x="0" y="1573"/>
                    </a:cubicBezTo>
                    <a:cubicBezTo>
                      <a:pt x="0" y="1535"/>
                      <a:pt x="13" y="1499"/>
                      <a:pt x="38" y="1471"/>
                    </a:cubicBezTo>
                    <a:cubicBezTo>
                      <a:pt x="1253" y="54"/>
                      <a:pt x="1253" y="54"/>
                      <a:pt x="1253" y="54"/>
                    </a:cubicBezTo>
                    <a:cubicBezTo>
                      <a:pt x="1283" y="20"/>
                      <a:pt x="1326" y="0"/>
                      <a:pt x="1371" y="0"/>
                    </a:cubicBezTo>
                    <a:cubicBezTo>
                      <a:pt x="1373" y="0"/>
                      <a:pt x="1374" y="0"/>
                      <a:pt x="1375" y="0"/>
                    </a:cubicBezTo>
                    <a:cubicBezTo>
                      <a:pt x="1422" y="1"/>
                      <a:pt x="1466" y="23"/>
                      <a:pt x="1494" y="60"/>
                    </a:cubicBezTo>
                    <a:cubicBezTo>
                      <a:pt x="2602" y="1477"/>
                      <a:pt x="2602" y="1477"/>
                      <a:pt x="2602" y="1477"/>
                    </a:cubicBezTo>
                    <a:cubicBezTo>
                      <a:pt x="2624" y="1504"/>
                      <a:pt x="2635" y="1538"/>
                      <a:pt x="2635" y="1573"/>
                    </a:cubicBezTo>
                    <a:cubicBezTo>
                      <a:pt x="2635" y="2748"/>
                      <a:pt x="2635" y="2748"/>
                      <a:pt x="2635" y="2748"/>
                    </a:cubicBezTo>
                    <a:cubicBezTo>
                      <a:pt x="3010" y="2748"/>
                      <a:pt x="3010" y="2748"/>
                      <a:pt x="3010" y="2748"/>
                    </a:cubicBezTo>
                    <a:cubicBezTo>
                      <a:pt x="3010" y="2556"/>
                      <a:pt x="3010" y="2556"/>
                      <a:pt x="3010" y="2556"/>
                    </a:cubicBezTo>
                    <a:cubicBezTo>
                      <a:pt x="3010" y="2470"/>
                      <a:pt x="3080" y="2400"/>
                      <a:pt x="3166" y="2400"/>
                    </a:cubicBezTo>
                    <a:cubicBezTo>
                      <a:pt x="3802" y="2400"/>
                      <a:pt x="3802" y="2400"/>
                      <a:pt x="3802" y="2400"/>
                    </a:cubicBezTo>
                    <a:cubicBezTo>
                      <a:pt x="3889" y="2400"/>
                      <a:pt x="3959" y="2470"/>
                      <a:pt x="3959" y="2556"/>
                    </a:cubicBezTo>
                    <a:cubicBezTo>
                      <a:pt x="3959" y="2748"/>
                      <a:pt x="3959" y="2748"/>
                      <a:pt x="3959" y="2748"/>
                    </a:cubicBezTo>
                    <a:cubicBezTo>
                      <a:pt x="4295" y="2748"/>
                      <a:pt x="4295" y="2748"/>
                      <a:pt x="4295" y="2748"/>
                    </a:cubicBezTo>
                    <a:cubicBezTo>
                      <a:pt x="4381" y="2748"/>
                      <a:pt x="4451" y="2818"/>
                      <a:pt x="4451" y="2904"/>
                    </a:cubicBezTo>
                    <a:cubicBezTo>
                      <a:pt x="4451" y="5652"/>
                      <a:pt x="4451" y="5652"/>
                      <a:pt x="4451" y="5652"/>
                    </a:cubicBezTo>
                    <a:cubicBezTo>
                      <a:pt x="4451" y="5738"/>
                      <a:pt x="4381" y="5808"/>
                      <a:pt x="4295" y="5808"/>
                    </a:cubicBezTo>
                    <a:close/>
                    <a:moveTo>
                      <a:pt x="1966" y="5496"/>
                    </a:moveTo>
                    <a:cubicBezTo>
                      <a:pt x="4139" y="5496"/>
                      <a:pt x="4139" y="5496"/>
                      <a:pt x="4139" y="5496"/>
                    </a:cubicBezTo>
                    <a:cubicBezTo>
                      <a:pt x="4139" y="3060"/>
                      <a:pt x="4139" y="3060"/>
                      <a:pt x="4139" y="3060"/>
                    </a:cubicBezTo>
                    <a:cubicBezTo>
                      <a:pt x="3802" y="3060"/>
                      <a:pt x="3802" y="3060"/>
                      <a:pt x="3802" y="3060"/>
                    </a:cubicBezTo>
                    <a:cubicBezTo>
                      <a:pt x="3716" y="3060"/>
                      <a:pt x="3646" y="2990"/>
                      <a:pt x="3646" y="2904"/>
                    </a:cubicBezTo>
                    <a:cubicBezTo>
                      <a:pt x="3646" y="2712"/>
                      <a:pt x="3646" y="2712"/>
                      <a:pt x="3646" y="2712"/>
                    </a:cubicBezTo>
                    <a:cubicBezTo>
                      <a:pt x="3322" y="2712"/>
                      <a:pt x="3322" y="2712"/>
                      <a:pt x="3322" y="2712"/>
                    </a:cubicBezTo>
                    <a:cubicBezTo>
                      <a:pt x="3322" y="2904"/>
                      <a:pt x="3322" y="2904"/>
                      <a:pt x="3322" y="2904"/>
                    </a:cubicBezTo>
                    <a:cubicBezTo>
                      <a:pt x="3322" y="2990"/>
                      <a:pt x="3252" y="3060"/>
                      <a:pt x="3166" y="3060"/>
                    </a:cubicBezTo>
                    <a:cubicBezTo>
                      <a:pt x="2479" y="3060"/>
                      <a:pt x="2479" y="3060"/>
                      <a:pt x="2479" y="3060"/>
                    </a:cubicBezTo>
                    <a:cubicBezTo>
                      <a:pt x="2393" y="3060"/>
                      <a:pt x="2323" y="2990"/>
                      <a:pt x="2323" y="2904"/>
                    </a:cubicBezTo>
                    <a:cubicBezTo>
                      <a:pt x="2323" y="1627"/>
                      <a:pt x="2323" y="1627"/>
                      <a:pt x="2323" y="1627"/>
                    </a:cubicBezTo>
                    <a:cubicBezTo>
                      <a:pt x="1366" y="402"/>
                      <a:pt x="1366" y="402"/>
                      <a:pt x="1366" y="402"/>
                    </a:cubicBezTo>
                    <a:cubicBezTo>
                      <a:pt x="312" y="1630"/>
                      <a:pt x="312" y="1630"/>
                      <a:pt x="312" y="1630"/>
                    </a:cubicBezTo>
                    <a:cubicBezTo>
                      <a:pt x="312" y="5496"/>
                      <a:pt x="312" y="5496"/>
                      <a:pt x="312" y="5496"/>
                    </a:cubicBezTo>
                    <a:cubicBezTo>
                      <a:pt x="671" y="5496"/>
                      <a:pt x="671" y="5496"/>
                      <a:pt x="671" y="5496"/>
                    </a:cubicBezTo>
                    <a:cubicBezTo>
                      <a:pt x="671" y="4653"/>
                      <a:pt x="671" y="4653"/>
                      <a:pt x="671" y="4653"/>
                    </a:cubicBezTo>
                    <a:cubicBezTo>
                      <a:pt x="671" y="4566"/>
                      <a:pt x="741" y="4496"/>
                      <a:pt x="827" y="4496"/>
                    </a:cubicBezTo>
                    <a:cubicBezTo>
                      <a:pt x="1809" y="4496"/>
                      <a:pt x="1809" y="4496"/>
                      <a:pt x="1809" y="4496"/>
                    </a:cubicBezTo>
                    <a:cubicBezTo>
                      <a:pt x="1896" y="4496"/>
                      <a:pt x="1966" y="4566"/>
                      <a:pt x="1966" y="4653"/>
                    </a:cubicBezTo>
                    <a:lnTo>
                      <a:pt x="1966" y="549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9B0F1552-722D-FC44-8F58-A22239E5E3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30759" y="5781112"/>
                <a:ext cx="169918" cy="121200"/>
              </a:xfrm>
              <a:custGeom>
                <a:avLst/>
                <a:gdLst>
                  <a:gd name="T0" fmla="*/ 1132 w 1288"/>
                  <a:gd name="T1" fmla="*/ 927 h 927"/>
                  <a:gd name="T2" fmla="*/ 156 w 1288"/>
                  <a:gd name="T3" fmla="*/ 927 h 927"/>
                  <a:gd name="T4" fmla="*/ 0 w 1288"/>
                  <a:gd name="T5" fmla="*/ 771 h 927"/>
                  <a:gd name="T6" fmla="*/ 0 w 1288"/>
                  <a:gd name="T7" fmla="*/ 156 h 927"/>
                  <a:gd name="T8" fmla="*/ 156 w 1288"/>
                  <a:gd name="T9" fmla="*/ 0 h 927"/>
                  <a:gd name="T10" fmla="*/ 1132 w 1288"/>
                  <a:gd name="T11" fmla="*/ 0 h 927"/>
                  <a:gd name="T12" fmla="*/ 1288 w 1288"/>
                  <a:gd name="T13" fmla="*/ 156 h 927"/>
                  <a:gd name="T14" fmla="*/ 1288 w 1288"/>
                  <a:gd name="T15" fmla="*/ 771 h 927"/>
                  <a:gd name="T16" fmla="*/ 1132 w 1288"/>
                  <a:gd name="T17" fmla="*/ 927 h 927"/>
                  <a:gd name="T18" fmla="*/ 312 w 1288"/>
                  <a:gd name="T19" fmla="*/ 615 h 927"/>
                  <a:gd name="T20" fmla="*/ 976 w 1288"/>
                  <a:gd name="T21" fmla="*/ 615 h 927"/>
                  <a:gd name="T22" fmla="*/ 976 w 1288"/>
                  <a:gd name="T23" fmla="*/ 313 h 927"/>
                  <a:gd name="T24" fmla="*/ 312 w 1288"/>
                  <a:gd name="T25" fmla="*/ 313 h 927"/>
                  <a:gd name="T26" fmla="*/ 312 w 1288"/>
                  <a:gd name="T27" fmla="*/ 615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8" h="927">
                    <a:moveTo>
                      <a:pt x="1132" y="927"/>
                    </a:moveTo>
                    <a:cubicBezTo>
                      <a:pt x="156" y="927"/>
                      <a:pt x="156" y="927"/>
                      <a:pt x="156" y="927"/>
                    </a:cubicBezTo>
                    <a:cubicBezTo>
                      <a:pt x="70" y="927"/>
                      <a:pt x="0" y="857"/>
                      <a:pt x="0" y="771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132" y="0"/>
                      <a:pt x="1132" y="0"/>
                      <a:pt x="1132" y="0"/>
                    </a:cubicBezTo>
                    <a:cubicBezTo>
                      <a:pt x="1218" y="0"/>
                      <a:pt x="1288" y="70"/>
                      <a:pt x="1288" y="156"/>
                    </a:cubicBezTo>
                    <a:cubicBezTo>
                      <a:pt x="1288" y="771"/>
                      <a:pt x="1288" y="771"/>
                      <a:pt x="1288" y="771"/>
                    </a:cubicBezTo>
                    <a:cubicBezTo>
                      <a:pt x="1288" y="857"/>
                      <a:pt x="1218" y="927"/>
                      <a:pt x="1132" y="927"/>
                    </a:cubicBezTo>
                    <a:close/>
                    <a:moveTo>
                      <a:pt x="312" y="615"/>
                    </a:moveTo>
                    <a:cubicBezTo>
                      <a:pt x="976" y="615"/>
                      <a:pt x="976" y="615"/>
                      <a:pt x="976" y="615"/>
                    </a:cubicBezTo>
                    <a:cubicBezTo>
                      <a:pt x="976" y="313"/>
                      <a:pt x="976" y="313"/>
                      <a:pt x="976" y="313"/>
                    </a:cubicBezTo>
                    <a:cubicBezTo>
                      <a:pt x="312" y="313"/>
                      <a:pt x="312" y="313"/>
                      <a:pt x="312" y="313"/>
                    </a:cubicBezTo>
                    <a:lnTo>
                      <a:pt x="312" y="61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9192D796-74BD-3044-AB75-8396A94A7C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30759" y="5624265"/>
                <a:ext cx="169918" cy="122388"/>
              </a:xfrm>
              <a:custGeom>
                <a:avLst/>
                <a:gdLst>
                  <a:gd name="T0" fmla="*/ 1132 w 1288"/>
                  <a:gd name="T1" fmla="*/ 927 h 927"/>
                  <a:gd name="T2" fmla="*/ 156 w 1288"/>
                  <a:gd name="T3" fmla="*/ 927 h 927"/>
                  <a:gd name="T4" fmla="*/ 0 w 1288"/>
                  <a:gd name="T5" fmla="*/ 771 h 927"/>
                  <a:gd name="T6" fmla="*/ 0 w 1288"/>
                  <a:gd name="T7" fmla="*/ 156 h 927"/>
                  <a:gd name="T8" fmla="*/ 156 w 1288"/>
                  <a:gd name="T9" fmla="*/ 0 h 927"/>
                  <a:gd name="T10" fmla="*/ 1132 w 1288"/>
                  <a:gd name="T11" fmla="*/ 0 h 927"/>
                  <a:gd name="T12" fmla="*/ 1288 w 1288"/>
                  <a:gd name="T13" fmla="*/ 156 h 927"/>
                  <a:gd name="T14" fmla="*/ 1288 w 1288"/>
                  <a:gd name="T15" fmla="*/ 771 h 927"/>
                  <a:gd name="T16" fmla="*/ 1132 w 1288"/>
                  <a:gd name="T17" fmla="*/ 927 h 927"/>
                  <a:gd name="T18" fmla="*/ 312 w 1288"/>
                  <a:gd name="T19" fmla="*/ 615 h 927"/>
                  <a:gd name="T20" fmla="*/ 976 w 1288"/>
                  <a:gd name="T21" fmla="*/ 615 h 927"/>
                  <a:gd name="T22" fmla="*/ 976 w 1288"/>
                  <a:gd name="T23" fmla="*/ 312 h 927"/>
                  <a:gd name="T24" fmla="*/ 312 w 1288"/>
                  <a:gd name="T25" fmla="*/ 312 h 927"/>
                  <a:gd name="T26" fmla="*/ 312 w 1288"/>
                  <a:gd name="T27" fmla="*/ 615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8" h="927">
                    <a:moveTo>
                      <a:pt x="1132" y="927"/>
                    </a:moveTo>
                    <a:cubicBezTo>
                      <a:pt x="156" y="927"/>
                      <a:pt x="156" y="927"/>
                      <a:pt x="156" y="927"/>
                    </a:cubicBezTo>
                    <a:cubicBezTo>
                      <a:pt x="70" y="927"/>
                      <a:pt x="0" y="857"/>
                      <a:pt x="0" y="771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132" y="0"/>
                      <a:pt x="1132" y="0"/>
                      <a:pt x="1132" y="0"/>
                    </a:cubicBezTo>
                    <a:cubicBezTo>
                      <a:pt x="1218" y="0"/>
                      <a:pt x="1288" y="70"/>
                      <a:pt x="1288" y="156"/>
                    </a:cubicBezTo>
                    <a:cubicBezTo>
                      <a:pt x="1288" y="771"/>
                      <a:pt x="1288" y="771"/>
                      <a:pt x="1288" y="771"/>
                    </a:cubicBezTo>
                    <a:cubicBezTo>
                      <a:pt x="1288" y="857"/>
                      <a:pt x="1218" y="927"/>
                      <a:pt x="1132" y="927"/>
                    </a:cubicBezTo>
                    <a:close/>
                    <a:moveTo>
                      <a:pt x="312" y="615"/>
                    </a:moveTo>
                    <a:cubicBezTo>
                      <a:pt x="976" y="615"/>
                      <a:pt x="976" y="615"/>
                      <a:pt x="976" y="615"/>
                    </a:cubicBezTo>
                    <a:cubicBezTo>
                      <a:pt x="976" y="312"/>
                      <a:pt x="976" y="312"/>
                      <a:pt x="976" y="312"/>
                    </a:cubicBezTo>
                    <a:cubicBezTo>
                      <a:pt x="312" y="312"/>
                      <a:pt x="312" y="312"/>
                      <a:pt x="312" y="312"/>
                    </a:cubicBezTo>
                    <a:lnTo>
                      <a:pt x="312" y="61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8" name="Freeform 5">
            <a:extLst>
              <a:ext uri="{FF2B5EF4-FFF2-40B4-BE49-F238E27FC236}">
                <a16:creationId xmlns:a16="http://schemas.microsoft.com/office/drawing/2014/main" id="{04092504-9410-FA43-8882-7586B4F970BC}"/>
              </a:ext>
            </a:extLst>
          </p:cNvPr>
          <p:cNvSpPr>
            <a:spLocks noEditPoints="1"/>
          </p:cNvSpPr>
          <p:nvPr/>
        </p:nvSpPr>
        <p:spPr bwMode="auto">
          <a:xfrm>
            <a:off x="10414634" y="4287941"/>
            <a:ext cx="600888" cy="497172"/>
          </a:xfrm>
          <a:custGeom>
            <a:avLst/>
            <a:gdLst>
              <a:gd name="T0" fmla="*/ 4435 w 6495"/>
              <a:gd name="T1" fmla="*/ 976 h 5429"/>
              <a:gd name="T2" fmla="*/ 4435 w 6495"/>
              <a:gd name="T3" fmla="*/ 340 h 5429"/>
              <a:gd name="T4" fmla="*/ 4096 w 6495"/>
              <a:gd name="T5" fmla="*/ 0 h 5429"/>
              <a:gd name="T6" fmla="*/ 2393 w 6495"/>
              <a:gd name="T7" fmla="*/ 0 h 5429"/>
              <a:gd name="T8" fmla="*/ 2053 w 6495"/>
              <a:gd name="T9" fmla="*/ 340 h 5429"/>
              <a:gd name="T10" fmla="*/ 2053 w 6495"/>
              <a:gd name="T11" fmla="*/ 976 h 5429"/>
              <a:gd name="T12" fmla="*/ 340 w 6495"/>
              <a:gd name="T13" fmla="*/ 976 h 5429"/>
              <a:gd name="T14" fmla="*/ 0 w 6495"/>
              <a:gd name="T15" fmla="*/ 1316 h 5429"/>
              <a:gd name="T16" fmla="*/ 0 w 6495"/>
              <a:gd name="T17" fmla="*/ 5090 h 5429"/>
              <a:gd name="T18" fmla="*/ 340 w 6495"/>
              <a:gd name="T19" fmla="*/ 5429 h 5429"/>
              <a:gd name="T20" fmla="*/ 6155 w 6495"/>
              <a:gd name="T21" fmla="*/ 5429 h 5429"/>
              <a:gd name="T22" fmla="*/ 6495 w 6495"/>
              <a:gd name="T23" fmla="*/ 5090 h 5429"/>
              <a:gd name="T24" fmla="*/ 6495 w 6495"/>
              <a:gd name="T25" fmla="*/ 1316 h 5429"/>
              <a:gd name="T26" fmla="*/ 6155 w 6495"/>
              <a:gd name="T27" fmla="*/ 976 h 5429"/>
              <a:gd name="T28" fmla="*/ 4435 w 6495"/>
              <a:gd name="T29" fmla="*/ 976 h 5429"/>
              <a:gd name="T30" fmla="*/ 4435 w 6495"/>
              <a:gd name="T31" fmla="*/ 976 h 5429"/>
              <a:gd name="T32" fmla="*/ 4035 w 6495"/>
              <a:gd name="T33" fmla="*/ 402 h 5429"/>
              <a:gd name="T34" fmla="*/ 4035 w 6495"/>
              <a:gd name="T35" fmla="*/ 976 h 5429"/>
              <a:gd name="T36" fmla="*/ 2460 w 6495"/>
              <a:gd name="T37" fmla="*/ 976 h 5429"/>
              <a:gd name="T38" fmla="*/ 2460 w 6495"/>
              <a:gd name="T39" fmla="*/ 402 h 5429"/>
              <a:gd name="T40" fmla="*/ 4035 w 6495"/>
              <a:gd name="T41" fmla="*/ 402 h 5429"/>
              <a:gd name="T42" fmla="*/ 4035 w 6495"/>
              <a:gd name="T43" fmla="*/ 402 h 5429"/>
              <a:gd name="T44" fmla="*/ 4035 w 6495"/>
              <a:gd name="T45" fmla="*/ 3790 h 5429"/>
              <a:gd name="T46" fmla="*/ 4035 w 6495"/>
              <a:gd name="T47" fmla="*/ 3439 h 5429"/>
              <a:gd name="T48" fmla="*/ 6088 w 6495"/>
              <a:gd name="T49" fmla="*/ 3439 h 5429"/>
              <a:gd name="T50" fmla="*/ 6088 w 6495"/>
              <a:gd name="T51" fmla="*/ 5027 h 5429"/>
              <a:gd name="T52" fmla="*/ 407 w 6495"/>
              <a:gd name="T53" fmla="*/ 5027 h 5429"/>
              <a:gd name="T54" fmla="*/ 407 w 6495"/>
              <a:gd name="T55" fmla="*/ 3439 h 5429"/>
              <a:gd name="T56" fmla="*/ 2460 w 6495"/>
              <a:gd name="T57" fmla="*/ 3439 h 5429"/>
              <a:gd name="T58" fmla="*/ 2460 w 6495"/>
              <a:gd name="T59" fmla="*/ 3790 h 5429"/>
              <a:gd name="T60" fmla="*/ 4035 w 6495"/>
              <a:gd name="T61" fmla="*/ 3790 h 5429"/>
              <a:gd name="T62" fmla="*/ 4035 w 6495"/>
              <a:gd name="T63" fmla="*/ 3790 h 5429"/>
              <a:gd name="T64" fmla="*/ 3628 w 6495"/>
              <a:gd name="T65" fmla="*/ 3088 h 5429"/>
              <a:gd name="T66" fmla="*/ 3628 w 6495"/>
              <a:gd name="T67" fmla="*/ 3388 h 5429"/>
              <a:gd name="T68" fmla="*/ 2860 w 6495"/>
              <a:gd name="T69" fmla="*/ 3388 h 5429"/>
              <a:gd name="T70" fmla="*/ 2860 w 6495"/>
              <a:gd name="T71" fmla="*/ 3088 h 5429"/>
              <a:gd name="T72" fmla="*/ 3628 w 6495"/>
              <a:gd name="T73" fmla="*/ 3088 h 5429"/>
              <a:gd name="T74" fmla="*/ 3628 w 6495"/>
              <a:gd name="T75" fmla="*/ 3088 h 5429"/>
              <a:gd name="T76" fmla="*/ 6088 w 6495"/>
              <a:gd name="T77" fmla="*/ 3037 h 5429"/>
              <a:gd name="T78" fmla="*/ 4035 w 6495"/>
              <a:gd name="T79" fmla="*/ 3037 h 5429"/>
              <a:gd name="T80" fmla="*/ 4035 w 6495"/>
              <a:gd name="T81" fmla="*/ 2686 h 5429"/>
              <a:gd name="T82" fmla="*/ 2460 w 6495"/>
              <a:gd name="T83" fmla="*/ 2686 h 5429"/>
              <a:gd name="T84" fmla="*/ 2460 w 6495"/>
              <a:gd name="T85" fmla="*/ 3037 h 5429"/>
              <a:gd name="T86" fmla="*/ 407 w 6495"/>
              <a:gd name="T87" fmla="*/ 3037 h 5429"/>
              <a:gd name="T88" fmla="*/ 407 w 6495"/>
              <a:gd name="T89" fmla="*/ 1378 h 5429"/>
              <a:gd name="T90" fmla="*/ 6088 w 6495"/>
              <a:gd name="T91" fmla="*/ 1378 h 5429"/>
              <a:gd name="T92" fmla="*/ 6088 w 6495"/>
              <a:gd name="T93" fmla="*/ 3037 h 5429"/>
              <a:gd name="T94" fmla="*/ 6088 w 6495"/>
              <a:gd name="T95" fmla="*/ 3037 h 5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95" h="5429">
                <a:moveTo>
                  <a:pt x="4435" y="976"/>
                </a:moveTo>
                <a:cubicBezTo>
                  <a:pt x="4435" y="340"/>
                  <a:pt x="4435" y="340"/>
                  <a:pt x="4435" y="340"/>
                </a:cubicBezTo>
                <a:cubicBezTo>
                  <a:pt x="4435" y="152"/>
                  <a:pt x="4283" y="0"/>
                  <a:pt x="4096" y="0"/>
                </a:cubicBezTo>
                <a:cubicBezTo>
                  <a:pt x="2393" y="0"/>
                  <a:pt x="2393" y="0"/>
                  <a:pt x="2393" y="0"/>
                </a:cubicBezTo>
                <a:cubicBezTo>
                  <a:pt x="2205" y="0"/>
                  <a:pt x="2053" y="152"/>
                  <a:pt x="2053" y="340"/>
                </a:cubicBezTo>
                <a:cubicBezTo>
                  <a:pt x="2053" y="976"/>
                  <a:pt x="2053" y="976"/>
                  <a:pt x="2053" y="976"/>
                </a:cubicBezTo>
                <a:cubicBezTo>
                  <a:pt x="340" y="976"/>
                  <a:pt x="340" y="976"/>
                  <a:pt x="340" y="976"/>
                </a:cubicBezTo>
                <a:cubicBezTo>
                  <a:pt x="152" y="976"/>
                  <a:pt x="0" y="1128"/>
                  <a:pt x="0" y="1316"/>
                </a:cubicBezTo>
                <a:cubicBezTo>
                  <a:pt x="0" y="5090"/>
                  <a:pt x="0" y="5090"/>
                  <a:pt x="0" y="5090"/>
                </a:cubicBezTo>
                <a:cubicBezTo>
                  <a:pt x="0" y="5277"/>
                  <a:pt x="152" y="5429"/>
                  <a:pt x="340" y="5429"/>
                </a:cubicBezTo>
                <a:cubicBezTo>
                  <a:pt x="6155" y="5429"/>
                  <a:pt x="6155" y="5429"/>
                  <a:pt x="6155" y="5429"/>
                </a:cubicBezTo>
                <a:cubicBezTo>
                  <a:pt x="6343" y="5429"/>
                  <a:pt x="6495" y="5277"/>
                  <a:pt x="6495" y="5090"/>
                </a:cubicBezTo>
                <a:cubicBezTo>
                  <a:pt x="6495" y="1316"/>
                  <a:pt x="6495" y="1316"/>
                  <a:pt x="6495" y="1316"/>
                </a:cubicBezTo>
                <a:cubicBezTo>
                  <a:pt x="6495" y="1128"/>
                  <a:pt x="6343" y="976"/>
                  <a:pt x="6155" y="976"/>
                </a:cubicBezTo>
                <a:cubicBezTo>
                  <a:pt x="4435" y="976"/>
                  <a:pt x="4435" y="976"/>
                  <a:pt x="4435" y="976"/>
                </a:cubicBezTo>
                <a:cubicBezTo>
                  <a:pt x="4435" y="976"/>
                  <a:pt x="4435" y="976"/>
                  <a:pt x="4435" y="976"/>
                </a:cubicBezTo>
                <a:close/>
                <a:moveTo>
                  <a:pt x="4035" y="402"/>
                </a:moveTo>
                <a:cubicBezTo>
                  <a:pt x="4035" y="976"/>
                  <a:pt x="4035" y="976"/>
                  <a:pt x="4035" y="976"/>
                </a:cubicBezTo>
                <a:cubicBezTo>
                  <a:pt x="2460" y="976"/>
                  <a:pt x="2460" y="976"/>
                  <a:pt x="2460" y="976"/>
                </a:cubicBezTo>
                <a:cubicBezTo>
                  <a:pt x="2460" y="402"/>
                  <a:pt x="2460" y="402"/>
                  <a:pt x="2460" y="402"/>
                </a:cubicBezTo>
                <a:cubicBezTo>
                  <a:pt x="4035" y="402"/>
                  <a:pt x="4035" y="402"/>
                  <a:pt x="4035" y="402"/>
                </a:cubicBezTo>
                <a:cubicBezTo>
                  <a:pt x="4035" y="402"/>
                  <a:pt x="4035" y="402"/>
                  <a:pt x="4035" y="402"/>
                </a:cubicBezTo>
                <a:close/>
                <a:moveTo>
                  <a:pt x="4035" y="3790"/>
                </a:moveTo>
                <a:cubicBezTo>
                  <a:pt x="4035" y="3439"/>
                  <a:pt x="4035" y="3439"/>
                  <a:pt x="4035" y="3439"/>
                </a:cubicBezTo>
                <a:cubicBezTo>
                  <a:pt x="6088" y="3439"/>
                  <a:pt x="6088" y="3439"/>
                  <a:pt x="6088" y="3439"/>
                </a:cubicBezTo>
                <a:cubicBezTo>
                  <a:pt x="6088" y="5027"/>
                  <a:pt x="6088" y="5027"/>
                  <a:pt x="6088" y="5027"/>
                </a:cubicBezTo>
                <a:cubicBezTo>
                  <a:pt x="407" y="5027"/>
                  <a:pt x="407" y="5027"/>
                  <a:pt x="407" y="5027"/>
                </a:cubicBezTo>
                <a:cubicBezTo>
                  <a:pt x="407" y="3439"/>
                  <a:pt x="407" y="3439"/>
                  <a:pt x="407" y="3439"/>
                </a:cubicBezTo>
                <a:cubicBezTo>
                  <a:pt x="2460" y="3439"/>
                  <a:pt x="2460" y="3439"/>
                  <a:pt x="2460" y="3439"/>
                </a:cubicBezTo>
                <a:cubicBezTo>
                  <a:pt x="2460" y="3790"/>
                  <a:pt x="2460" y="3790"/>
                  <a:pt x="2460" y="3790"/>
                </a:cubicBezTo>
                <a:cubicBezTo>
                  <a:pt x="4035" y="3790"/>
                  <a:pt x="4035" y="3790"/>
                  <a:pt x="4035" y="3790"/>
                </a:cubicBezTo>
                <a:cubicBezTo>
                  <a:pt x="4035" y="3790"/>
                  <a:pt x="4035" y="3790"/>
                  <a:pt x="4035" y="3790"/>
                </a:cubicBezTo>
                <a:close/>
                <a:moveTo>
                  <a:pt x="3628" y="3088"/>
                </a:moveTo>
                <a:cubicBezTo>
                  <a:pt x="3628" y="3388"/>
                  <a:pt x="3628" y="3388"/>
                  <a:pt x="3628" y="3388"/>
                </a:cubicBezTo>
                <a:cubicBezTo>
                  <a:pt x="2860" y="3388"/>
                  <a:pt x="2860" y="3388"/>
                  <a:pt x="2860" y="3388"/>
                </a:cubicBezTo>
                <a:cubicBezTo>
                  <a:pt x="2860" y="3088"/>
                  <a:pt x="2860" y="3088"/>
                  <a:pt x="2860" y="3088"/>
                </a:cubicBezTo>
                <a:cubicBezTo>
                  <a:pt x="3628" y="3088"/>
                  <a:pt x="3628" y="3088"/>
                  <a:pt x="3628" y="3088"/>
                </a:cubicBezTo>
                <a:cubicBezTo>
                  <a:pt x="3628" y="3088"/>
                  <a:pt x="3628" y="3088"/>
                  <a:pt x="3628" y="3088"/>
                </a:cubicBezTo>
                <a:close/>
                <a:moveTo>
                  <a:pt x="6088" y="3037"/>
                </a:moveTo>
                <a:cubicBezTo>
                  <a:pt x="4035" y="3037"/>
                  <a:pt x="4035" y="3037"/>
                  <a:pt x="4035" y="3037"/>
                </a:cubicBezTo>
                <a:cubicBezTo>
                  <a:pt x="4035" y="2686"/>
                  <a:pt x="4035" y="2686"/>
                  <a:pt x="4035" y="2686"/>
                </a:cubicBezTo>
                <a:cubicBezTo>
                  <a:pt x="2460" y="2686"/>
                  <a:pt x="2460" y="2686"/>
                  <a:pt x="2460" y="2686"/>
                </a:cubicBezTo>
                <a:cubicBezTo>
                  <a:pt x="2460" y="3037"/>
                  <a:pt x="2460" y="3037"/>
                  <a:pt x="2460" y="3037"/>
                </a:cubicBezTo>
                <a:cubicBezTo>
                  <a:pt x="407" y="3037"/>
                  <a:pt x="407" y="3037"/>
                  <a:pt x="407" y="3037"/>
                </a:cubicBezTo>
                <a:cubicBezTo>
                  <a:pt x="407" y="1378"/>
                  <a:pt x="407" y="1378"/>
                  <a:pt x="407" y="1378"/>
                </a:cubicBezTo>
                <a:cubicBezTo>
                  <a:pt x="6088" y="1378"/>
                  <a:pt x="6088" y="1378"/>
                  <a:pt x="6088" y="1378"/>
                </a:cubicBezTo>
                <a:cubicBezTo>
                  <a:pt x="6088" y="3037"/>
                  <a:pt x="6088" y="3037"/>
                  <a:pt x="6088" y="3037"/>
                </a:cubicBezTo>
                <a:cubicBezTo>
                  <a:pt x="6088" y="3037"/>
                  <a:pt x="6088" y="3037"/>
                  <a:pt x="6088" y="303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45">
            <a:extLst>
              <a:ext uri="{FF2B5EF4-FFF2-40B4-BE49-F238E27FC236}">
                <a16:creationId xmlns:a16="http://schemas.microsoft.com/office/drawing/2014/main" id="{61D15633-BD1F-9A4A-AA79-819D90EE35E4}"/>
              </a:ext>
            </a:extLst>
          </p:cNvPr>
          <p:cNvSpPr>
            <a:spLocks noEditPoints="1"/>
          </p:cNvSpPr>
          <p:nvPr/>
        </p:nvSpPr>
        <p:spPr bwMode="auto">
          <a:xfrm>
            <a:off x="1247661" y="4262866"/>
            <a:ext cx="478391" cy="477453"/>
          </a:xfrm>
          <a:custGeom>
            <a:avLst/>
            <a:gdLst>
              <a:gd name="T0" fmla="*/ 2233 w 4466"/>
              <a:gd name="T1" fmla="*/ 374 h 4466"/>
              <a:gd name="T2" fmla="*/ 4163 w 4466"/>
              <a:gd name="T3" fmla="*/ 1778 h 4466"/>
              <a:gd name="T4" fmla="*/ 4163 w 4466"/>
              <a:gd name="T5" fmla="*/ 4163 h 4466"/>
              <a:gd name="T6" fmla="*/ 2908 w 4466"/>
              <a:gd name="T7" fmla="*/ 4163 h 4466"/>
              <a:gd name="T8" fmla="*/ 2908 w 4466"/>
              <a:gd name="T9" fmla="*/ 3163 h 4466"/>
              <a:gd name="T10" fmla="*/ 2233 w 4466"/>
              <a:gd name="T11" fmla="*/ 2488 h 4466"/>
              <a:gd name="T12" fmla="*/ 1558 w 4466"/>
              <a:gd name="T13" fmla="*/ 3163 h 4466"/>
              <a:gd name="T14" fmla="*/ 1558 w 4466"/>
              <a:gd name="T15" fmla="*/ 4163 h 4466"/>
              <a:gd name="T16" fmla="*/ 303 w 4466"/>
              <a:gd name="T17" fmla="*/ 4163 h 4466"/>
              <a:gd name="T18" fmla="*/ 303 w 4466"/>
              <a:gd name="T19" fmla="*/ 1778 h 4466"/>
              <a:gd name="T20" fmla="*/ 2233 w 4466"/>
              <a:gd name="T21" fmla="*/ 374 h 4466"/>
              <a:gd name="T22" fmla="*/ 2233 w 4466"/>
              <a:gd name="T23" fmla="*/ 0 h 4466"/>
              <a:gd name="T24" fmla="*/ 0 w 4466"/>
              <a:gd name="T25" fmla="*/ 1624 h 4466"/>
              <a:gd name="T26" fmla="*/ 0 w 4466"/>
              <a:gd name="T27" fmla="*/ 4466 h 4466"/>
              <a:gd name="T28" fmla="*/ 1861 w 4466"/>
              <a:gd name="T29" fmla="*/ 4466 h 4466"/>
              <a:gd name="T30" fmla="*/ 1861 w 4466"/>
              <a:gd name="T31" fmla="*/ 3163 h 4466"/>
              <a:gd name="T32" fmla="*/ 2233 w 4466"/>
              <a:gd name="T33" fmla="*/ 2791 h 4466"/>
              <a:gd name="T34" fmla="*/ 2605 w 4466"/>
              <a:gd name="T35" fmla="*/ 3163 h 4466"/>
              <a:gd name="T36" fmla="*/ 2605 w 4466"/>
              <a:gd name="T37" fmla="*/ 4466 h 4466"/>
              <a:gd name="T38" fmla="*/ 4466 w 4466"/>
              <a:gd name="T39" fmla="*/ 4466 h 4466"/>
              <a:gd name="T40" fmla="*/ 4466 w 4466"/>
              <a:gd name="T41" fmla="*/ 1624 h 4466"/>
              <a:gd name="T42" fmla="*/ 2233 w 4466"/>
              <a:gd name="T43" fmla="*/ 0 h 4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66" h="4466">
                <a:moveTo>
                  <a:pt x="2233" y="374"/>
                </a:moveTo>
                <a:cubicBezTo>
                  <a:pt x="4163" y="1778"/>
                  <a:pt x="4163" y="1778"/>
                  <a:pt x="4163" y="1778"/>
                </a:cubicBezTo>
                <a:cubicBezTo>
                  <a:pt x="4163" y="4163"/>
                  <a:pt x="4163" y="4163"/>
                  <a:pt x="4163" y="4163"/>
                </a:cubicBezTo>
                <a:cubicBezTo>
                  <a:pt x="2908" y="4163"/>
                  <a:pt x="2908" y="4163"/>
                  <a:pt x="2908" y="4163"/>
                </a:cubicBezTo>
                <a:cubicBezTo>
                  <a:pt x="2908" y="3163"/>
                  <a:pt x="2908" y="3163"/>
                  <a:pt x="2908" y="3163"/>
                </a:cubicBezTo>
                <a:cubicBezTo>
                  <a:pt x="2908" y="2828"/>
                  <a:pt x="2676" y="2488"/>
                  <a:pt x="2233" y="2488"/>
                </a:cubicBezTo>
                <a:cubicBezTo>
                  <a:pt x="1790" y="2488"/>
                  <a:pt x="1558" y="2828"/>
                  <a:pt x="1558" y="3163"/>
                </a:cubicBezTo>
                <a:cubicBezTo>
                  <a:pt x="1558" y="4163"/>
                  <a:pt x="1558" y="4163"/>
                  <a:pt x="1558" y="4163"/>
                </a:cubicBezTo>
                <a:cubicBezTo>
                  <a:pt x="303" y="4163"/>
                  <a:pt x="303" y="4163"/>
                  <a:pt x="303" y="4163"/>
                </a:cubicBezTo>
                <a:cubicBezTo>
                  <a:pt x="303" y="1778"/>
                  <a:pt x="303" y="1778"/>
                  <a:pt x="303" y="1778"/>
                </a:cubicBezTo>
                <a:cubicBezTo>
                  <a:pt x="2233" y="374"/>
                  <a:pt x="2233" y="374"/>
                  <a:pt x="2233" y="374"/>
                </a:cubicBezTo>
                <a:moveTo>
                  <a:pt x="2233" y="0"/>
                </a:moveTo>
                <a:cubicBezTo>
                  <a:pt x="0" y="1624"/>
                  <a:pt x="0" y="1624"/>
                  <a:pt x="0" y="1624"/>
                </a:cubicBezTo>
                <a:cubicBezTo>
                  <a:pt x="0" y="4466"/>
                  <a:pt x="0" y="4466"/>
                  <a:pt x="0" y="4466"/>
                </a:cubicBezTo>
                <a:cubicBezTo>
                  <a:pt x="1861" y="4466"/>
                  <a:pt x="1861" y="4466"/>
                  <a:pt x="1861" y="4466"/>
                </a:cubicBezTo>
                <a:cubicBezTo>
                  <a:pt x="1861" y="3163"/>
                  <a:pt x="1861" y="3163"/>
                  <a:pt x="1861" y="3163"/>
                </a:cubicBezTo>
                <a:cubicBezTo>
                  <a:pt x="1861" y="2991"/>
                  <a:pt x="1958" y="2791"/>
                  <a:pt x="2233" y="2791"/>
                </a:cubicBezTo>
                <a:cubicBezTo>
                  <a:pt x="2508" y="2791"/>
                  <a:pt x="2605" y="2991"/>
                  <a:pt x="2605" y="3163"/>
                </a:cubicBezTo>
                <a:cubicBezTo>
                  <a:pt x="2605" y="4466"/>
                  <a:pt x="2605" y="4466"/>
                  <a:pt x="2605" y="4466"/>
                </a:cubicBezTo>
                <a:cubicBezTo>
                  <a:pt x="4466" y="4466"/>
                  <a:pt x="4466" y="4466"/>
                  <a:pt x="4466" y="4466"/>
                </a:cubicBezTo>
                <a:cubicBezTo>
                  <a:pt x="4466" y="1624"/>
                  <a:pt x="4466" y="1624"/>
                  <a:pt x="4466" y="1624"/>
                </a:cubicBezTo>
                <a:cubicBezTo>
                  <a:pt x="2233" y="0"/>
                  <a:pt x="2233" y="0"/>
                  <a:pt x="223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84AAB-C23A-2C49-9E8E-9CCA269F9296}"/>
              </a:ext>
            </a:extLst>
          </p:cNvPr>
          <p:cNvSpPr/>
          <p:nvPr/>
        </p:nvSpPr>
        <p:spPr>
          <a:xfrm>
            <a:off x="1703010" y="4850293"/>
            <a:ext cx="3514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Bringing data together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not easy, and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C0CD31-5398-4E4C-AC42-AA768AA1D143}"/>
              </a:ext>
            </a:extLst>
          </p:cNvPr>
          <p:cNvSpPr/>
          <p:nvPr/>
        </p:nvSpPr>
        <p:spPr>
          <a:xfrm>
            <a:off x="6929817" y="4850293"/>
            <a:ext cx="4131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is growing at a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rapid pace and scale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8976DD-DC84-484D-BA03-4603EA740FBA}"/>
              </a:ext>
            </a:extLst>
          </p:cNvPr>
          <p:cNvSpPr txBox="1"/>
          <p:nvPr/>
        </p:nvSpPr>
        <p:spPr>
          <a:xfrm>
            <a:off x="1076928" y="6011752"/>
            <a:ext cx="9984034" cy="410058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processing platform is vital for bringing all your data together across all verticals</a:t>
            </a:r>
          </a:p>
        </p:txBody>
      </p:sp>
      <p:sp>
        <p:nvSpPr>
          <p:cNvPr id="53" name="Freeform: Shape 72">
            <a:extLst>
              <a:ext uri="{FF2B5EF4-FFF2-40B4-BE49-F238E27FC236}">
                <a16:creationId xmlns:a16="http://schemas.microsoft.com/office/drawing/2014/main" id="{EC5E4366-B051-9A43-B9D8-1FA80B3D5D45}"/>
              </a:ext>
            </a:extLst>
          </p:cNvPr>
          <p:cNvSpPr/>
          <p:nvPr/>
        </p:nvSpPr>
        <p:spPr>
          <a:xfrm>
            <a:off x="1835650" y="5784994"/>
            <a:ext cx="8466590" cy="196141"/>
          </a:xfrm>
          <a:custGeom>
            <a:avLst/>
            <a:gdLst>
              <a:gd name="connsiteX0" fmla="*/ 0 w 8141110"/>
              <a:gd name="connsiteY0" fmla="*/ 501445 h 501445"/>
              <a:gd name="connsiteX1" fmla="*/ 0 w 8141110"/>
              <a:gd name="connsiteY1" fmla="*/ 0 h 501445"/>
              <a:gd name="connsiteX2" fmla="*/ 8141110 w 8141110"/>
              <a:gd name="connsiteY2" fmla="*/ 0 h 501445"/>
              <a:gd name="connsiteX3" fmla="*/ 8141110 w 8141110"/>
              <a:gd name="connsiteY3" fmla="*/ 491613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1110" h="501445">
                <a:moveTo>
                  <a:pt x="0" y="501445"/>
                </a:moveTo>
                <a:lnTo>
                  <a:pt x="0" y="0"/>
                </a:lnTo>
                <a:lnTo>
                  <a:pt x="8141110" y="0"/>
                </a:lnTo>
                <a:lnTo>
                  <a:pt x="8141110" y="491613"/>
                </a:ln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73">
            <a:extLst>
              <a:ext uri="{FF2B5EF4-FFF2-40B4-BE49-F238E27FC236}">
                <a16:creationId xmlns:a16="http://schemas.microsoft.com/office/drawing/2014/main" id="{F46CED86-D3FE-A54B-B2D4-9D5577FD7FEF}"/>
              </a:ext>
            </a:extLst>
          </p:cNvPr>
          <p:cNvSpPr/>
          <p:nvPr/>
        </p:nvSpPr>
        <p:spPr>
          <a:xfrm rot="10800000">
            <a:off x="1835650" y="6519985"/>
            <a:ext cx="8466590" cy="196141"/>
          </a:xfrm>
          <a:custGeom>
            <a:avLst/>
            <a:gdLst>
              <a:gd name="connsiteX0" fmla="*/ 0 w 8141110"/>
              <a:gd name="connsiteY0" fmla="*/ 501445 h 501445"/>
              <a:gd name="connsiteX1" fmla="*/ 0 w 8141110"/>
              <a:gd name="connsiteY1" fmla="*/ 0 h 501445"/>
              <a:gd name="connsiteX2" fmla="*/ 8141110 w 8141110"/>
              <a:gd name="connsiteY2" fmla="*/ 0 h 501445"/>
              <a:gd name="connsiteX3" fmla="*/ 8141110 w 8141110"/>
              <a:gd name="connsiteY3" fmla="*/ 491613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1110" h="501445">
                <a:moveTo>
                  <a:pt x="0" y="501445"/>
                </a:moveTo>
                <a:lnTo>
                  <a:pt x="0" y="0"/>
                </a:lnTo>
                <a:lnTo>
                  <a:pt x="8141110" y="0"/>
                </a:lnTo>
                <a:lnTo>
                  <a:pt x="8141110" y="491613"/>
                </a:ln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C256-BE7E-F04A-BAC7-32F2B841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Big Data Solution – A water sanitation plant analogy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FE4A4C2-7066-7E45-81C7-6190DCF38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3536" y="4183713"/>
            <a:ext cx="563510" cy="11655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C2089C6-0F38-1643-91D3-2A988AC90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280678" y="1706080"/>
            <a:ext cx="1325694" cy="45452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D8D2D3C-AFEE-F746-98CE-14299EB02B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3447" r="15507" b="14785"/>
          <a:stretch/>
        </p:blipFill>
        <p:spPr>
          <a:xfrm>
            <a:off x="1575848" y="2550770"/>
            <a:ext cx="8094725" cy="387653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DDD1BF0-87E2-E443-995B-A9EEC58E4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5476" y="1637940"/>
            <a:ext cx="1325694" cy="45452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35B4689-2C34-DD46-B57E-84E1B10929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66766" y="2193826"/>
            <a:ext cx="896428" cy="1550576"/>
          </a:xfrm>
          <a:prstGeom prst="rect">
            <a:avLst/>
          </a:prstGeom>
        </p:spPr>
      </p:pic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BB55F17C-F770-5645-B8FB-270F5D35B1EB}"/>
              </a:ext>
            </a:extLst>
          </p:cNvPr>
          <p:cNvSpPr/>
          <p:nvPr/>
        </p:nvSpPr>
        <p:spPr>
          <a:xfrm>
            <a:off x="3018017" y="1605320"/>
            <a:ext cx="1771529" cy="583985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5100" indent="-165100">
              <a:lnSpc>
                <a:spcPct val="85000"/>
              </a:lnSpc>
            </a:pPr>
            <a:r>
              <a:rPr lang="en-US" sz="1400" cap="all" dirty="0">
                <a:solidFill>
                  <a:schemeClr val="accent2">
                    <a:lumMod val="75000"/>
                  </a:schemeClr>
                </a:solidFill>
                <a:latin typeface="Source Sans Pro Semibold" panose="020B0603030403020204" pitchFamily="34" charset="0"/>
              </a:rPr>
              <a:t>1.	Multiple types </a:t>
            </a:r>
            <a:br>
              <a:rPr lang="en-US" sz="1400" cap="all" dirty="0">
                <a:solidFill>
                  <a:schemeClr val="accent2">
                    <a:lumMod val="75000"/>
                  </a:schemeClr>
                </a:solidFill>
                <a:latin typeface="Source Sans Pro Semibold" panose="020B0603030403020204" pitchFamily="34" charset="0"/>
              </a:rPr>
            </a:br>
            <a:r>
              <a:rPr lang="en-US" sz="1400" cap="all" dirty="0">
                <a:solidFill>
                  <a:schemeClr val="accent2">
                    <a:lumMod val="75000"/>
                  </a:schemeClr>
                </a:solidFill>
                <a:latin typeface="Source Sans Pro Semibold" panose="020B0603030403020204" pitchFamily="34" charset="0"/>
              </a:rPr>
              <a:t>of raw data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640E59A-E7BD-A842-BB6C-6E99CE2259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3206" y="2068572"/>
            <a:ext cx="1206828" cy="63656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F717FCC-D1A0-884E-A51E-1082649C0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98794" y="2684547"/>
            <a:ext cx="983252" cy="104470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2ED81B-1FFD-9C45-9E0D-24556E7C9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9029" y="1649347"/>
            <a:ext cx="1325694" cy="45452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9D8A529-9EF9-F742-AABF-CFB4061087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81966" y="3094456"/>
            <a:ext cx="116558" cy="4344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938BDA-83FB-2F45-A117-8C611BF7B6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57010" y="2788734"/>
            <a:ext cx="116558" cy="43443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38F64E4-36C3-194D-88FC-1BC1D9BF18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90062" y="3638373"/>
            <a:ext cx="1898885" cy="1603584"/>
          </a:xfrm>
          <a:prstGeom prst="rect">
            <a:avLst/>
          </a:prstGeom>
        </p:spPr>
      </p:pic>
      <p:sp>
        <p:nvSpPr>
          <p:cNvPr id="15" name="Rectangle: Rounded Corners 17">
            <a:extLst>
              <a:ext uri="{FF2B5EF4-FFF2-40B4-BE49-F238E27FC236}">
                <a16:creationId xmlns:a16="http://schemas.microsoft.com/office/drawing/2014/main" id="{6089DA5B-AA51-0B42-BFB5-C5BB5865E3D4}"/>
              </a:ext>
            </a:extLst>
          </p:cNvPr>
          <p:cNvSpPr/>
          <p:nvPr/>
        </p:nvSpPr>
        <p:spPr>
          <a:xfrm>
            <a:off x="3704103" y="3746603"/>
            <a:ext cx="2259230" cy="588512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5100" indent="-165100">
              <a:lnSpc>
                <a:spcPct val="85000"/>
              </a:lnSpc>
            </a:pPr>
            <a:r>
              <a:rPr lang="en-US" sz="1400" cap="all" dirty="0">
                <a:solidFill>
                  <a:schemeClr val="accent2">
                    <a:lumMod val="75000"/>
                  </a:schemeClr>
                </a:solidFill>
                <a:latin typeface="Source Sans Pro Semibold" panose="020B0603030403020204" pitchFamily="34" charset="0"/>
              </a:rPr>
              <a:t>2.	Batch, real-time and streaming ingestion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5DC4C5-A0AD-8D4B-B0B1-68E4322663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01789" y="1792461"/>
            <a:ext cx="2492620" cy="2129454"/>
          </a:xfrm>
          <a:prstGeom prst="rect">
            <a:avLst/>
          </a:prstGeom>
        </p:spPr>
      </p:pic>
      <p:sp>
        <p:nvSpPr>
          <p:cNvPr id="17" name="Rectangle: Rounded Corners 26">
            <a:extLst>
              <a:ext uri="{FF2B5EF4-FFF2-40B4-BE49-F238E27FC236}">
                <a16:creationId xmlns:a16="http://schemas.microsoft.com/office/drawing/2014/main" id="{B1ABECB8-ADA9-5641-BDAF-D1403362BAD2}"/>
              </a:ext>
            </a:extLst>
          </p:cNvPr>
          <p:cNvSpPr/>
          <p:nvPr/>
        </p:nvSpPr>
        <p:spPr>
          <a:xfrm>
            <a:off x="7439084" y="2344499"/>
            <a:ext cx="1593949" cy="588512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" rIns="91440" bIns="0" rtlCol="0" anchor="ctr">
            <a:noAutofit/>
          </a:bodyPr>
          <a:lstStyle/>
          <a:p>
            <a:pPr marL="165100" indent="-165100">
              <a:lnSpc>
                <a:spcPct val="85000"/>
              </a:lnSpc>
            </a:pPr>
            <a:r>
              <a:rPr lang="en-US" sz="1400" cap="all" dirty="0">
                <a:solidFill>
                  <a:schemeClr val="accent2">
                    <a:lumMod val="75000"/>
                  </a:schemeClr>
                </a:solidFill>
                <a:latin typeface="Source Sans Pro Semibold" panose="020B0603030403020204" pitchFamily="34" charset="0"/>
              </a:rPr>
              <a:t>5.	Information Delivery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3389F07-A123-4C43-9179-696E0E1A46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29987" y="2530399"/>
            <a:ext cx="74174" cy="37086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15D10E-575F-EE49-AAD4-D31DB45ACF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74541" y="4212033"/>
            <a:ext cx="45720" cy="742948"/>
          </a:xfrm>
          <a:prstGeom prst="rect">
            <a:avLst/>
          </a:prstGeom>
        </p:spPr>
      </p:pic>
      <p:sp>
        <p:nvSpPr>
          <p:cNvPr id="20" name="Rectangle: Rounded Corners 24">
            <a:extLst>
              <a:ext uri="{FF2B5EF4-FFF2-40B4-BE49-F238E27FC236}">
                <a16:creationId xmlns:a16="http://schemas.microsoft.com/office/drawing/2014/main" id="{A78B2560-876F-674E-9F99-E3F1DC9EEDA8}"/>
              </a:ext>
            </a:extLst>
          </p:cNvPr>
          <p:cNvSpPr/>
          <p:nvPr/>
        </p:nvSpPr>
        <p:spPr>
          <a:xfrm>
            <a:off x="6485807" y="5055843"/>
            <a:ext cx="2257666" cy="588512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5100" indent="-165100">
              <a:lnSpc>
                <a:spcPct val="85000"/>
              </a:lnSpc>
            </a:pPr>
            <a:r>
              <a:rPr lang="en-US" sz="1400" cap="all" dirty="0">
                <a:solidFill>
                  <a:schemeClr val="accent2">
                    <a:lumMod val="75000"/>
                  </a:schemeClr>
                </a:solidFill>
                <a:latin typeface="Source Sans Pro Semibold" panose="020B0603030403020204" pitchFamily="34" charset="0"/>
              </a:rPr>
              <a:t>4.	Data wrangling  and machine learning</a:t>
            </a:r>
          </a:p>
        </p:txBody>
      </p:sp>
      <p:sp>
        <p:nvSpPr>
          <p:cNvPr id="21" name="Rectangle: Rounded Corners 19">
            <a:extLst>
              <a:ext uri="{FF2B5EF4-FFF2-40B4-BE49-F238E27FC236}">
                <a16:creationId xmlns:a16="http://schemas.microsoft.com/office/drawing/2014/main" id="{59403288-F402-C841-A10D-F87F88469276}"/>
              </a:ext>
            </a:extLst>
          </p:cNvPr>
          <p:cNvSpPr/>
          <p:nvPr/>
        </p:nvSpPr>
        <p:spPr>
          <a:xfrm>
            <a:off x="2692082" y="5353491"/>
            <a:ext cx="1677587" cy="588512"/>
          </a:xfrm>
          <a:prstGeom prst="roundRect">
            <a:avLst>
              <a:gd name="adj" fmla="val 25881"/>
            </a:avLst>
          </a:prstGeom>
          <a:solidFill>
            <a:schemeClr val="bg1"/>
          </a:solidFill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5100" indent="-165100">
              <a:lnSpc>
                <a:spcPct val="85000"/>
              </a:lnSpc>
            </a:pPr>
            <a:r>
              <a:rPr lang="en-US" sz="1400" cap="all" dirty="0">
                <a:solidFill>
                  <a:schemeClr val="accent2">
                    <a:lumMod val="75000"/>
                  </a:schemeClr>
                </a:solidFill>
                <a:latin typeface="Source Sans Pro Semibold" panose="020B0603030403020204" pitchFamily="34" charset="0"/>
              </a:rPr>
              <a:t>3.	Open source data lake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A48EF3-B113-5846-9A2F-264C78953381}"/>
              </a:ext>
            </a:extLst>
          </p:cNvPr>
          <p:cNvCxnSpPr>
            <a:cxnSpLocks/>
          </p:cNvCxnSpPr>
          <p:nvPr/>
        </p:nvCxnSpPr>
        <p:spPr>
          <a:xfrm>
            <a:off x="1575848" y="6427303"/>
            <a:ext cx="8088665" cy="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5C3E3B-A2E2-8D46-9A57-9B948BA18B89}"/>
              </a:ext>
            </a:extLst>
          </p:cNvPr>
          <p:cNvCxnSpPr>
            <a:cxnSpLocks/>
          </p:cNvCxnSpPr>
          <p:nvPr/>
        </p:nvCxnSpPr>
        <p:spPr>
          <a:xfrm>
            <a:off x="1575849" y="4326117"/>
            <a:ext cx="0" cy="210118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BBF358-A19C-F14A-8914-342F593787D2}"/>
              </a:ext>
            </a:extLst>
          </p:cNvPr>
          <p:cNvGrpSpPr/>
          <p:nvPr/>
        </p:nvGrpSpPr>
        <p:grpSpPr>
          <a:xfrm rot="4428779">
            <a:off x="5015510" y="5580078"/>
            <a:ext cx="880782" cy="880782"/>
            <a:chOff x="7536937" y="5190694"/>
            <a:chExt cx="880782" cy="88078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5D980C0-E803-0747-8258-07D6B6283E87}"/>
                </a:ext>
              </a:extLst>
            </p:cNvPr>
            <p:cNvSpPr/>
            <p:nvPr/>
          </p:nvSpPr>
          <p:spPr>
            <a:xfrm>
              <a:off x="7536937" y="5190694"/>
              <a:ext cx="880782" cy="8807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0392503-D865-1C43-A81B-E0DC6E132747}"/>
                </a:ext>
              </a:extLst>
            </p:cNvPr>
            <p:cNvGrpSpPr/>
            <p:nvPr/>
          </p:nvGrpSpPr>
          <p:grpSpPr>
            <a:xfrm>
              <a:off x="7648447" y="5302204"/>
              <a:ext cx="657762" cy="657762"/>
              <a:chOff x="7648447" y="5302204"/>
              <a:chExt cx="657762" cy="657762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4DBCA689-D550-764A-AAC6-7D80A25A9DBF}"/>
                  </a:ext>
                </a:extLst>
              </p:cNvPr>
              <p:cNvSpPr/>
              <p:nvPr/>
            </p:nvSpPr>
            <p:spPr>
              <a:xfrm>
                <a:off x="7648447" y="5302204"/>
                <a:ext cx="657762" cy="657762"/>
              </a:xfrm>
              <a:prstGeom prst="arc">
                <a:avLst>
                  <a:gd name="adj1" fmla="val 16718733"/>
                  <a:gd name="adj2" fmla="val 5724020"/>
                </a:avLst>
              </a:prstGeom>
              <a:ln w="28575">
                <a:solidFill>
                  <a:schemeClr val="accent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BBEB1911-32B3-AC49-93C7-374F3A69A497}"/>
                  </a:ext>
                </a:extLst>
              </p:cNvPr>
              <p:cNvSpPr/>
              <p:nvPr/>
            </p:nvSpPr>
            <p:spPr>
              <a:xfrm>
                <a:off x="7648447" y="5302204"/>
                <a:ext cx="657762" cy="657762"/>
              </a:xfrm>
              <a:prstGeom prst="arc">
                <a:avLst>
                  <a:gd name="adj1" fmla="val 6137587"/>
                  <a:gd name="adj2" fmla="val 16315353"/>
                </a:avLst>
              </a:prstGeom>
              <a:ln w="28575">
                <a:solidFill>
                  <a:schemeClr val="accent3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DF2BDDA6-37B1-BD4D-BE3D-1A472A635E23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b="24302"/>
          <a:stretch/>
        </p:blipFill>
        <p:spPr>
          <a:xfrm>
            <a:off x="4187532" y="5598469"/>
            <a:ext cx="1959502" cy="83751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F2263A-8556-B643-8BA4-719DDBAA15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0160" y="3134809"/>
            <a:ext cx="116558" cy="4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0.03472 L 3.75E-6 -3.7037E-7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4.16667E-6 -0.03473 L 4.16667E-6 3.7037E-6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fill="hold" grpId="1" nodeType="withEffect" p14:presetBounceEnd="99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99000">
                                          <p:cBhvr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3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1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1" nodeType="withEffect" p14:presetBounceEnd="99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99000">
                                          <p:cBhvr>
                                            <p:cTn id="46" dur="1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fill="hold" grpId="1" nodeType="withEffect" p14:presetBounceEnd="99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99000">
                                          <p:cBhvr>
                                            <p:cTn id="59" dur="1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ccel="50000" decel="5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2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7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9" presetID="23" presetClass="entr" presetSubtype="16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grpId="1" nodeType="withEffect" p14:presetBounceEnd="99000">
                                      <p:stCondLst>
                                        <p:cond delay="250"/>
                                      </p:stCondLst>
                                      <p:childTnLst>
                                        <p:animScale p14:bounceEnd="99000">
                                          <p:cBhvr>
                                            <p:cTn id="74" dur="1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ccel="50000" decel="5000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7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8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0.03472 L -4.58333E-6 -4.07407E-6 " pathEditMode="relative" rAng="0" ptsTypes="AA">
                                          <p:cBhvr>
                                            <p:cTn id="8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2750"/>
                                </p:stCondLst>
                                <p:childTnLst>
                                  <p:par>
                                    <p:cTn id="9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0.03472 L -8.33333E-7 -7.40741E-7 " pathEditMode="relative" rAng="0" ptsTypes="AA">
                                          <p:cBhvr>
                                            <p:cTn id="9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3250"/>
                                </p:stCondLst>
                                <p:childTnLst>
                                  <p:par>
                                    <p:cTn id="97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 p14:presetBounceEnd="99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99000">
                                          <p:cBhvr>
                                            <p:cTn id="102" dur="1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06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fill="hold" nodeType="withEffect" p14:presetBounceEnd="99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99000">
                                          <p:cBhvr>
                                            <p:cTn id="111" dur="1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3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8" grpId="1" animBg="1"/>
          <p:bldP spid="8" grpId="2" animBg="1"/>
          <p:bldP spid="15" grpId="0" animBg="1"/>
          <p:bldP spid="15" grpId="1" animBg="1"/>
          <p:bldP spid="15" grpId="2" animBg="1"/>
          <p:bldP spid="17" grpId="0" animBg="1"/>
          <p:bldP spid="17" grpId="1" animBg="1"/>
          <p:bldP spid="17" grpId="2" animBg="1"/>
          <p:bldP spid="20" grpId="0" animBg="1"/>
          <p:bldP spid="20" grpId="1" animBg="1"/>
          <p:bldP spid="20" grpId="2" animBg="1"/>
          <p:bldP spid="21" grpId="0" animBg="1"/>
          <p:bldP spid="21" grpId="1" animBg="1"/>
          <p:bldP spid="21" grpId="2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0.03472 L 3.75E-6 -3.7037E-7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4.16667E-6 -0.03473 L 4.16667E-6 3.7037E-6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6" presetClass="emp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3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1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6" presetClass="emph" presetSubtype="0" accel="50000" decel="5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1" dur="2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7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9" presetID="23" presetClass="entr" presetSubtype="16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ccel="50000" decel="50000" fill="hold" grpId="2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7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8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0.03472 L -4.58333E-6 -4.07407E-6 " pathEditMode="relative" rAng="0" ptsTypes="AA">
                                          <p:cBhvr>
                                            <p:cTn id="8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2750"/>
                                </p:stCondLst>
                                <p:childTnLst>
                                  <p:par>
                                    <p:cTn id="9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0.03472 L -8.33333E-7 -7.40741E-7 " pathEditMode="relative" rAng="0" ptsTypes="AA">
                                          <p:cBhvr>
                                            <p:cTn id="9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3250"/>
                                </p:stCondLst>
                                <p:childTnLst>
                                  <p:par>
                                    <p:cTn id="97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06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3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91000" y="91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8" grpId="1" animBg="1"/>
          <p:bldP spid="8" grpId="2" animBg="1"/>
          <p:bldP spid="15" grpId="0" animBg="1"/>
          <p:bldP spid="15" grpId="1" animBg="1"/>
          <p:bldP spid="15" grpId="2" animBg="1"/>
          <p:bldP spid="17" grpId="0" animBg="1"/>
          <p:bldP spid="17" grpId="1" animBg="1"/>
          <p:bldP spid="17" grpId="2" animBg="1"/>
          <p:bldP spid="20" grpId="0" animBg="1"/>
          <p:bldP spid="20" grpId="1" animBg="1"/>
          <p:bldP spid="20" grpId="2" animBg="1"/>
          <p:bldP spid="21" grpId="0" animBg="1"/>
          <p:bldP spid="21" grpId="1" animBg="1"/>
          <p:bldP spid="21" grpId="2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F-9F25-7C44-B97A-A89C6E9A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key data processing differences in the IoT world?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4178-5BB2-374E-8B1C-C89EBC06AA68}"/>
              </a:ext>
            </a:extLst>
          </p:cNvPr>
          <p:cNvSpPr txBox="1">
            <a:spLocks/>
          </p:cNvSpPr>
          <p:nvPr/>
        </p:nvSpPr>
        <p:spPr>
          <a:xfrm>
            <a:off x="1155295" y="1636554"/>
            <a:ext cx="9817506" cy="4602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Advantages</a:t>
            </a:r>
          </a:p>
          <a:p>
            <a:r>
              <a:rPr lang="en-US" dirty="0"/>
              <a:t>Sensor based data might have less errors but might need translation</a:t>
            </a:r>
          </a:p>
          <a:p>
            <a:r>
              <a:rPr lang="en-US" dirty="0"/>
              <a:t>Almost real-time feedback and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Disadvantages</a:t>
            </a:r>
          </a:p>
          <a:p>
            <a:r>
              <a:rPr lang="en-US" dirty="0"/>
              <a:t>Manage Gigantic volume of data</a:t>
            </a:r>
          </a:p>
          <a:p>
            <a:r>
              <a:rPr lang="en-US" dirty="0"/>
              <a:t>Privacy is one of the biggest concerns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85F2-A4C9-544C-948F-69A12471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806"/>
            <a:ext cx="11926111" cy="1684150"/>
          </a:xfrm>
        </p:spPr>
        <p:txBody>
          <a:bodyPr>
            <a:normAutofit/>
          </a:bodyPr>
          <a:lstStyle/>
          <a:p>
            <a:r>
              <a:rPr lang="en-US" sz="3600" dirty="0"/>
              <a:t>Use Case 1 – LexisNexis Insurance Telematics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A312A-9048-1948-9277-031720BDA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7FE8-7EB5-B040-A41E-2527CD68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Workflow</a:t>
            </a:r>
          </a:p>
        </p:txBody>
      </p:sp>
      <p:sp>
        <p:nvSpPr>
          <p:cNvPr id="4" name="Oval 92">
            <a:extLst>
              <a:ext uri="{FF2B5EF4-FFF2-40B4-BE49-F238E27FC236}">
                <a16:creationId xmlns:a16="http://schemas.microsoft.com/office/drawing/2014/main" id="{AAC9B51D-20BF-AB43-BB07-ED1D71206EE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337105" y="2079484"/>
            <a:ext cx="1667632" cy="16676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16497-3477-FC4D-9FA0-C51F68BD6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610" y="2450700"/>
            <a:ext cx="1100622" cy="871677"/>
          </a:xfrm>
          <a:prstGeom prst="rect">
            <a:avLst/>
          </a:prstGeom>
          <a:noFill/>
        </p:spPr>
      </p:pic>
      <p:pic>
        <p:nvPicPr>
          <p:cNvPr id="6" name="Picture 4" descr="LexisNexis Rolls-Out Telematics App Platform for Insurers &amp; Brokers –  Insurance Edge">
            <a:extLst>
              <a:ext uri="{FF2B5EF4-FFF2-40B4-BE49-F238E27FC236}">
                <a16:creationId xmlns:a16="http://schemas.microsoft.com/office/drawing/2014/main" id="{2FC0A8CC-CAF1-714C-ACE9-E6F32152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9" y="1591367"/>
            <a:ext cx="7536435" cy="38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F478D92-6AC2-4740-B1BD-5FE2902F6683}"/>
              </a:ext>
            </a:extLst>
          </p:cNvPr>
          <p:cNvSpPr/>
          <p:nvPr/>
        </p:nvSpPr>
        <p:spPr>
          <a:xfrm>
            <a:off x="2417885" y="2549305"/>
            <a:ext cx="1994282" cy="4590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Car to Phone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80760E4-0AE5-B647-B9DE-B0C26D0C9E44}"/>
              </a:ext>
            </a:extLst>
          </p:cNvPr>
          <p:cNvSpPr/>
          <p:nvPr/>
        </p:nvSpPr>
        <p:spPr>
          <a:xfrm>
            <a:off x="7013448" y="2368030"/>
            <a:ext cx="3090672" cy="4590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 Trip Data is Uploaded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C49EAA9-8F23-6C4C-8554-DF96C0B1C1D8}"/>
              </a:ext>
            </a:extLst>
          </p:cNvPr>
          <p:cNvSpPr/>
          <p:nvPr/>
        </p:nvSpPr>
        <p:spPr>
          <a:xfrm>
            <a:off x="6944640" y="3080061"/>
            <a:ext cx="3090672" cy="484632"/>
          </a:xfrm>
          <a:prstGeom prst="lef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587597-30AA-3340-A05A-D2D08909B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635" y="4118811"/>
            <a:ext cx="5083958" cy="258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4903-F67F-C843-BDEB-4BC49088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Workflow</a:t>
            </a:r>
          </a:p>
        </p:txBody>
      </p:sp>
      <p:sp>
        <p:nvSpPr>
          <p:cNvPr id="3" name="Oval 92">
            <a:extLst>
              <a:ext uri="{FF2B5EF4-FFF2-40B4-BE49-F238E27FC236}">
                <a16:creationId xmlns:a16="http://schemas.microsoft.com/office/drawing/2014/main" id="{C7E654C5-1068-7D45-80B5-3E7144BC30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18233" y="2079484"/>
            <a:ext cx="1667632" cy="16676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7498A-C260-764A-9618-40D3F20A7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738" y="2450700"/>
            <a:ext cx="1100622" cy="871677"/>
          </a:xfrm>
          <a:prstGeom prst="rect">
            <a:avLst/>
          </a:prstGeom>
          <a:noFill/>
        </p:spPr>
      </p:pic>
      <p:pic>
        <p:nvPicPr>
          <p:cNvPr id="5" name="Picture 4" descr="LexisNexis Rolls-Out Telematics App Platform for Insurers &amp; Brokers –  Insurance Edge">
            <a:extLst>
              <a:ext uri="{FF2B5EF4-FFF2-40B4-BE49-F238E27FC236}">
                <a16:creationId xmlns:a16="http://schemas.microsoft.com/office/drawing/2014/main" id="{09D9BD47-6CD3-3D4C-A4F8-F217432A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9" y="1591367"/>
            <a:ext cx="7536435" cy="38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BC0293F-5D52-3546-B79D-F7AE8F4B4DD0}"/>
              </a:ext>
            </a:extLst>
          </p:cNvPr>
          <p:cNvSpPr/>
          <p:nvPr/>
        </p:nvSpPr>
        <p:spPr>
          <a:xfrm>
            <a:off x="7013448" y="2262364"/>
            <a:ext cx="3090672" cy="5647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Only Upload the Score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0A89B88A-A3BC-D34A-BD1B-172027D2C1C6}"/>
              </a:ext>
            </a:extLst>
          </p:cNvPr>
          <p:cNvSpPr/>
          <p:nvPr/>
        </p:nvSpPr>
        <p:spPr>
          <a:xfrm>
            <a:off x="6962928" y="3080061"/>
            <a:ext cx="3090672" cy="484632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Historic Scores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EE651-0480-0747-9391-3FE817F7E186}"/>
              </a:ext>
            </a:extLst>
          </p:cNvPr>
          <p:cNvSpPr txBox="1"/>
          <p:nvPr/>
        </p:nvSpPr>
        <p:spPr>
          <a:xfrm>
            <a:off x="10176857" y="3795161"/>
            <a:ext cx="196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Central Data Lake Analytics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AB3D78-7BD3-3144-99C1-A59BA6A82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27" y="2070528"/>
            <a:ext cx="4748188" cy="3406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55CC4D-B257-3743-87CB-8727F6275D66}"/>
              </a:ext>
            </a:extLst>
          </p:cNvPr>
          <p:cNvSpPr txBox="1"/>
          <p:nvPr/>
        </p:nvSpPr>
        <p:spPr>
          <a:xfrm>
            <a:off x="7588120" y="5825087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Minimal data is sent to the Data Lake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An emphasis to protect privacy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F68A1-24C9-D947-981D-476CA1C8D918}"/>
              </a:ext>
            </a:extLst>
          </p:cNvPr>
          <p:cNvSpPr txBox="1"/>
          <p:nvPr/>
        </p:nvSpPr>
        <p:spPr>
          <a:xfrm>
            <a:off x="2456389" y="5480195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Cars On Board Computer (Edge device)</a:t>
            </a:r>
          </a:p>
        </p:txBody>
      </p:sp>
      <p:pic>
        <p:nvPicPr>
          <p:cNvPr id="12" name="Picture 4" descr="LexisNexis | Data and Analytic Solutions">
            <a:extLst>
              <a:ext uri="{FF2B5EF4-FFF2-40B4-BE49-F238E27FC236}">
                <a16:creationId xmlns:a16="http://schemas.microsoft.com/office/drawing/2014/main" id="{856A104B-7632-7243-B2BC-D65C1AFD6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27" y="2692289"/>
            <a:ext cx="2759176" cy="5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79a2e984-739a-41a6-bfcb-0021a5d9d21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5d3a732-a2ce-4562-91fa-e37b501f5836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26232</TotalTime>
  <Words>617</Words>
  <Application>Microsoft Macintosh PowerPoint</Application>
  <PresentationFormat>Widescreen</PresentationFormat>
  <Paragraphs>144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Euphemia</vt:lpstr>
      <vt:lpstr>Plantagenet Cherokee</vt:lpstr>
      <vt:lpstr>Source Sans Pro</vt:lpstr>
      <vt:lpstr>Source Sans Pro Semibold</vt:lpstr>
      <vt:lpstr>Wingdings</vt:lpstr>
      <vt:lpstr>Academic Literature 16x9</vt:lpstr>
      <vt:lpstr>The NEW Big Data Journey</vt:lpstr>
      <vt:lpstr>Let us start by answering some questions</vt:lpstr>
      <vt:lpstr>Some more questions…</vt:lpstr>
      <vt:lpstr>The NEW (IoT) Big Data Analytics Landscape</vt:lpstr>
      <vt:lpstr>The Traditional Big Data Solution – A water sanitation plant analogy</vt:lpstr>
      <vt:lpstr>What are the key data processing differences in the IoT world?</vt:lpstr>
      <vt:lpstr>Use Case 1 – LexisNexis Insurance Telematics</vt:lpstr>
      <vt:lpstr>Traditional Workflow</vt:lpstr>
      <vt:lpstr>New Workflow</vt:lpstr>
      <vt:lpstr>Use Case 2 – INSURANCE FRAUD</vt:lpstr>
      <vt:lpstr>A LexisNexis Public Records Data Processing Workflow</vt:lpstr>
      <vt:lpstr>Traditional Data Analytics: Data Quality is Key</vt:lpstr>
      <vt:lpstr>Insurance Claims </vt:lpstr>
      <vt:lpstr>And the FRAUD</vt:lpstr>
      <vt:lpstr>Use Case 3 – Covid 19 Tracker</vt:lpstr>
      <vt:lpstr>PowerPoint Presentation</vt:lpstr>
      <vt:lpstr>PowerPoint Presentation</vt:lpstr>
      <vt:lpstr>Questions?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Chala, Arjuna (RIS-ATL)</cp:lastModifiedBy>
  <cp:revision>390</cp:revision>
  <dcterms:created xsi:type="dcterms:W3CDTF">2020-11-17T14:26:47Z</dcterms:created>
  <dcterms:modified xsi:type="dcterms:W3CDTF">2020-12-31T02:17:37Z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