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81"/>
  </p:notesMasterIdLst>
  <p:handoutMasterIdLst>
    <p:handoutMasterId r:id="rId82"/>
  </p:handoutMasterIdLst>
  <p:sldIdLst>
    <p:sldId id="256" r:id="rId7"/>
    <p:sldId id="330" r:id="rId8"/>
    <p:sldId id="262" r:id="rId9"/>
    <p:sldId id="263" r:id="rId10"/>
    <p:sldId id="272" r:id="rId11"/>
    <p:sldId id="266" r:id="rId12"/>
    <p:sldId id="257" r:id="rId13"/>
    <p:sldId id="261" r:id="rId14"/>
    <p:sldId id="268" r:id="rId15"/>
    <p:sldId id="374" r:id="rId16"/>
    <p:sldId id="267" r:id="rId17"/>
    <p:sldId id="269" r:id="rId18"/>
    <p:sldId id="376" r:id="rId19"/>
    <p:sldId id="271" r:id="rId20"/>
    <p:sldId id="377" r:id="rId21"/>
    <p:sldId id="335" r:id="rId22"/>
    <p:sldId id="311" r:id="rId23"/>
    <p:sldId id="312" r:id="rId24"/>
    <p:sldId id="313" r:id="rId25"/>
    <p:sldId id="336" r:id="rId26"/>
    <p:sldId id="315" r:id="rId27"/>
    <p:sldId id="307" r:id="rId28"/>
    <p:sldId id="314" r:id="rId29"/>
    <p:sldId id="369" r:id="rId30"/>
    <p:sldId id="340" r:id="rId31"/>
    <p:sldId id="355" r:id="rId32"/>
    <p:sldId id="338" r:id="rId33"/>
    <p:sldId id="273" r:id="rId34"/>
    <p:sldId id="275" r:id="rId35"/>
    <p:sldId id="291" r:id="rId36"/>
    <p:sldId id="317" r:id="rId37"/>
    <p:sldId id="378" r:id="rId38"/>
    <p:sldId id="371" r:id="rId39"/>
    <p:sldId id="343" r:id="rId40"/>
    <p:sldId id="353" r:id="rId41"/>
    <p:sldId id="358" r:id="rId42"/>
    <p:sldId id="379" r:id="rId43"/>
    <p:sldId id="373" r:id="rId44"/>
    <p:sldId id="380" r:id="rId45"/>
    <p:sldId id="394" r:id="rId46"/>
    <p:sldId id="349" r:id="rId47"/>
    <p:sldId id="352" r:id="rId48"/>
    <p:sldId id="395" r:id="rId49"/>
    <p:sldId id="354" r:id="rId50"/>
    <p:sldId id="357" r:id="rId51"/>
    <p:sldId id="356" r:id="rId52"/>
    <p:sldId id="396" r:id="rId53"/>
    <p:sldId id="398" r:id="rId54"/>
    <p:sldId id="331" r:id="rId55"/>
    <p:sldId id="397" r:id="rId56"/>
    <p:sldId id="350" r:id="rId57"/>
    <p:sldId id="399" r:id="rId58"/>
    <p:sldId id="400" r:id="rId59"/>
    <p:sldId id="401" r:id="rId60"/>
    <p:sldId id="402" r:id="rId61"/>
    <p:sldId id="403" r:id="rId62"/>
    <p:sldId id="368" r:id="rId63"/>
    <p:sldId id="370" r:id="rId64"/>
    <p:sldId id="404" r:id="rId65"/>
    <p:sldId id="372" r:id="rId66"/>
    <p:sldId id="405" r:id="rId67"/>
    <p:sldId id="406" r:id="rId68"/>
    <p:sldId id="407" r:id="rId69"/>
    <p:sldId id="375" r:id="rId70"/>
    <p:sldId id="408" r:id="rId71"/>
    <p:sldId id="410" r:id="rId72"/>
    <p:sldId id="365" r:id="rId73"/>
    <p:sldId id="383" r:id="rId74"/>
    <p:sldId id="385" r:id="rId75"/>
    <p:sldId id="386" r:id="rId76"/>
    <p:sldId id="387" r:id="rId77"/>
    <p:sldId id="388" r:id="rId78"/>
    <p:sldId id="389" r:id="rId79"/>
    <p:sldId id="40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8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61" Type="http://schemas.openxmlformats.org/officeDocument/2006/relationships/slide" Target="slides/slide55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http://xxxxx.xxxxxx..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7" Type="http://schemas.openxmlformats.org/officeDocument/2006/relationships/image" Target="../media/image63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8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flat,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Definition assignment is :=</a:t>
            </a:r>
          </a:p>
          <a:p>
            <a:pPr lvl="1"/>
            <a:r>
              <a:rPr lang="en-US" b="1" dirty="0"/>
              <a:t>Semicolon terminator:  </a:t>
            </a:r>
            <a:r>
              <a:rPr lang="en-US" b="1" dirty="0" err="1">
                <a:solidFill>
                  <a:srgbClr val="00B050"/>
                </a:solidFill>
              </a:rPr>
              <a:t>num</a:t>
            </a:r>
            <a:r>
              <a:rPr lang="en-US" b="1" dirty="0">
                <a:solidFill>
                  <a:srgbClr val="00B050"/>
                </a:solidFill>
              </a:rPr>
              <a:t> := 12;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Equality test is =    </a:t>
            </a:r>
            <a:r>
              <a:rPr lang="en-US" b="1" dirty="0" err="1">
                <a:solidFill>
                  <a:srgbClr val="00B050"/>
                </a:solidFill>
              </a:rPr>
              <a:t>valOne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 err="1">
                <a:solidFill>
                  <a:srgbClr val="00B050"/>
                </a:solidFill>
              </a:rPr>
              <a:t>valTwo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b="1" dirty="0"/>
              <a:t>are actually compiled and used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There are no loops. </a:t>
            </a:r>
            <a:r>
              <a:rPr lang="en-US" b="1" dirty="0">
                <a:solidFill>
                  <a:srgbClr val="00B050"/>
                </a:solidFill>
              </a:rPr>
              <a:t>TRANSFORM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00B050"/>
                </a:solidFill>
              </a:rPr>
              <a:t>PROJECT</a:t>
            </a:r>
            <a:r>
              <a:rPr lang="en-US" b="1" dirty="0">
                <a:solidFill>
                  <a:schemeClr val="tx1"/>
                </a:solidFill>
              </a:rPr>
              <a:t> is used instead.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2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461911"/>
            <a:ext cx="9159814" cy="571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https://ide.hpccsystems.com/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http://xxxxx.xxxxxx...com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//4-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//5-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//6-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//1- 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--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132567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digits. DECIMAL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461911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6C4CA-B49B-46A7-A27A-C1B453CC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98" y="5312551"/>
            <a:ext cx="3435859" cy="12697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18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1383" y="1768038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6" y="1684267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PROJECT can be used with many functions such as TRANSFORM, JOIN, ROLLUP, etc.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53" y="3082679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473696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 Work on TODO for </a:t>
            </a:r>
            <a:r>
              <a:rPr lang="en-US" dirty="0" err="1"/>
              <a:t>AppendAirlines</a:t>
            </a:r>
            <a:r>
              <a:rPr lang="en-US" dirty="0"/>
              <a:t> JOIN</a:t>
            </a:r>
          </a:p>
          <a:p>
            <a:endParaRPr lang="en-US" dirty="0"/>
          </a:p>
          <a:p>
            <a:r>
              <a:rPr lang="en-US" dirty="0"/>
              <a:t>//3- Work on TODO for </a:t>
            </a:r>
            <a:r>
              <a:rPr lang="en-US" dirty="0" err="1"/>
              <a:t>AddService</a:t>
            </a:r>
            <a:r>
              <a:rPr lang="en-US" dirty="0"/>
              <a:t> JOIN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grouping_conditions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899" y="1758858"/>
            <a:ext cx="761515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Continuous input &amp; steady output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518" y="425242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621759"/>
            <a:ext cx="1839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0" y="2840333"/>
            <a:ext cx="775443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19804</TotalTime>
  <Words>4379</Words>
  <Application>Microsoft Office PowerPoint</Application>
  <PresentationFormat>Widescreen</PresentationFormat>
  <Paragraphs>658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-apple-system</vt:lpstr>
      <vt:lpstr>Arial</vt:lpstr>
      <vt:lpstr>Calibri</vt:lpstr>
      <vt:lpstr>Consolas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ECL </vt:lpstr>
      <vt:lpstr>House Keeping </vt:lpstr>
      <vt:lpstr>House Keeping Cont </vt:lpstr>
      <vt:lpstr>Statement Types</vt:lpstr>
      <vt:lpstr>OUTPUT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Bahareh</cp:lastModifiedBy>
  <cp:revision>196</cp:revision>
  <dcterms:created xsi:type="dcterms:W3CDTF">2020-11-17T14:26:47Z</dcterms:created>
  <dcterms:modified xsi:type="dcterms:W3CDTF">2021-01-12T19:59:41Z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