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E26910-ADE2-4C18-B656-C149FD9F5B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0E26D4-F5E9-4838-B572-449188D6F9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215345-4F7A-444F-963A-D21FE4E181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F88216-EB58-47B0-AFB3-50A2688FA4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B03E12-ABEF-484D-85EF-0B4728B2B9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17BED9-840A-4BBD-B413-06356DDBD2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71627F-D3C4-40B7-A52C-0A5292D44E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B2E799-3592-4F45-A01D-8983C51D82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38670E-7F39-439C-B465-22ECC68739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C8D1E0-E4D9-42E1-A3DC-DB02F373CC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0E46FB-603B-4176-8F32-E1B1B6A1CD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FDD48C-83ED-41BD-AFFA-4742A20587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qu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ez 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et 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odi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fie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z 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titr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&lt;date/heure&gt;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8011CE-09B0-4D65-A58E-9B7B20695D7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roup 4"/>
          <p:cNvGraphicFramePr/>
          <p:nvPr/>
        </p:nvGraphicFramePr>
        <p:xfrm>
          <a:off x="1107360" y="2273760"/>
          <a:ext cx="936000" cy="2318760"/>
        </p:xfrm>
        <a:graphic>
          <a:graphicData uri="http://schemas.openxmlformats.org/drawingml/2006/table">
            <a:tbl>
              <a:tblPr/>
              <a:tblGrid>
                <a:gridCol w="936000"/>
              </a:tblGrid>
              <a:tr h="28872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052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72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052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72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872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0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XXXXXX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232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Text Box 24"/>
          <p:cNvSpPr/>
          <p:nvPr/>
        </p:nvSpPr>
        <p:spPr>
          <a:xfrm>
            <a:off x="540000" y="2241360"/>
            <a:ext cx="52416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000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001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010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011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111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43" name="Group 25"/>
          <p:cNvGraphicFramePr/>
          <p:nvPr/>
        </p:nvGraphicFramePr>
        <p:xfrm>
          <a:off x="4814280" y="109080"/>
          <a:ext cx="936360" cy="5808240"/>
        </p:xfrm>
        <a:graphic>
          <a:graphicData uri="http://schemas.openxmlformats.org/drawingml/2006/table">
            <a:tbl>
              <a:tblPr/>
              <a:tblGrid>
                <a:gridCol w="936360"/>
              </a:tblGrid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345457645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476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fr-F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XXXXXX</a:t>
                      </a:r>
                      <a:endParaRPr b="0" lang="fr-F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5480">
                <a:tc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Text Box 61"/>
          <p:cNvSpPr/>
          <p:nvPr/>
        </p:nvSpPr>
        <p:spPr>
          <a:xfrm>
            <a:off x="5916960" y="31320"/>
            <a:ext cx="752760" cy="44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10000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10001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10010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10011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10100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10101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10110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10111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11000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11001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11010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11011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11100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11101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11110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11111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5" name="Line 62"/>
          <p:cNvSpPr/>
          <p:nvPr/>
        </p:nvSpPr>
        <p:spPr>
          <a:xfrm flipH="1" flipV="1">
            <a:off x="1926720" y="4165920"/>
            <a:ext cx="3222360" cy="25560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63"/>
          <p:cNvSpPr/>
          <p:nvPr/>
        </p:nvSpPr>
        <p:spPr>
          <a:xfrm flipH="1">
            <a:off x="1975320" y="1902960"/>
            <a:ext cx="2838600" cy="22377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64"/>
          <p:cNvSpPr/>
          <p:nvPr/>
        </p:nvSpPr>
        <p:spPr>
          <a:xfrm flipH="1">
            <a:off x="1848240" y="736200"/>
            <a:ext cx="3116520" cy="194688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65"/>
          <p:cNvSpPr/>
          <p:nvPr/>
        </p:nvSpPr>
        <p:spPr>
          <a:xfrm flipH="1">
            <a:off x="1926720" y="2761200"/>
            <a:ext cx="2887200" cy="36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 Box 66"/>
          <p:cNvSpPr/>
          <p:nvPr/>
        </p:nvSpPr>
        <p:spPr>
          <a:xfrm>
            <a:off x="1217880" y="5791680"/>
            <a:ext cx="7207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Cache</a:t>
            </a:r>
            <a:endParaRPr b="1" lang="fr-FR" sz="1600" spc="-1" strike="noStrike">
              <a:latin typeface="Arial"/>
            </a:endParaRPr>
          </a:p>
        </p:txBody>
      </p:sp>
      <p:sp>
        <p:nvSpPr>
          <p:cNvPr id="50" name="Text Box 67"/>
          <p:cNvSpPr/>
          <p:nvPr/>
        </p:nvSpPr>
        <p:spPr>
          <a:xfrm>
            <a:off x="4792320" y="5855040"/>
            <a:ext cx="9658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Mémoire</a:t>
            </a:r>
            <a:endParaRPr b="1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LibreOffice/7.3.6.2$Linux_X86_64 LibreOffice_project/30$Build-2</Application>
  <AppVersion>15.0000</AppVersion>
  <Words>13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2016-05-17T11:07:42Z</dcterms:created>
  <dc:creator>Frederic Rousseau</dc:creator>
  <dc:description/>
  <dc:language>fr-FR</dc:language>
  <cp:lastModifiedBy/>
  <dcterms:modified xsi:type="dcterms:W3CDTF">2022-10-10T18:36:54Z</dcterms:modified>
  <cp:revision>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Présentation à l'écran (4:3)</vt:lpwstr>
  </property>
  <property fmtid="{D5CDD505-2E9C-101B-9397-08002B2CF9AE}" pid="3" name="Slides">
    <vt:i4>1</vt:i4>
  </property>
</Properties>
</file>