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43"/>
  </p:notesMasterIdLst>
  <p:handoutMasterIdLst>
    <p:handoutMasterId r:id="rId144"/>
  </p:handoutMasterIdLst>
  <p:sldIdLst>
    <p:sldId id="258" r:id="rId7"/>
    <p:sldId id="1239" r:id="rId8"/>
    <p:sldId id="1040" r:id="rId9"/>
    <p:sldId id="1242" r:id="rId10"/>
    <p:sldId id="1204" r:id="rId11"/>
    <p:sldId id="1205" r:id="rId12"/>
    <p:sldId id="1241" r:id="rId13"/>
    <p:sldId id="1238" r:id="rId14"/>
    <p:sldId id="988" r:id="rId15"/>
    <p:sldId id="1041" r:id="rId16"/>
    <p:sldId id="1042" r:id="rId17"/>
    <p:sldId id="1043" r:id="rId18"/>
    <p:sldId id="1044" r:id="rId19"/>
    <p:sldId id="1274" r:id="rId20"/>
    <p:sldId id="1243" r:id="rId21"/>
    <p:sldId id="1046" r:id="rId22"/>
    <p:sldId id="1245" r:id="rId23"/>
    <p:sldId id="1047" r:id="rId24"/>
    <p:sldId id="1048" r:id="rId25"/>
    <p:sldId id="1244" r:id="rId26"/>
    <p:sldId id="1049" r:id="rId27"/>
    <p:sldId id="1050" r:id="rId28"/>
    <p:sldId id="1246" r:id="rId29"/>
    <p:sldId id="1051" r:id="rId30"/>
    <p:sldId id="1247" r:id="rId31"/>
    <p:sldId id="1052" r:id="rId32"/>
    <p:sldId id="1053" r:id="rId33"/>
    <p:sldId id="1054" r:id="rId34"/>
    <p:sldId id="1055" r:id="rId35"/>
    <p:sldId id="1056" r:id="rId36"/>
    <p:sldId id="1057" r:id="rId37"/>
    <p:sldId id="1059" r:id="rId38"/>
    <p:sldId id="1060" r:id="rId39"/>
    <p:sldId id="1248" r:id="rId40"/>
    <p:sldId id="1061" r:id="rId41"/>
    <p:sldId id="1062" r:id="rId42"/>
    <p:sldId id="1063" r:id="rId43"/>
    <p:sldId id="1064" r:id="rId44"/>
    <p:sldId id="1249" r:id="rId45"/>
    <p:sldId id="1065" r:id="rId46"/>
    <p:sldId id="1250" r:id="rId47"/>
    <p:sldId id="1251" r:id="rId48"/>
    <p:sldId id="1252" r:id="rId49"/>
    <p:sldId id="1066" r:id="rId50"/>
    <p:sldId id="1067" r:id="rId51"/>
    <p:sldId id="1068" r:id="rId52"/>
    <p:sldId id="1069" r:id="rId53"/>
    <p:sldId id="1070" r:id="rId54"/>
    <p:sldId id="1071" r:id="rId55"/>
    <p:sldId id="1072" r:id="rId56"/>
    <p:sldId id="1073" r:id="rId57"/>
    <p:sldId id="1074" r:id="rId58"/>
    <p:sldId id="1075" r:id="rId59"/>
    <p:sldId id="1076" r:id="rId60"/>
    <p:sldId id="1077" r:id="rId61"/>
    <p:sldId id="1078" r:id="rId62"/>
    <p:sldId id="1079" r:id="rId63"/>
    <p:sldId id="1080" r:id="rId64"/>
    <p:sldId id="1081" r:id="rId65"/>
    <p:sldId id="1082" r:id="rId66"/>
    <p:sldId id="1083" r:id="rId67"/>
    <p:sldId id="1085" r:id="rId68"/>
    <p:sldId id="1086" r:id="rId69"/>
    <p:sldId id="1087" r:id="rId70"/>
    <p:sldId id="1089" r:id="rId71"/>
    <p:sldId id="1090" r:id="rId72"/>
    <p:sldId id="1253" r:id="rId73"/>
    <p:sldId id="1091" r:id="rId74"/>
    <p:sldId id="1092" r:id="rId75"/>
    <p:sldId id="1094" r:id="rId76"/>
    <p:sldId id="1254" r:id="rId77"/>
    <p:sldId id="1095" r:id="rId78"/>
    <p:sldId id="1096" r:id="rId79"/>
    <p:sldId id="1097" r:id="rId80"/>
    <p:sldId id="1098" r:id="rId81"/>
    <p:sldId id="1255" r:id="rId82"/>
    <p:sldId id="1102" r:id="rId83"/>
    <p:sldId id="1103" r:id="rId84"/>
    <p:sldId id="1104" r:id="rId85"/>
    <p:sldId id="1105" r:id="rId86"/>
    <p:sldId id="1106" r:id="rId87"/>
    <p:sldId id="1107" r:id="rId88"/>
    <p:sldId id="1108" r:id="rId89"/>
    <p:sldId id="1109" r:id="rId90"/>
    <p:sldId id="1112" r:id="rId91"/>
    <p:sldId id="1114" r:id="rId92"/>
    <p:sldId id="1116" r:id="rId93"/>
    <p:sldId id="1117" r:id="rId94"/>
    <p:sldId id="1118" r:id="rId95"/>
    <p:sldId id="1119" r:id="rId96"/>
    <p:sldId id="1120" r:id="rId97"/>
    <p:sldId id="1121" r:id="rId98"/>
    <p:sldId id="1122" r:id="rId99"/>
    <p:sldId id="1125" r:id="rId100"/>
    <p:sldId id="1126" r:id="rId101"/>
    <p:sldId id="1129" r:id="rId102"/>
    <p:sldId id="1130" r:id="rId103"/>
    <p:sldId id="1133" r:id="rId104"/>
    <p:sldId id="1136" r:id="rId105"/>
    <p:sldId id="1137" r:id="rId106"/>
    <p:sldId id="1138" r:id="rId107"/>
    <p:sldId id="1139" r:id="rId108"/>
    <p:sldId id="1140" r:id="rId109"/>
    <p:sldId id="1141" r:id="rId110"/>
    <p:sldId id="1256" r:id="rId111"/>
    <p:sldId id="1257" r:id="rId112"/>
    <p:sldId id="1258" r:id="rId113"/>
    <p:sldId id="1262" r:id="rId114"/>
    <p:sldId id="1263" r:id="rId115"/>
    <p:sldId id="1143" r:id="rId116"/>
    <p:sldId id="1144" r:id="rId117"/>
    <p:sldId id="1145" r:id="rId118"/>
    <p:sldId id="1146" r:id="rId119"/>
    <p:sldId id="1147" r:id="rId120"/>
    <p:sldId id="1148" r:id="rId121"/>
    <p:sldId id="1149" r:id="rId122"/>
    <p:sldId id="1150" r:id="rId123"/>
    <p:sldId id="1151" r:id="rId124"/>
    <p:sldId id="1153" r:id="rId125"/>
    <p:sldId id="1155" r:id="rId126"/>
    <p:sldId id="1158" r:id="rId127"/>
    <p:sldId id="1160" r:id="rId128"/>
    <p:sldId id="1162" r:id="rId129"/>
    <p:sldId id="1163" r:id="rId130"/>
    <p:sldId id="1265" r:id="rId131"/>
    <p:sldId id="1270" r:id="rId132"/>
    <p:sldId id="1271" r:id="rId133"/>
    <p:sldId id="1272" r:id="rId134"/>
    <p:sldId id="1273" r:id="rId135"/>
    <p:sldId id="1266" r:id="rId136"/>
    <p:sldId id="1268" r:id="rId137"/>
    <p:sldId id="1267" r:id="rId138"/>
    <p:sldId id="1269" r:id="rId139"/>
    <p:sldId id="979" r:id="rId140"/>
    <p:sldId id="1039" r:id="rId141"/>
    <p:sldId id="1036"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 Ooghe" initials="JO" lastIdx="4" clrIdx="0">
    <p:extLst>
      <p:ext uri="{19B8F6BF-5375-455C-9EA6-DF929625EA0E}">
        <p15:presenceInfo xmlns:p15="http://schemas.microsoft.com/office/powerpoint/2012/main" userId="Jan Oog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6C30"/>
    <a:srgbClr val="DB6D32"/>
    <a:srgbClr val="F4F5FC"/>
    <a:srgbClr val="4E5865"/>
    <a:srgbClr val="F3F3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76" d="100"/>
          <a:sy n="76" d="100"/>
        </p:scale>
        <p:origin x="756"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tableStyles" Target="tableStyles.xml"/><Relationship Id="rId5" Type="http://schemas.openxmlformats.org/officeDocument/2006/relationships/customXml" Target="../customXml/item5.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slide" Target="slides/slide133.xml"/><Relationship Id="rId80" Type="http://schemas.openxmlformats.org/officeDocument/2006/relationships/slide" Target="slides/slide74.xml"/><Relationship Id="rId85" Type="http://schemas.openxmlformats.org/officeDocument/2006/relationships/slide" Target="slides/slide79.xml"/><Relationship Id="rId150" Type="http://schemas.microsoft.com/office/2016/11/relationships/changesInfo" Target="changesInfos/changesInfo1.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notesMaster" Target="notesMasters/notesMaster1.xml"/><Relationship Id="rId14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handoutMaster" Target="handoutMasters/handoutMaster1.xml"/><Relationship Id="rId90" Type="http://schemas.openxmlformats.org/officeDocument/2006/relationships/slide" Target="slides/slide8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userId="nhfe5/9P7o4Pi41t7PWAfVNZzSYyUMbod+o9vDFo7MI=" providerId="None" clId="Web-{AAD8D46E-95D6-413B-9407-CF3ABF67D2DD}"/>
    <pc:docChg chg="modSld">
      <pc:chgData name="Mag Selwa" userId="nhfe5/9P7o4Pi41t7PWAfVNZzSYyUMbod+o9vDFo7MI=" providerId="None" clId="Web-{AAD8D46E-95D6-413B-9407-CF3ABF67D2DD}" dt="2022-06-22T07:45:57.641" v="3" actId="20577"/>
      <pc:docMkLst>
        <pc:docMk/>
      </pc:docMkLst>
      <pc:sldChg chg="modSp">
        <pc:chgData name="Mag Selwa" userId="nhfe5/9P7o4Pi41t7PWAfVNZzSYyUMbod+o9vDFo7MI=" providerId="None" clId="Web-{AAD8D46E-95D6-413B-9407-CF3ABF67D2DD}" dt="2022-06-22T07:45:57.641" v="3" actId="20577"/>
        <pc:sldMkLst>
          <pc:docMk/>
          <pc:sldMk cId="3720458031" sldId="986"/>
        </pc:sldMkLst>
        <pc:spChg chg="mod">
          <ac:chgData name="Mag Selwa" userId="nhfe5/9P7o4Pi41t7PWAfVNZzSYyUMbod+o9vDFo7MI=" providerId="None" clId="Web-{AAD8D46E-95D6-413B-9407-CF3ABF67D2DD}" dt="2022-06-22T07:45:57.641" v="3" actId="20577"/>
          <ac:spMkLst>
            <pc:docMk/>
            <pc:sldMk cId="3720458031" sldId="986"/>
            <ac:spMk id="3" creationId="{00000000-0000-0000-0000-000000000000}"/>
          </ac:spMkLst>
        </pc:spChg>
      </pc:sldChg>
    </pc:docChg>
  </pc:docChgLst>
  <pc:docChgLst>
    <pc:chgData name="Maxime Van den Bossche" userId="UHsicVu0lDPhlWn5MpEzfh5t8UBa4SoJXzjmcKjTj0o=" providerId="None" clId="Web-{A2DAA703-946B-49FE-93FF-73CF97FC1E76}"/>
    <pc:docChg chg="modSld">
      <pc:chgData name="Maxime Van den Bossche" userId="UHsicVu0lDPhlWn5MpEzfh5t8UBa4SoJXzjmcKjTj0o=" providerId="None" clId="Web-{A2DAA703-946B-49FE-93FF-73CF97FC1E76}" dt="2022-07-15T09:33:33.613" v="0"/>
      <pc:docMkLst>
        <pc:docMk/>
      </pc:docMkLst>
      <pc:sldChg chg="mod modShow">
        <pc:chgData name="Maxime Van den Bossche" userId="UHsicVu0lDPhlWn5MpEzfh5t8UBa4SoJXzjmcKjTj0o=" providerId="None" clId="Web-{A2DAA703-946B-49FE-93FF-73CF97FC1E76}" dt="2022-07-15T09:33:33.613" v="0"/>
        <pc:sldMkLst>
          <pc:docMk/>
          <pc:sldMk cId="3248465663" sldId="1024"/>
        </pc:sldMkLst>
      </pc:sldChg>
    </pc:docChg>
  </pc:docChgLst>
  <pc:docChgLst>
    <pc:chgData name="Maxime Van den Bossche" userId="UHsicVu0lDPhlWn5MpEzfh5t8UBa4SoJXzjmcKjTj0o=" providerId="None" clId="Web-{9DECC903-3462-4448-BCED-EB9EDC7A9D75}"/>
    <pc:docChg chg="addSld delSld modSld sldOrd">
      <pc:chgData name="Maxime Van den Bossche" userId="UHsicVu0lDPhlWn5MpEzfh5t8UBa4SoJXzjmcKjTj0o=" providerId="None" clId="Web-{9DECC903-3462-4448-BCED-EB9EDC7A9D75}" dt="2022-07-13T12:21:00.138" v="948" actId="20577"/>
      <pc:docMkLst>
        <pc:docMk/>
      </pc:docMkLst>
      <pc:sldChg chg="modSp">
        <pc:chgData name="Maxime Van den Bossche" userId="UHsicVu0lDPhlWn5MpEzfh5t8UBa4SoJXzjmcKjTj0o=" providerId="None" clId="Web-{9DECC903-3462-4448-BCED-EB9EDC7A9D75}" dt="2022-07-13T11:54:23.624" v="340" actId="20577"/>
        <pc:sldMkLst>
          <pc:docMk/>
          <pc:sldMk cId="3974238219" sldId="258"/>
        </pc:sldMkLst>
        <pc:spChg chg="mod">
          <ac:chgData name="Maxime Van den Bossche" userId="UHsicVu0lDPhlWn5MpEzfh5t8UBa4SoJXzjmcKjTj0o=" providerId="None" clId="Web-{9DECC903-3462-4448-BCED-EB9EDC7A9D75}" dt="2022-07-13T11:54:23.624" v="340" actId="20577"/>
          <ac:spMkLst>
            <pc:docMk/>
            <pc:sldMk cId="3974238219" sldId="258"/>
            <ac:spMk id="2" creationId="{00000000-0000-0000-0000-000000000000}"/>
          </ac:spMkLst>
        </pc:spChg>
      </pc:sldChg>
      <pc:sldChg chg="modSp">
        <pc:chgData name="Maxime Van den Bossche" userId="UHsicVu0lDPhlWn5MpEzfh5t8UBa4SoJXzjmcKjTj0o=" providerId="None" clId="Web-{9DECC903-3462-4448-BCED-EB9EDC7A9D75}" dt="2022-07-13T12:08:06.796" v="605" actId="20577"/>
        <pc:sldMkLst>
          <pc:docMk/>
          <pc:sldMk cId="495768487" sldId="379"/>
        </pc:sldMkLst>
        <pc:spChg chg="mod">
          <ac:chgData name="Maxime Van den Bossche" userId="UHsicVu0lDPhlWn5MpEzfh5t8UBa4SoJXzjmcKjTj0o=" providerId="None" clId="Web-{9DECC903-3462-4448-BCED-EB9EDC7A9D75}" dt="2022-07-13T12:08:06.796" v="605" actId="20577"/>
          <ac:spMkLst>
            <pc:docMk/>
            <pc:sldMk cId="495768487" sldId="379"/>
            <ac:spMk id="13" creationId="{00000000-0000-0000-0000-000000000000}"/>
          </ac:spMkLst>
        </pc:spChg>
      </pc:sldChg>
      <pc:sldChg chg="ord">
        <pc:chgData name="Maxime Van den Bossche" userId="UHsicVu0lDPhlWn5MpEzfh5t8UBa4SoJXzjmcKjTj0o=" providerId="None" clId="Web-{9DECC903-3462-4448-BCED-EB9EDC7A9D75}" dt="2022-07-13T12:02:52.550" v="487"/>
        <pc:sldMkLst>
          <pc:docMk/>
          <pc:sldMk cId="365703827" sldId="928"/>
        </pc:sldMkLst>
      </pc:sldChg>
      <pc:sldChg chg="del">
        <pc:chgData name="Maxime Van den Bossche" userId="UHsicVu0lDPhlWn5MpEzfh5t8UBa4SoJXzjmcKjTj0o=" providerId="None" clId="Web-{9DECC903-3462-4448-BCED-EB9EDC7A9D75}" dt="2022-07-13T11:52:27.011" v="298"/>
        <pc:sldMkLst>
          <pc:docMk/>
          <pc:sldMk cId="3720458031" sldId="986"/>
        </pc:sldMkLst>
      </pc:sldChg>
      <pc:sldChg chg="modSp">
        <pc:chgData name="Maxime Van den Bossche" userId="UHsicVu0lDPhlWn5MpEzfh5t8UBa4SoJXzjmcKjTj0o=" providerId="None" clId="Web-{9DECC903-3462-4448-BCED-EB9EDC7A9D75}" dt="2022-07-13T12:21:00.138" v="948" actId="20577"/>
        <pc:sldMkLst>
          <pc:docMk/>
          <pc:sldMk cId="2060038847" sldId="988"/>
        </pc:sldMkLst>
        <pc:spChg chg="mod">
          <ac:chgData name="Maxime Van den Bossche" userId="UHsicVu0lDPhlWn5MpEzfh5t8UBa4SoJXzjmcKjTj0o=" providerId="None" clId="Web-{9DECC903-3462-4448-BCED-EB9EDC7A9D75}" dt="2022-07-13T12:08:15.078" v="608" actId="20577"/>
          <ac:spMkLst>
            <pc:docMk/>
            <pc:sldMk cId="2060038847" sldId="988"/>
            <ac:spMk id="2" creationId="{00000000-0000-0000-0000-000000000000}"/>
          </ac:spMkLst>
        </pc:spChg>
        <pc:spChg chg="mod">
          <ac:chgData name="Maxime Van den Bossche" userId="UHsicVu0lDPhlWn5MpEzfh5t8UBa4SoJXzjmcKjTj0o=" providerId="None" clId="Web-{9DECC903-3462-4448-BCED-EB9EDC7A9D75}" dt="2022-07-13T12:21:00.138" v="948" actId="20577"/>
          <ac:spMkLst>
            <pc:docMk/>
            <pc:sldMk cId="2060038847" sldId="988"/>
            <ac:spMk id="3" creationId="{00000000-0000-0000-0000-000000000000}"/>
          </ac:spMkLst>
        </pc:spChg>
      </pc:sldChg>
      <pc:sldChg chg="addSp modSp">
        <pc:chgData name="Maxime Van den Bossche" userId="UHsicVu0lDPhlWn5MpEzfh5t8UBa4SoJXzjmcKjTj0o=" providerId="None" clId="Web-{9DECC903-3462-4448-BCED-EB9EDC7A9D75}" dt="2022-07-13T11:56:03.675" v="359" actId="20577"/>
        <pc:sldMkLst>
          <pc:docMk/>
          <pc:sldMk cId="3598153909" sldId="989"/>
        </pc:sldMkLst>
        <pc:spChg chg="mod">
          <ac:chgData name="Maxime Van den Bossche" userId="UHsicVu0lDPhlWn5MpEzfh5t8UBa4SoJXzjmcKjTj0o=" providerId="None" clId="Web-{9DECC903-3462-4448-BCED-EB9EDC7A9D75}" dt="2022-07-13T11:56:03.675" v="359" actId="20577"/>
          <ac:spMkLst>
            <pc:docMk/>
            <pc:sldMk cId="3598153909" sldId="989"/>
            <ac:spMk id="3" creationId="{00000000-0000-0000-0000-000000000000}"/>
          </ac:spMkLst>
        </pc:spChg>
        <pc:spChg chg="add mod">
          <ac:chgData name="Maxime Van den Bossche" userId="UHsicVu0lDPhlWn5MpEzfh5t8UBa4SoJXzjmcKjTj0o=" providerId="None" clId="Web-{9DECC903-3462-4448-BCED-EB9EDC7A9D75}" dt="2022-07-13T11:55:09.032" v="346" actId="1076"/>
          <ac:spMkLst>
            <pc:docMk/>
            <pc:sldMk cId="3598153909" sldId="989"/>
            <ac:spMk id="5" creationId="{8D20C998-610D-B876-281A-6C43A30A6002}"/>
          </ac:spMkLst>
        </pc:spChg>
        <pc:spChg chg="add mod">
          <ac:chgData name="Maxime Van den Bossche" userId="UHsicVu0lDPhlWn5MpEzfh5t8UBa4SoJXzjmcKjTj0o=" providerId="None" clId="Web-{9DECC903-3462-4448-BCED-EB9EDC7A9D75}" dt="2022-07-13T11:55:01.251" v="344" actId="1076"/>
          <ac:spMkLst>
            <pc:docMk/>
            <pc:sldMk cId="3598153909" sldId="989"/>
            <ac:spMk id="6" creationId="{08CEB907-4C46-761F-BB2B-9CADF539A4A2}"/>
          </ac:spMkLst>
        </pc:spChg>
        <pc:spChg chg="add mod">
          <ac:chgData name="Maxime Van den Bossche" userId="UHsicVu0lDPhlWn5MpEzfh5t8UBa4SoJXzjmcKjTj0o=" providerId="None" clId="Web-{9DECC903-3462-4448-BCED-EB9EDC7A9D75}" dt="2022-07-13T11:54:08.983" v="337" actId="1076"/>
          <ac:spMkLst>
            <pc:docMk/>
            <pc:sldMk cId="3598153909" sldId="989"/>
            <ac:spMk id="7" creationId="{D3321BEE-9D5E-DFE5-FC04-0CAEE4EFBA7D}"/>
          </ac:spMkLst>
        </pc:spChg>
      </pc:sldChg>
      <pc:sldChg chg="modSp">
        <pc:chgData name="Maxime Van den Bossche" userId="UHsicVu0lDPhlWn5MpEzfh5t8UBa4SoJXzjmcKjTj0o=" providerId="None" clId="Web-{9DECC903-3462-4448-BCED-EB9EDC7A9D75}" dt="2022-07-13T11:51:34.165" v="292" actId="1076"/>
        <pc:sldMkLst>
          <pc:docMk/>
          <pc:sldMk cId="328848643" sldId="998"/>
        </pc:sldMkLst>
        <pc:grpChg chg="mod">
          <ac:chgData name="Maxime Van den Bossche" userId="UHsicVu0lDPhlWn5MpEzfh5t8UBa4SoJXzjmcKjTj0o=" providerId="None" clId="Web-{9DECC903-3462-4448-BCED-EB9EDC7A9D75}" dt="2022-07-13T11:51:33.993" v="289" actId="1076"/>
          <ac:grpSpMkLst>
            <pc:docMk/>
            <pc:sldMk cId="328848643" sldId="998"/>
            <ac:grpSpMk id="181" creationId="{41B5B4B3-DF39-A9CD-156C-9D9FC8DC3B04}"/>
          </ac:grpSpMkLst>
        </pc:grpChg>
        <pc:grpChg chg="mod">
          <ac:chgData name="Maxime Van den Bossche" userId="UHsicVu0lDPhlWn5MpEzfh5t8UBa4SoJXzjmcKjTj0o=" providerId="None" clId="Web-{9DECC903-3462-4448-BCED-EB9EDC7A9D75}" dt="2022-07-13T11:51:34.056" v="290" actId="1076"/>
          <ac:grpSpMkLst>
            <pc:docMk/>
            <pc:sldMk cId="328848643" sldId="998"/>
            <ac:grpSpMk id="190" creationId="{F6E413C3-78A1-CC56-B008-C8214C9ADA4E}"/>
          </ac:grpSpMkLst>
        </pc:grpChg>
        <pc:grpChg chg="mod">
          <ac:chgData name="Maxime Van den Bossche" userId="UHsicVu0lDPhlWn5MpEzfh5t8UBa4SoJXzjmcKjTj0o=" providerId="None" clId="Web-{9DECC903-3462-4448-BCED-EB9EDC7A9D75}" dt="2022-07-13T11:51:34.118" v="291" actId="1076"/>
          <ac:grpSpMkLst>
            <pc:docMk/>
            <pc:sldMk cId="328848643" sldId="998"/>
            <ac:grpSpMk id="198" creationId="{9CC46276-4261-D22B-10A8-5F69B85D5519}"/>
          </ac:grpSpMkLst>
        </pc:grpChg>
        <pc:grpChg chg="mod">
          <ac:chgData name="Maxime Van den Bossche" userId="UHsicVu0lDPhlWn5MpEzfh5t8UBa4SoJXzjmcKjTj0o=" providerId="None" clId="Web-{9DECC903-3462-4448-BCED-EB9EDC7A9D75}" dt="2022-07-13T11:51:34.165" v="292" actId="1076"/>
          <ac:grpSpMkLst>
            <pc:docMk/>
            <pc:sldMk cId="328848643" sldId="998"/>
            <ac:grpSpMk id="206" creationId="{7D1F363A-EE37-4960-1E24-F2C973B68D75}"/>
          </ac:grpSpMkLst>
        </pc:grpChg>
        <pc:graphicFrameChg chg="mod modGraphic">
          <ac:chgData name="Maxime Van den Bossche" userId="UHsicVu0lDPhlWn5MpEzfh5t8UBa4SoJXzjmcKjTj0o=" providerId="None" clId="Web-{9DECC903-3462-4448-BCED-EB9EDC7A9D75}" dt="2022-07-13T11:51:19.680" v="288" actId="1076"/>
          <ac:graphicFrameMkLst>
            <pc:docMk/>
            <pc:sldMk cId="328848643" sldId="998"/>
            <ac:graphicFrameMk id="4" creationId="{32F905AB-DDF4-53A7-520E-C4EBBFAC39A2}"/>
          </ac:graphicFrameMkLst>
        </pc:graphicFrameChg>
      </pc:sldChg>
      <pc:sldChg chg="modSp">
        <pc:chgData name="Maxime Van den Bossche" userId="UHsicVu0lDPhlWn5MpEzfh5t8UBa4SoJXzjmcKjTj0o=" providerId="None" clId="Web-{9DECC903-3462-4448-BCED-EB9EDC7A9D75}" dt="2022-07-13T12:08:43.423" v="630" actId="1076"/>
        <pc:sldMkLst>
          <pc:docMk/>
          <pc:sldMk cId="2616203738" sldId="1004"/>
        </pc:sldMkLst>
        <pc:spChg chg="mod">
          <ac:chgData name="Maxime Van den Bossche" userId="UHsicVu0lDPhlWn5MpEzfh5t8UBa4SoJXzjmcKjTj0o=" providerId="None" clId="Web-{9DECC903-3462-4448-BCED-EB9EDC7A9D75}" dt="2022-07-13T12:08:38.719" v="629" actId="20577"/>
          <ac:spMkLst>
            <pc:docMk/>
            <pc:sldMk cId="2616203738" sldId="1004"/>
            <ac:spMk id="2" creationId="{00000000-0000-0000-0000-000000000000}"/>
          </ac:spMkLst>
        </pc:spChg>
        <pc:graphicFrameChg chg="mod modGraphic">
          <ac:chgData name="Maxime Van den Bossche" userId="UHsicVu0lDPhlWn5MpEzfh5t8UBa4SoJXzjmcKjTj0o=" providerId="None" clId="Web-{9DECC903-3462-4448-BCED-EB9EDC7A9D75}" dt="2022-07-13T12:08:43.423" v="630" actId="1076"/>
          <ac:graphicFrameMkLst>
            <pc:docMk/>
            <pc:sldMk cId="2616203738" sldId="1004"/>
            <ac:graphicFrameMk id="5" creationId="{5E0E3581-424C-6925-32BC-119B91BC4FCE}"/>
          </ac:graphicFrameMkLst>
        </pc:graphicFrameChg>
      </pc:sldChg>
      <pc:sldChg chg="modSp">
        <pc:chgData name="Maxime Van den Bossche" userId="UHsicVu0lDPhlWn5MpEzfh5t8UBa4SoJXzjmcKjTj0o=" providerId="None" clId="Web-{9DECC903-3462-4448-BCED-EB9EDC7A9D75}" dt="2022-07-13T12:08:29.360" v="618" actId="20577"/>
        <pc:sldMkLst>
          <pc:docMk/>
          <pc:sldMk cId="2567859124" sldId="1005"/>
        </pc:sldMkLst>
        <pc:spChg chg="mod">
          <ac:chgData name="Maxime Van den Bossche" userId="UHsicVu0lDPhlWn5MpEzfh5t8UBa4SoJXzjmcKjTj0o=" providerId="None" clId="Web-{9DECC903-3462-4448-BCED-EB9EDC7A9D75}" dt="2022-07-13T12:08:29.360" v="618" actId="20577"/>
          <ac:spMkLst>
            <pc:docMk/>
            <pc:sldMk cId="2567859124" sldId="1005"/>
            <ac:spMk id="2" creationId="{00000000-0000-0000-0000-000000000000}"/>
          </ac:spMkLst>
        </pc:spChg>
      </pc:sldChg>
      <pc:sldChg chg="modSp">
        <pc:chgData name="Maxime Van den Bossche" userId="UHsicVu0lDPhlWn5MpEzfh5t8UBa4SoJXzjmcKjTj0o=" providerId="None" clId="Web-{9DECC903-3462-4448-BCED-EB9EDC7A9D75}" dt="2022-07-13T12:01:43.297" v="486" actId="20577"/>
        <pc:sldMkLst>
          <pc:docMk/>
          <pc:sldMk cId="1245612881" sldId="1007"/>
        </pc:sldMkLst>
        <pc:spChg chg="mod">
          <ac:chgData name="Maxime Van den Bossche" userId="UHsicVu0lDPhlWn5MpEzfh5t8UBa4SoJXzjmcKjTj0o=" providerId="None" clId="Web-{9DECC903-3462-4448-BCED-EB9EDC7A9D75}" dt="2022-07-13T12:01:43.297" v="486" actId="20577"/>
          <ac:spMkLst>
            <pc:docMk/>
            <pc:sldMk cId="1245612881" sldId="1007"/>
            <ac:spMk id="3" creationId="{00000000-0000-0000-0000-000000000000}"/>
          </ac:spMkLst>
        </pc:spChg>
      </pc:sldChg>
      <pc:sldChg chg="modSp ord">
        <pc:chgData name="Maxime Van den Bossche" userId="UHsicVu0lDPhlWn5MpEzfh5t8UBa4SoJXzjmcKjTj0o=" providerId="None" clId="Web-{9DECC903-3462-4448-BCED-EB9EDC7A9D75}" dt="2022-07-13T11:57:04.927" v="372"/>
        <pc:sldMkLst>
          <pc:docMk/>
          <pc:sldMk cId="4065273382" sldId="1011"/>
        </pc:sldMkLst>
        <pc:spChg chg="mod">
          <ac:chgData name="Maxime Van den Bossche" userId="UHsicVu0lDPhlWn5MpEzfh5t8UBa4SoJXzjmcKjTj0o=" providerId="None" clId="Web-{9DECC903-3462-4448-BCED-EB9EDC7A9D75}" dt="2022-07-13T11:56:31.270" v="367" actId="20577"/>
          <ac:spMkLst>
            <pc:docMk/>
            <pc:sldMk cId="4065273382" sldId="1011"/>
            <ac:spMk id="2" creationId="{00000000-0000-0000-0000-000000000000}"/>
          </ac:spMkLst>
        </pc:spChg>
        <pc:spChg chg="mod">
          <ac:chgData name="Maxime Van den Bossche" userId="UHsicVu0lDPhlWn5MpEzfh5t8UBa4SoJXzjmcKjTj0o=" providerId="None" clId="Web-{9DECC903-3462-4448-BCED-EB9EDC7A9D75}" dt="2022-07-13T11:56:37.458" v="368" actId="1076"/>
          <ac:spMkLst>
            <pc:docMk/>
            <pc:sldMk cId="4065273382" sldId="1011"/>
            <ac:spMk id="3" creationId="{00000000-0000-0000-0000-000000000000}"/>
          </ac:spMkLst>
        </pc:spChg>
      </pc:sldChg>
      <pc:sldChg chg="modSp add ord replId">
        <pc:chgData name="Maxime Van den Bossche" userId="UHsicVu0lDPhlWn5MpEzfh5t8UBa4SoJXzjmcKjTj0o=" providerId="None" clId="Web-{9DECC903-3462-4448-BCED-EB9EDC7A9D75}" dt="2022-07-13T12:18:57.196" v="886" actId="20577"/>
        <pc:sldMkLst>
          <pc:docMk/>
          <pc:sldMk cId="3714024755" sldId="1012"/>
        </pc:sldMkLst>
        <pc:spChg chg="mod">
          <ac:chgData name="Maxime Van den Bossche" userId="UHsicVu0lDPhlWn5MpEzfh5t8UBa4SoJXzjmcKjTj0o=" providerId="None" clId="Web-{9DECC903-3462-4448-BCED-EB9EDC7A9D75}" dt="2022-07-13T12:18:57.196" v="886" actId="20577"/>
          <ac:spMkLst>
            <pc:docMk/>
            <pc:sldMk cId="3714024755" sldId="1012"/>
            <ac:spMk id="3" creationId="{00000000-0000-0000-0000-000000000000}"/>
          </ac:spMkLst>
        </pc:spChg>
      </pc:sldChg>
    </pc:docChg>
  </pc:docChgLst>
  <pc:docChgLst>
    <pc:chgData name="Steven Vandenbrande" userId="xtoutncTItACj5UWc66uA+ZaGFvnFbuxwsVHG3xU+yI=" providerId="None" clId="Web-{06E59AED-D882-49DD-A4DF-5A1D77DA2326}"/>
    <pc:docChg chg="modSld">
      <pc:chgData name="Steven Vandenbrande" userId="xtoutncTItACj5UWc66uA+ZaGFvnFbuxwsVHG3xU+yI=" providerId="None" clId="Web-{06E59AED-D882-49DD-A4DF-5A1D77DA2326}" dt="2022-08-11T14:06:51.728" v="13"/>
      <pc:docMkLst>
        <pc:docMk/>
      </pc:docMkLst>
      <pc:sldChg chg="modSp">
        <pc:chgData name="Steven Vandenbrande" userId="xtoutncTItACj5UWc66uA+ZaGFvnFbuxwsVHG3xU+yI=" providerId="None" clId="Web-{06E59AED-D882-49DD-A4DF-5A1D77DA2326}" dt="2022-08-11T14:06:51.728" v="13"/>
        <pc:sldMkLst>
          <pc:docMk/>
          <pc:sldMk cId="2616203738" sldId="1004"/>
        </pc:sldMkLst>
        <pc:graphicFrameChg chg="mod modGraphic">
          <ac:chgData name="Steven Vandenbrande" userId="xtoutncTItACj5UWc66uA+ZaGFvnFbuxwsVHG3xU+yI=" providerId="None" clId="Web-{06E59AED-D882-49DD-A4DF-5A1D77DA2326}" dt="2022-08-11T14:06:51.728" v="13"/>
          <ac:graphicFrameMkLst>
            <pc:docMk/>
            <pc:sldMk cId="2616203738" sldId="1004"/>
            <ac:graphicFrameMk id="5" creationId="{5E0E3581-424C-6925-32BC-119B91BC4FCE}"/>
          </ac:graphicFrameMkLst>
        </pc:graphicFrameChg>
      </pc:sldChg>
    </pc:docChg>
  </pc:docChgLst>
  <pc:docChgLst>
    <pc:chgData name="Maxime Van den Bossche" userId="UHsicVu0lDPhlWn5MpEzfh5t8UBa4SoJXzjmcKjTj0o=" providerId="None" clId="Web-{03792350-5D3E-4BE0-8BBB-7D1D1311DAF4}"/>
    <pc:docChg chg="modSld sldOrd">
      <pc:chgData name="Maxime Van den Bossche" userId="UHsicVu0lDPhlWn5MpEzfh5t8UBa4SoJXzjmcKjTj0o=" providerId="None" clId="Web-{03792350-5D3E-4BE0-8BBB-7D1D1311DAF4}" dt="2022-07-14T12:31:57.949" v="424" actId="20577"/>
      <pc:docMkLst>
        <pc:docMk/>
      </pc:docMkLst>
      <pc:sldChg chg="modSp">
        <pc:chgData name="Maxime Van den Bossche" userId="UHsicVu0lDPhlWn5MpEzfh5t8UBa4SoJXzjmcKjTj0o=" providerId="None" clId="Web-{03792350-5D3E-4BE0-8BBB-7D1D1311DAF4}" dt="2022-07-14T11:19:32.467" v="92" actId="20577"/>
        <pc:sldMkLst>
          <pc:docMk/>
          <pc:sldMk cId="3598153909" sldId="989"/>
        </pc:sldMkLst>
        <pc:spChg chg="mod">
          <ac:chgData name="Maxime Van den Bossche" userId="UHsicVu0lDPhlWn5MpEzfh5t8UBa4SoJXzjmcKjTj0o=" providerId="None" clId="Web-{03792350-5D3E-4BE0-8BBB-7D1D1311DAF4}" dt="2022-07-14T11:19:32.467" v="92" actId="20577"/>
          <ac:spMkLst>
            <pc:docMk/>
            <pc:sldMk cId="3598153909" sldId="989"/>
            <ac:spMk id="3" creationId="{00000000-0000-0000-0000-000000000000}"/>
          </ac:spMkLst>
        </pc:spChg>
      </pc:sldChg>
      <pc:sldChg chg="delSp">
        <pc:chgData name="Maxime Van den Bossche" userId="UHsicVu0lDPhlWn5MpEzfh5t8UBa4SoJXzjmcKjTj0o=" providerId="None" clId="Web-{03792350-5D3E-4BE0-8BBB-7D1D1311DAF4}" dt="2022-07-14T12:24:39.498" v="363"/>
        <pc:sldMkLst>
          <pc:docMk/>
          <pc:sldMk cId="2693110110" sldId="997"/>
        </pc:sldMkLst>
        <pc:spChg chg="del">
          <ac:chgData name="Maxime Van den Bossche" userId="UHsicVu0lDPhlWn5MpEzfh5t8UBa4SoJXzjmcKjTj0o=" providerId="None" clId="Web-{03792350-5D3E-4BE0-8BBB-7D1D1311DAF4}" dt="2022-07-14T12:24:39.498" v="363"/>
          <ac:spMkLst>
            <pc:docMk/>
            <pc:sldMk cId="2693110110" sldId="997"/>
            <ac:spMk id="5" creationId="{1711977F-866A-F014-DE68-9CC57670FEC1}"/>
          </ac:spMkLst>
        </pc:spChg>
      </pc:sldChg>
      <pc:sldChg chg="ord">
        <pc:chgData name="Maxime Van den Bossche" userId="UHsicVu0lDPhlWn5MpEzfh5t8UBa4SoJXzjmcKjTj0o=" providerId="None" clId="Web-{03792350-5D3E-4BE0-8BBB-7D1D1311DAF4}" dt="2022-07-14T11:15:49.022" v="84"/>
        <pc:sldMkLst>
          <pc:docMk/>
          <pc:sldMk cId="328848643" sldId="998"/>
        </pc:sldMkLst>
      </pc:sldChg>
      <pc:sldChg chg="addSp delSp modSp">
        <pc:chgData name="Maxime Van den Bossche" userId="UHsicVu0lDPhlWn5MpEzfh5t8UBa4SoJXzjmcKjTj0o=" providerId="None" clId="Web-{03792350-5D3E-4BE0-8BBB-7D1D1311DAF4}" dt="2022-07-14T12:31:57.949" v="424" actId="20577"/>
        <pc:sldMkLst>
          <pc:docMk/>
          <pc:sldMk cId="962159234" sldId="1000"/>
        </pc:sldMkLst>
        <pc:spChg chg="mod">
          <ac:chgData name="Maxime Van den Bossche" userId="UHsicVu0lDPhlWn5MpEzfh5t8UBa4SoJXzjmcKjTj0o=" providerId="None" clId="Web-{03792350-5D3E-4BE0-8BBB-7D1D1311DAF4}" dt="2022-07-14T12:31:57.949" v="424" actId="20577"/>
          <ac:spMkLst>
            <pc:docMk/>
            <pc:sldMk cId="962159234" sldId="1000"/>
            <ac:spMk id="3" creationId="{00000000-0000-0000-0000-000000000000}"/>
          </ac:spMkLst>
        </pc:spChg>
        <pc:spChg chg="add mod">
          <ac:chgData name="Maxime Van den Bossche" userId="UHsicVu0lDPhlWn5MpEzfh5t8UBa4SoJXzjmcKjTj0o=" providerId="None" clId="Web-{03792350-5D3E-4BE0-8BBB-7D1D1311DAF4}" dt="2022-07-14T11:06:19.473" v="30" actId="1076"/>
          <ac:spMkLst>
            <pc:docMk/>
            <pc:sldMk cId="962159234" sldId="1000"/>
            <ac:spMk id="4" creationId="{811F3CDC-83FD-E20D-D451-BEDF5D844E84}"/>
          </ac:spMkLst>
        </pc:spChg>
        <pc:spChg chg="add del">
          <ac:chgData name="Maxime Van den Bossche" userId="UHsicVu0lDPhlWn5MpEzfh5t8UBa4SoJXzjmcKjTj0o=" providerId="None" clId="Web-{03792350-5D3E-4BE0-8BBB-7D1D1311DAF4}" dt="2022-07-14T12:31:04.510" v="422"/>
          <ac:spMkLst>
            <pc:docMk/>
            <pc:sldMk cId="962159234" sldId="1000"/>
            <ac:spMk id="6" creationId="{78364B87-9515-C839-8F79-7E589284B30D}"/>
          </ac:spMkLst>
        </pc:spChg>
      </pc:sldChg>
      <pc:sldChg chg="modSp">
        <pc:chgData name="Maxime Van den Bossche" userId="UHsicVu0lDPhlWn5MpEzfh5t8UBa4SoJXzjmcKjTj0o=" providerId="None" clId="Web-{03792350-5D3E-4BE0-8BBB-7D1D1311DAF4}" dt="2022-07-14T11:08:49.243" v="39" actId="20577"/>
        <pc:sldMkLst>
          <pc:docMk/>
          <pc:sldMk cId="1445410374" sldId="1001"/>
        </pc:sldMkLst>
        <pc:spChg chg="mod">
          <ac:chgData name="Maxime Van den Bossche" userId="UHsicVu0lDPhlWn5MpEzfh5t8UBa4SoJXzjmcKjTj0o=" providerId="None" clId="Web-{03792350-5D3E-4BE0-8BBB-7D1D1311DAF4}" dt="2022-07-14T11:08:49.243" v="39" actId="20577"/>
          <ac:spMkLst>
            <pc:docMk/>
            <pc:sldMk cId="1445410374" sldId="1001"/>
            <ac:spMk id="3" creationId="{00000000-0000-0000-0000-000000000000}"/>
          </ac:spMkLst>
        </pc:spChg>
      </pc:sldChg>
      <pc:sldChg chg="modSp">
        <pc:chgData name="Maxime Van den Bossche" userId="UHsicVu0lDPhlWn5MpEzfh5t8UBa4SoJXzjmcKjTj0o=" providerId="None" clId="Web-{03792350-5D3E-4BE0-8BBB-7D1D1311DAF4}" dt="2022-07-14T11:17:37.541" v="89" actId="20577"/>
        <pc:sldMkLst>
          <pc:docMk/>
          <pc:sldMk cId="2966869957" sldId="1002"/>
        </pc:sldMkLst>
        <pc:spChg chg="mod">
          <ac:chgData name="Maxime Van den Bossche" userId="UHsicVu0lDPhlWn5MpEzfh5t8UBa4SoJXzjmcKjTj0o=" providerId="None" clId="Web-{03792350-5D3E-4BE0-8BBB-7D1D1311DAF4}" dt="2022-07-14T11:17:37.541" v="89" actId="20577"/>
          <ac:spMkLst>
            <pc:docMk/>
            <pc:sldMk cId="2966869957" sldId="1002"/>
            <ac:spMk id="3" creationId="{00000000-0000-0000-0000-000000000000}"/>
          </ac:spMkLst>
        </pc:spChg>
      </pc:sldChg>
      <pc:sldChg chg="addSp modSp">
        <pc:chgData name="Maxime Van den Bossche" userId="UHsicVu0lDPhlWn5MpEzfh5t8UBa4SoJXzjmcKjTj0o=" providerId="None" clId="Web-{03792350-5D3E-4BE0-8BBB-7D1D1311DAF4}" dt="2022-07-14T11:23:14.615" v="116" actId="14100"/>
        <pc:sldMkLst>
          <pc:docMk/>
          <pc:sldMk cId="1868406360" sldId="1003"/>
        </pc:sldMkLst>
        <pc:spChg chg="mod">
          <ac:chgData name="Maxime Van den Bossche" userId="UHsicVu0lDPhlWn5MpEzfh5t8UBa4SoJXzjmcKjTj0o=" providerId="None" clId="Web-{03792350-5D3E-4BE0-8BBB-7D1D1311DAF4}" dt="2022-07-14T11:22:46.129" v="99" actId="20577"/>
          <ac:spMkLst>
            <pc:docMk/>
            <pc:sldMk cId="1868406360" sldId="1003"/>
            <ac:spMk id="3" creationId="{00000000-0000-0000-0000-000000000000}"/>
          </ac:spMkLst>
        </pc:spChg>
        <pc:spChg chg="add mod">
          <ac:chgData name="Maxime Van den Bossche" userId="UHsicVu0lDPhlWn5MpEzfh5t8UBa4SoJXzjmcKjTj0o=" providerId="None" clId="Web-{03792350-5D3E-4BE0-8BBB-7D1D1311DAF4}" dt="2022-07-14T11:23:14.615" v="116" actId="14100"/>
          <ac:spMkLst>
            <pc:docMk/>
            <pc:sldMk cId="1868406360" sldId="1003"/>
            <ac:spMk id="6" creationId="{50A14816-80A9-15CF-5836-489E7E2B35CA}"/>
          </ac:spMkLst>
        </pc:spChg>
      </pc:sldChg>
      <pc:sldChg chg="modSp">
        <pc:chgData name="Maxime Van den Bossche" userId="UHsicVu0lDPhlWn5MpEzfh5t8UBa4SoJXzjmcKjTj0o=" providerId="None" clId="Web-{03792350-5D3E-4BE0-8BBB-7D1D1311DAF4}" dt="2022-07-14T11:40:40.992" v="166"/>
        <pc:sldMkLst>
          <pc:docMk/>
          <pc:sldMk cId="2616203738" sldId="1004"/>
        </pc:sldMkLst>
        <pc:graphicFrameChg chg="mod modGraphic">
          <ac:chgData name="Maxime Van den Bossche" userId="UHsicVu0lDPhlWn5MpEzfh5t8UBa4SoJXzjmcKjTj0o=" providerId="None" clId="Web-{03792350-5D3E-4BE0-8BBB-7D1D1311DAF4}" dt="2022-07-14T11:40:40.992" v="166"/>
          <ac:graphicFrameMkLst>
            <pc:docMk/>
            <pc:sldMk cId="2616203738" sldId="1004"/>
            <ac:graphicFrameMk id="5" creationId="{5E0E3581-424C-6925-32BC-119B91BC4FCE}"/>
          </ac:graphicFrameMkLst>
        </pc:graphicFrameChg>
      </pc:sldChg>
      <pc:sldChg chg="addSp modSp">
        <pc:chgData name="Maxime Van den Bossche" userId="UHsicVu0lDPhlWn5MpEzfh5t8UBa4SoJXzjmcKjTj0o=" providerId="None" clId="Web-{03792350-5D3E-4BE0-8BBB-7D1D1311DAF4}" dt="2022-07-14T12:30:49.557" v="420" actId="20577"/>
        <pc:sldMkLst>
          <pc:docMk/>
          <pc:sldMk cId="361927240" sldId="1006"/>
        </pc:sldMkLst>
        <pc:spChg chg="add mod">
          <ac:chgData name="Maxime Van den Bossche" userId="UHsicVu0lDPhlWn5MpEzfh5t8UBa4SoJXzjmcKjTj0o=" providerId="None" clId="Web-{03792350-5D3E-4BE0-8BBB-7D1D1311DAF4}" dt="2022-07-14T12:30:02.024" v="395" actId="1076"/>
          <ac:spMkLst>
            <pc:docMk/>
            <pc:sldMk cId="361927240" sldId="1006"/>
            <ac:spMk id="3" creationId="{F6017E4A-0ABE-932A-71DF-FC916FD33503}"/>
          </ac:spMkLst>
        </pc:spChg>
        <pc:spChg chg="mod">
          <ac:chgData name="Maxime Van den Bossche" userId="UHsicVu0lDPhlWn5MpEzfh5t8UBa4SoJXzjmcKjTj0o=" providerId="None" clId="Web-{03792350-5D3E-4BE0-8BBB-7D1D1311DAF4}" dt="2022-07-14T12:30:49.557" v="420" actId="20577"/>
          <ac:spMkLst>
            <pc:docMk/>
            <pc:sldMk cId="361927240" sldId="1006"/>
            <ac:spMk id="10" creationId="{00000000-0000-0000-0000-000000000000}"/>
          </ac:spMkLst>
        </pc:spChg>
      </pc:sldChg>
      <pc:sldChg chg="addSp delSp modSp">
        <pc:chgData name="Maxime Van den Bossche" userId="UHsicVu0lDPhlWn5MpEzfh5t8UBa4SoJXzjmcKjTj0o=" providerId="None" clId="Web-{03792350-5D3E-4BE0-8BBB-7D1D1311DAF4}" dt="2022-07-14T12:20:24.630" v="362" actId="20577"/>
        <pc:sldMkLst>
          <pc:docMk/>
          <pc:sldMk cId="2985520002" sldId="1010"/>
        </pc:sldMkLst>
        <pc:spChg chg="add mod">
          <ac:chgData name="Maxime Van den Bossche" userId="UHsicVu0lDPhlWn5MpEzfh5t8UBa4SoJXzjmcKjTj0o=" providerId="None" clId="Web-{03792350-5D3E-4BE0-8BBB-7D1D1311DAF4}" dt="2022-07-14T12:20:24.630" v="362" actId="20577"/>
          <ac:spMkLst>
            <pc:docMk/>
            <pc:sldMk cId="2985520002" sldId="1010"/>
            <ac:spMk id="5" creationId="{985372EA-09CB-FE9B-ECAD-CD16FB569DAD}"/>
          </ac:spMkLst>
        </pc:spChg>
        <pc:spChg chg="add del">
          <ac:chgData name="Maxime Van den Bossche" userId="UHsicVu0lDPhlWn5MpEzfh5t8UBa4SoJXzjmcKjTj0o=" providerId="None" clId="Web-{03792350-5D3E-4BE0-8BBB-7D1D1311DAF4}" dt="2022-07-14T12:19:50.395" v="360"/>
          <ac:spMkLst>
            <pc:docMk/>
            <pc:sldMk cId="2985520002" sldId="1010"/>
            <ac:spMk id="7" creationId="{898FA0CC-3CD9-DCE4-9D13-4EB566D0ECA5}"/>
          </ac:spMkLst>
        </pc:spChg>
      </pc:sldChg>
      <pc:sldChg chg="addSp modSp">
        <pc:chgData name="Maxime Van den Bossche" userId="UHsicVu0lDPhlWn5MpEzfh5t8UBa4SoJXzjmcKjTj0o=" providerId="None" clId="Web-{03792350-5D3E-4BE0-8BBB-7D1D1311DAF4}" dt="2022-07-14T11:29:39.127" v="159" actId="20577"/>
        <pc:sldMkLst>
          <pc:docMk/>
          <pc:sldMk cId="4065273382" sldId="1011"/>
        </pc:sldMkLst>
        <pc:spChg chg="add mod">
          <ac:chgData name="Maxime Van den Bossche" userId="UHsicVu0lDPhlWn5MpEzfh5t8UBa4SoJXzjmcKjTj0o=" providerId="None" clId="Web-{03792350-5D3E-4BE0-8BBB-7D1D1311DAF4}" dt="2022-07-14T11:29:39.127" v="159" actId="20577"/>
          <ac:spMkLst>
            <pc:docMk/>
            <pc:sldMk cId="4065273382" sldId="1011"/>
            <ac:spMk id="5" creationId="{A1077783-E807-EE1F-E43F-6740B9FD2FC1}"/>
          </ac:spMkLst>
        </pc:spChg>
      </pc:sldChg>
      <pc:sldChg chg="modSp">
        <pc:chgData name="Maxime Van den Bossche" userId="UHsicVu0lDPhlWn5MpEzfh5t8UBa4SoJXzjmcKjTj0o=" providerId="None" clId="Web-{03792350-5D3E-4BE0-8BBB-7D1D1311DAF4}" dt="2022-07-14T11:42:46.761" v="170"/>
        <pc:sldMkLst>
          <pc:docMk/>
          <pc:sldMk cId="2671099299" sldId="1013"/>
        </pc:sldMkLst>
        <pc:graphicFrameChg chg="mod modGraphic">
          <ac:chgData name="Maxime Van den Bossche" userId="UHsicVu0lDPhlWn5MpEzfh5t8UBa4SoJXzjmcKjTj0o=" providerId="None" clId="Web-{03792350-5D3E-4BE0-8BBB-7D1D1311DAF4}" dt="2022-07-14T11:42:46.761" v="170"/>
          <ac:graphicFrameMkLst>
            <pc:docMk/>
            <pc:sldMk cId="2671099299" sldId="1013"/>
            <ac:graphicFrameMk id="5" creationId="{5E0E3581-424C-6925-32BC-119B91BC4FCE}"/>
          </ac:graphicFrameMkLst>
        </pc:graphicFrameChg>
      </pc:sldChg>
      <pc:sldChg chg="addSp modSp">
        <pc:chgData name="Maxime Van den Bossche" userId="UHsicVu0lDPhlWn5MpEzfh5t8UBa4SoJXzjmcKjTj0o=" providerId="None" clId="Web-{03792350-5D3E-4BE0-8BBB-7D1D1311DAF4}" dt="2022-07-14T11:48:31.179" v="185" actId="20577"/>
        <pc:sldMkLst>
          <pc:docMk/>
          <pc:sldMk cId="2841714979" sldId="1014"/>
        </pc:sldMkLst>
        <pc:spChg chg="add mod">
          <ac:chgData name="Maxime Van den Bossche" userId="UHsicVu0lDPhlWn5MpEzfh5t8UBa4SoJXzjmcKjTj0o=" providerId="None" clId="Web-{03792350-5D3E-4BE0-8BBB-7D1D1311DAF4}" dt="2022-07-14T11:48:31.179" v="185" actId="20577"/>
          <ac:spMkLst>
            <pc:docMk/>
            <pc:sldMk cId="2841714979" sldId="1014"/>
            <ac:spMk id="4" creationId="{743586D9-9031-A0E3-F18D-36186D823DC1}"/>
          </ac:spMkLst>
        </pc:spChg>
      </pc:sldChg>
      <pc:sldChg chg="modSp">
        <pc:chgData name="Maxime Van den Bossche" userId="UHsicVu0lDPhlWn5MpEzfh5t8UBa4SoJXzjmcKjTj0o=" providerId="None" clId="Web-{03792350-5D3E-4BE0-8BBB-7D1D1311DAF4}" dt="2022-07-14T11:56:55.148" v="225" actId="20577"/>
        <pc:sldMkLst>
          <pc:docMk/>
          <pc:sldMk cId="2292545257" sldId="1015"/>
        </pc:sldMkLst>
        <pc:spChg chg="mod">
          <ac:chgData name="Maxime Van den Bossche" userId="UHsicVu0lDPhlWn5MpEzfh5t8UBa4SoJXzjmcKjTj0o=" providerId="None" clId="Web-{03792350-5D3E-4BE0-8BBB-7D1D1311DAF4}" dt="2022-07-14T11:56:55.148" v="225" actId="20577"/>
          <ac:spMkLst>
            <pc:docMk/>
            <pc:sldMk cId="2292545257" sldId="1015"/>
            <ac:spMk id="7" creationId="{5058C3B9-17DD-9DEA-9599-64D4F6C9DD95}"/>
          </ac:spMkLst>
        </pc:spChg>
      </pc:sldChg>
      <pc:sldChg chg="modSp">
        <pc:chgData name="Maxime Van den Bossche" userId="UHsicVu0lDPhlWn5MpEzfh5t8UBa4SoJXzjmcKjTj0o=" providerId="None" clId="Web-{03792350-5D3E-4BE0-8BBB-7D1D1311DAF4}" dt="2022-07-14T12:03:11.082" v="227" actId="20577"/>
        <pc:sldMkLst>
          <pc:docMk/>
          <pc:sldMk cId="2243266949" sldId="1018"/>
        </pc:sldMkLst>
        <pc:spChg chg="mod">
          <ac:chgData name="Maxime Van den Bossche" userId="UHsicVu0lDPhlWn5MpEzfh5t8UBa4SoJXzjmcKjTj0o=" providerId="None" clId="Web-{03792350-5D3E-4BE0-8BBB-7D1D1311DAF4}" dt="2022-07-14T12:03:11.082" v="227" actId="20577"/>
          <ac:spMkLst>
            <pc:docMk/>
            <pc:sldMk cId="2243266949" sldId="1018"/>
            <ac:spMk id="10" creationId="{A3D9BC34-CF99-4913-90CB-8B69DD65364D}"/>
          </ac:spMkLst>
        </pc:spChg>
      </pc:sldChg>
      <pc:sldChg chg="addSp modSp">
        <pc:chgData name="Maxime Van den Bossche" userId="UHsicVu0lDPhlWn5MpEzfh5t8UBa4SoJXzjmcKjTj0o=" providerId="None" clId="Web-{03792350-5D3E-4BE0-8BBB-7D1D1311DAF4}" dt="2022-07-14T11:26:23.589" v="144" actId="20577"/>
        <pc:sldMkLst>
          <pc:docMk/>
          <pc:sldMk cId="3660047134" sldId="1019"/>
        </pc:sldMkLst>
        <pc:spChg chg="add mod">
          <ac:chgData name="Maxime Van den Bossche" userId="UHsicVu0lDPhlWn5MpEzfh5t8UBa4SoJXzjmcKjTj0o=" providerId="None" clId="Web-{03792350-5D3E-4BE0-8BBB-7D1D1311DAF4}" dt="2022-07-14T11:26:23.589" v="144" actId="20577"/>
          <ac:spMkLst>
            <pc:docMk/>
            <pc:sldMk cId="3660047134" sldId="1019"/>
            <ac:spMk id="4" creationId="{5DD9258A-FEE5-D937-7544-78ED6168B311}"/>
          </ac:spMkLst>
        </pc:spChg>
      </pc:sldChg>
      <pc:sldChg chg="modSp">
        <pc:chgData name="Maxime Van den Bossche" userId="UHsicVu0lDPhlWn5MpEzfh5t8UBa4SoJXzjmcKjTj0o=" providerId="None" clId="Web-{03792350-5D3E-4BE0-8BBB-7D1D1311DAF4}" dt="2022-07-14T12:03:49.974" v="230" actId="20577"/>
        <pc:sldMkLst>
          <pc:docMk/>
          <pc:sldMk cId="3834582445" sldId="1020"/>
        </pc:sldMkLst>
        <pc:spChg chg="mod">
          <ac:chgData name="Maxime Van den Bossche" userId="UHsicVu0lDPhlWn5MpEzfh5t8UBa4SoJXzjmcKjTj0o=" providerId="None" clId="Web-{03792350-5D3E-4BE0-8BBB-7D1D1311DAF4}" dt="2022-07-14T12:03:49.974" v="230" actId="20577"/>
          <ac:spMkLst>
            <pc:docMk/>
            <pc:sldMk cId="3834582445" sldId="1020"/>
            <ac:spMk id="10" creationId="{A3D9BC34-CF99-4913-90CB-8B69DD65364D}"/>
          </ac:spMkLst>
        </pc:spChg>
      </pc:sldChg>
      <pc:sldChg chg="addSp modSp">
        <pc:chgData name="Maxime Van den Bossche" userId="UHsicVu0lDPhlWn5MpEzfh5t8UBa4SoJXzjmcKjTj0o=" providerId="None" clId="Web-{03792350-5D3E-4BE0-8BBB-7D1D1311DAF4}" dt="2022-07-14T12:11:59.942" v="280" actId="20577"/>
        <pc:sldMkLst>
          <pc:docMk/>
          <pc:sldMk cId="787500699" sldId="1021"/>
        </pc:sldMkLst>
        <pc:spChg chg="add mod">
          <ac:chgData name="Maxime Van den Bossche" userId="UHsicVu0lDPhlWn5MpEzfh5t8UBa4SoJXzjmcKjTj0o=" providerId="None" clId="Web-{03792350-5D3E-4BE0-8BBB-7D1D1311DAF4}" dt="2022-07-14T12:11:59.942" v="280" actId="20577"/>
          <ac:spMkLst>
            <pc:docMk/>
            <pc:sldMk cId="787500699" sldId="1021"/>
            <ac:spMk id="7" creationId="{DC4A9C62-980D-802A-80DD-CC29D5524C06}"/>
          </ac:spMkLst>
        </pc:spChg>
        <pc:spChg chg="mod">
          <ac:chgData name="Maxime Van den Bossche" userId="UHsicVu0lDPhlWn5MpEzfh5t8UBa4SoJXzjmcKjTj0o=" providerId="None" clId="Web-{03792350-5D3E-4BE0-8BBB-7D1D1311DAF4}" dt="2022-07-14T12:07:07.839" v="242" actId="20577"/>
          <ac:spMkLst>
            <pc:docMk/>
            <pc:sldMk cId="787500699" sldId="1021"/>
            <ac:spMk id="10" creationId="{A3D9BC34-CF99-4913-90CB-8B69DD65364D}"/>
          </ac:spMkLst>
        </pc:spChg>
      </pc:sldChg>
    </pc:docChg>
  </pc:docChgLst>
  <pc:docChgLst>
    <pc:chgData name="Wouter Van Assche" userId="g+oT1l9Qgu5NpB0/b6QTuywHwppBsGmJv0ffiGd2xzU=" providerId="None" clId="Web-{12B793A8-8DEE-47AF-9B1F-D296C595C0FA}"/>
    <pc:docChg chg="modSld">
      <pc:chgData name="Wouter Van Assche" userId="g+oT1l9Qgu5NpB0/b6QTuywHwppBsGmJv0ffiGd2xzU=" providerId="None" clId="Web-{12B793A8-8DEE-47AF-9B1F-D296C595C0FA}" dt="2022-06-17T08:33:26.589" v="8"/>
      <pc:docMkLst>
        <pc:docMk/>
      </pc:docMkLst>
      <pc:sldChg chg="addSp delSp">
        <pc:chgData name="Wouter Van Assche" userId="g+oT1l9Qgu5NpB0/b6QTuywHwppBsGmJv0ffiGd2xzU=" providerId="None" clId="Web-{12B793A8-8DEE-47AF-9B1F-D296C595C0FA}" dt="2022-06-17T08:33:26.589" v="8"/>
        <pc:sldMkLst>
          <pc:docMk/>
          <pc:sldMk cId="3667570378" sldId="373"/>
        </pc:sldMkLst>
        <pc:spChg chg="add">
          <ac:chgData name="Wouter Van Assche" userId="g+oT1l9Qgu5NpB0/b6QTuywHwppBsGmJv0ffiGd2xzU=" providerId="None" clId="Web-{12B793A8-8DEE-47AF-9B1F-D296C595C0FA}" dt="2022-06-17T08:33:26.589" v="8"/>
          <ac:spMkLst>
            <pc:docMk/>
            <pc:sldMk cId="3667570378" sldId="373"/>
            <ac:spMk id="9" creationId="{93AD2D33-0156-8232-D6A5-C54BCD4D3F59}"/>
          </ac:spMkLst>
        </pc:spChg>
        <pc:spChg chg="del">
          <ac:chgData name="Wouter Van Assche" userId="g+oT1l9Qgu5NpB0/b6QTuywHwppBsGmJv0ffiGd2xzU=" providerId="None" clId="Web-{12B793A8-8DEE-47AF-9B1F-D296C595C0FA}" dt="2022-06-17T08:33:26.136" v="7"/>
          <ac:spMkLst>
            <pc:docMk/>
            <pc:sldMk cId="3667570378" sldId="373"/>
            <ac:spMk id="11" creationId="{F4553ED8-18A5-4016-84BA-B846D20FDB6E}"/>
          </ac:spMkLst>
        </pc:spChg>
      </pc:sldChg>
      <pc:sldChg chg="addSp delSp modSp">
        <pc:chgData name="Wouter Van Assche" userId="g+oT1l9Qgu5NpB0/b6QTuywHwppBsGmJv0ffiGd2xzU=" providerId="None" clId="Web-{12B793A8-8DEE-47AF-9B1F-D296C595C0FA}" dt="2022-06-17T08:33:20.620" v="6"/>
        <pc:sldMkLst>
          <pc:docMk/>
          <pc:sldMk cId="1087616537" sldId="996"/>
        </pc:sldMkLst>
        <pc:spChg chg="add del mod">
          <ac:chgData name="Wouter Van Assche" userId="g+oT1l9Qgu5NpB0/b6QTuywHwppBsGmJv0ffiGd2xzU=" providerId="None" clId="Web-{12B793A8-8DEE-47AF-9B1F-D296C595C0FA}" dt="2022-06-17T08:33:12.667" v="5"/>
          <ac:spMkLst>
            <pc:docMk/>
            <pc:sldMk cId="1087616537" sldId="996"/>
            <ac:spMk id="7" creationId="{4FB291C6-EA67-75AF-E83D-E2CA6B700E27}"/>
          </ac:spMkLst>
        </pc:spChg>
        <pc:spChg chg="del mod">
          <ac:chgData name="Wouter Van Assche" userId="g+oT1l9Qgu5NpB0/b6QTuywHwppBsGmJv0ffiGd2xzU=" providerId="None" clId="Web-{12B793A8-8DEE-47AF-9B1F-D296C595C0FA}" dt="2022-06-17T08:33:09.276" v="1"/>
          <ac:spMkLst>
            <pc:docMk/>
            <pc:sldMk cId="1087616537" sldId="996"/>
            <ac:spMk id="11" creationId="{F4553ED8-18A5-4016-84BA-B846D20FDB6E}"/>
          </ac:spMkLst>
        </pc:spChg>
        <pc:spChg chg="add">
          <ac:chgData name="Wouter Van Assche" userId="g+oT1l9Qgu5NpB0/b6QTuywHwppBsGmJv0ffiGd2xzU=" providerId="None" clId="Web-{12B793A8-8DEE-47AF-9B1F-D296C595C0FA}" dt="2022-06-17T08:33:20.620" v="6"/>
          <ac:spMkLst>
            <pc:docMk/>
            <pc:sldMk cId="1087616537" sldId="996"/>
            <ac:spMk id="14" creationId="{950A4F6E-BD31-CB8D-F1F4-CF7AD8B504F5}"/>
          </ac:spMkLst>
        </pc:spChg>
      </pc:sldChg>
    </pc:docChg>
  </pc:docChgLst>
  <pc:docChgLst>
    <pc:chgData name="Mag Selwa" userId="nhfe5/9P7o4Pi41t7PWAfVNZzSYyUMbod+o9vDFo7MI=" providerId="None" clId="Web-{CB35EFC3-FE3C-466C-8E0D-CEADAF507445}"/>
    <pc:docChg chg="modSld">
      <pc:chgData name="Mag Selwa" userId="nhfe5/9P7o4Pi41t7PWAfVNZzSYyUMbod+o9vDFo7MI=" providerId="None" clId="Web-{CB35EFC3-FE3C-466C-8E0D-CEADAF507445}" dt="2022-06-16T19:48:48.223" v="79" actId="1076"/>
      <pc:docMkLst>
        <pc:docMk/>
      </pc:docMkLst>
      <pc:sldChg chg="addSp delSp modSp">
        <pc:chgData name="Mag Selwa" userId="nhfe5/9P7o4Pi41t7PWAfVNZzSYyUMbod+o9vDFo7MI=" providerId="None" clId="Web-{CB35EFC3-FE3C-466C-8E0D-CEADAF507445}" dt="2022-06-16T19:48:48.223" v="79" actId="1076"/>
        <pc:sldMkLst>
          <pc:docMk/>
          <pc:sldMk cId="1913456651" sldId="991"/>
        </pc:sldMkLst>
        <pc:spChg chg="add del mod">
          <ac:chgData name="Mag Selwa" userId="nhfe5/9P7o4Pi41t7PWAfVNZzSYyUMbod+o9vDFo7MI=" providerId="None" clId="Web-{CB35EFC3-FE3C-466C-8E0D-CEADAF507445}" dt="2022-06-16T19:47:52.691" v="78"/>
          <ac:spMkLst>
            <pc:docMk/>
            <pc:sldMk cId="1913456651" sldId="991"/>
            <ac:spMk id="6" creationId="{27BAFAED-6956-4256-AB32-266A7F120F64}"/>
          </ac:spMkLst>
        </pc:spChg>
        <pc:graphicFrameChg chg="add del mod modGraphic">
          <ac:chgData name="Mag Selwa" userId="nhfe5/9P7o4Pi41t7PWAfVNZzSYyUMbod+o9vDFo7MI=" providerId="None" clId="Web-{CB35EFC3-FE3C-466C-8E0D-CEADAF507445}" dt="2022-06-16T19:47:33.471" v="64"/>
          <ac:graphicFrameMkLst>
            <pc:docMk/>
            <pc:sldMk cId="1913456651" sldId="991"/>
            <ac:graphicFrameMk id="4" creationId="{787D3FF2-B5BD-1471-ABB2-FA7234E26480}"/>
          </ac:graphicFrameMkLst>
        </pc:graphicFrameChg>
        <pc:graphicFrameChg chg="mod modGraphic">
          <ac:chgData name="Mag Selwa" userId="nhfe5/9P7o4Pi41t7PWAfVNZzSYyUMbod+o9vDFo7MI=" providerId="None" clId="Web-{CB35EFC3-FE3C-466C-8E0D-CEADAF507445}" dt="2022-06-16T19:48:48.223" v="79" actId="1076"/>
          <ac:graphicFrameMkLst>
            <pc:docMk/>
            <pc:sldMk cId="1913456651" sldId="991"/>
            <ac:graphicFrameMk id="5" creationId="{A0F45229-3BE5-4FA2-9B7F-10FE2C37B3A5}"/>
          </ac:graphicFrameMkLst>
        </pc:graphicFrameChg>
        <pc:graphicFrameChg chg="mod modGraphic">
          <ac:chgData name="Mag Selwa" userId="nhfe5/9P7o4Pi41t7PWAfVNZzSYyUMbod+o9vDFo7MI=" providerId="None" clId="Web-{CB35EFC3-FE3C-466C-8E0D-CEADAF507445}" dt="2022-06-16T19:47:15.205" v="59" actId="1076"/>
          <ac:graphicFrameMkLst>
            <pc:docMk/>
            <pc:sldMk cId="1913456651" sldId="991"/>
            <ac:graphicFrameMk id="8" creationId="{5C56E35E-88BE-4F74-BDF3-834004B39D60}"/>
          </ac:graphicFrameMkLst>
        </pc:graphicFrameChg>
      </pc:sldChg>
      <pc:sldChg chg="addSp delSp modSp">
        <pc:chgData name="Mag Selwa" userId="nhfe5/9P7o4Pi41t7PWAfVNZzSYyUMbod+o9vDFo7MI=" providerId="None" clId="Web-{CB35EFC3-FE3C-466C-8E0D-CEADAF507445}" dt="2022-06-16T19:44:36.013" v="46"/>
        <pc:sldMkLst>
          <pc:docMk/>
          <pc:sldMk cId="2616203738" sldId="1004"/>
        </pc:sldMkLst>
        <pc:graphicFrameChg chg="mod modGraphic">
          <ac:chgData name="Mag Selwa" userId="nhfe5/9P7o4Pi41t7PWAfVNZzSYyUMbod+o9vDFo7MI=" providerId="None" clId="Web-{CB35EFC3-FE3C-466C-8E0D-CEADAF507445}" dt="2022-06-16T19:44:36.013" v="46"/>
          <ac:graphicFrameMkLst>
            <pc:docMk/>
            <pc:sldMk cId="2616203738" sldId="1004"/>
            <ac:graphicFrameMk id="5" creationId="{5E0E3581-424C-6925-32BC-119B91BC4FCE}"/>
          </ac:graphicFrameMkLst>
        </pc:graphicFrameChg>
        <pc:graphicFrameChg chg="add del mod">
          <ac:chgData name="Mag Selwa" userId="nhfe5/9P7o4Pi41t7PWAfVNZzSYyUMbod+o9vDFo7MI=" providerId="None" clId="Web-{CB35EFC3-FE3C-466C-8E0D-CEADAF507445}" dt="2022-06-16T19:44:16.762" v="8"/>
          <ac:graphicFrameMkLst>
            <pc:docMk/>
            <pc:sldMk cId="2616203738" sldId="1004"/>
            <ac:graphicFrameMk id="6" creationId="{EF9336D3-7446-2EEE-6FC4-8F10D8B494D5}"/>
          </ac:graphicFrameMkLst>
        </pc:graphicFrameChg>
      </pc:sldChg>
    </pc:docChg>
  </pc:docChgLst>
  <pc:docChgLst>
    <pc:chgData name="Mag Selwa" userId="nhfe5/9P7o4Pi41t7PWAfVNZzSYyUMbod+o9vDFo7MI=" providerId="None" clId="Web-{1660B231-E5E8-46C9-8FD3-72F0712B594F}"/>
    <pc:docChg chg="addSld modSld">
      <pc:chgData name="Mag Selwa" userId="nhfe5/9P7o4Pi41t7PWAfVNZzSYyUMbod+o9vDFo7MI=" providerId="None" clId="Web-{1660B231-E5E8-46C9-8FD3-72F0712B594F}" dt="2022-06-20T09:27:44.490" v="23" actId="20577"/>
      <pc:docMkLst>
        <pc:docMk/>
      </pc:docMkLst>
      <pc:sldChg chg="modSp add replId">
        <pc:chgData name="Mag Selwa" userId="nhfe5/9P7o4Pi41t7PWAfVNZzSYyUMbod+o9vDFo7MI=" providerId="None" clId="Web-{1660B231-E5E8-46C9-8FD3-72F0712B594F}" dt="2022-06-20T09:27:44.490" v="23" actId="20577"/>
        <pc:sldMkLst>
          <pc:docMk/>
          <pc:sldMk cId="2828162254" sldId="1009"/>
        </pc:sldMkLst>
        <pc:spChg chg="mod">
          <ac:chgData name="Mag Selwa" userId="nhfe5/9P7o4Pi41t7PWAfVNZzSYyUMbod+o9vDFo7MI=" providerId="None" clId="Web-{1660B231-E5E8-46C9-8FD3-72F0712B594F}" dt="2022-06-20T09:27:44.490" v="23" actId="20577"/>
          <ac:spMkLst>
            <pc:docMk/>
            <pc:sldMk cId="2828162254" sldId="1009"/>
            <ac:spMk id="3" creationId="{00000000-0000-0000-0000-000000000000}"/>
          </ac:spMkLst>
        </pc:spChg>
      </pc:sldChg>
    </pc:docChg>
  </pc:docChgLst>
  <pc:docChgLst>
    <pc:chgData name="Wouter Van Assche" userId="g+oT1l9Qgu5NpB0/b6QTuywHwppBsGmJv0ffiGd2xzU=" providerId="None" clId="Web-{11FAE13D-6805-4CC5-88BF-E02EDBD6AFF9}"/>
    <pc:docChg chg="modSld">
      <pc:chgData name="Wouter Van Assche" userId="g+oT1l9Qgu5NpB0/b6QTuywHwppBsGmJv0ffiGd2xzU=" providerId="None" clId="Web-{11FAE13D-6805-4CC5-88BF-E02EDBD6AFF9}" dt="2022-06-16T15:19:34.774" v="3"/>
      <pc:docMkLst>
        <pc:docMk/>
      </pc:docMkLst>
      <pc:sldChg chg="modSp">
        <pc:chgData name="Wouter Van Assche" userId="g+oT1l9Qgu5NpB0/b6QTuywHwppBsGmJv0ffiGd2xzU=" providerId="None" clId="Web-{11FAE13D-6805-4CC5-88BF-E02EDBD6AFF9}" dt="2022-06-16T15:19:34.774" v="3"/>
        <pc:sldMkLst>
          <pc:docMk/>
          <pc:sldMk cId="328848643" sldId="998"/>
        </pc:sldMkLst>
        <pc:graphicFrameChg chg="modGraphic">
          <ac:chgData name="Wouter Van Assche" userId="g+oT1l9Qgu5NpB0/b6QTuywHwppBsGmJv0ffiGd2xzU=" providerId="None" clId="Web-{11FAE13D-6805-4CC5-88BF-E02EDBD6AFF9}" dt="2022-06-16T15:19:34.774" v="3"/>
          <ac:graphicFrameMkLst>
            <pc:docMk/>
            <pc:sldMk cId="328848643" sldId="998"/>
            <ac:graphicFrameMk id="4" creationId="{32F905AB-DDF4-53A7-520E-C4EBBFAC39A2}"/>
          </ac:graphicFrameMkLst>
        </pc:graphicFrameChg>
      </pc:sldChg>
      <pc:sldChg chg="modSp">
        <pc:chgData name="Wouter Van Assche" userId="g+oT1l9Qgu5NpB0/b6QTuywHwppBsGmJv0ffiGd2xzU=" providerId="None" clId="Web-{11FAE13D-6805-4CC5-88BF-E02EDBD6AFF9}" dt="2022-06-16T15:19:22.570" v="0" actId="20577"/>
        <pc:sldMkLst>
          <pc:docMk/>
          <pc:sldMk cId="1868406360" sldId="1003"/>
        </pc:sldMkLst>
        <pc:spChg chg="mod">
          <ac:chgData name="Wouter Van Assche" userId="g+oT1l9Qgu5NpB0/b6QTuywHwppBsGmJv0ffiGd2xzU=" providerId="None" clId="Web-{11FAE13D-6805-4CC5-88BF-E02EDBD6AFF9}" dt="2022-06-16T15:19:22.570" v="0" actId="20577"/>
          <ac:spMkLst>
            <pc:docMk/>
            <pc:sldMk cId="1868406360" sldId="1003"/>
            <ac:spMk id="3" creationId="{00000000-0000-0000-0000-000000000000}"/>
          </ac:spMkLst>
        </pc:spChg>
      </pc:sldChg>
    </pc:docChg>
  </pc:docChgLst>
  <pc:docChgLst>
    <pc:chgData name="Maxime Van den Bossche" userId="UHsicVu0lDPhlWn5MpEzfh5t8UBa4SoJXzjmcKjTj0o=" providerId="None" clId="Web-{7E2E1707-B4CA-42F8-8C71-5EEE157778EB}"/>
    <pc:docChg chg="addSld delSld modSld sldOrd">
      <pc:chgData name="Maxime Van den Bossche" userId="UHsicVu0lDPhlWn5MpEzfh5t8UBa4SoJXzjmcKjTj0o=" providerId="None" clId="Web-{7E2E1707-B4CA-42F8-8C71-5EEE157778EB}" dt="2022-07-14T07:07:40.731" v="1107" actId="1076"/>
      <pc:docMkLst>
        <pc:docMk/>
      </pc:docMkLst>
      <pc:sldChg chg="modSp">
        <pc:chgData name="Maxime Van den Bossche" userId="UHsicVu0lDPhlWn5MpEzfh5t8UBa4SoJXzjmcKjTj0o=" providerId="None" clId="Web-{7E2E1707-B4CA-42F8-8C71-5EEE157778EB}" dt="2022-07-14T06:46:56.822" v="614" actId="20577"/>
        <pc:sldMkLst>
          <pc:docMk/>
          <pc:sldMk cId="2060038847" sldId="988"/>
        </pc:sldMkLst>
        <pc:spChg chg="mod">
          <ac:chgData name="Maxime Van den Bossche" userId="UHsicVu0lDPhlWn5MpEzfh5t8UBa4SoJXzjmcKjTj0o=" providerId="None" clId="Web-{7E2E1707-B4CA-42F8-8C71-5EEE157778EB}" dt="2022-07-14T06:46:56.822" v="614" actId="20577"/>
          <ac:spMkLst>
            <pc:docMk/>
            <pc:sldMk cId="2060038847" sldId="988"/>
            <ac:spMk id="3" creationId="{00000000-0000-0000-0000-000000000000}"/>
          </ac:spMkLst>
        </pc:spChg>
      </pc:sldChg>
      <pc:sldChg chg="addSp delSp modSp">
        <pc:chgData name="Maxime Van den Bossche" userId="UHsicVu0lDPhlWn5MpEzfh5t8UBa4SoJXzjmcKjTj0o=" providerId="None" clId="Web-{7E2E1707-B4CA-42F8-8C71-5EEE157778EB}" dt="2022-07-14T06:53:38.552" v="740" actId="1076"/>
        <pc:sldMkLst>
          <pc:docMk/>
          <pc:sldMk cId="3598153909" sldId="989"/>
        </pc:sldMkLst>
        <pc:spChg chg="mod">
          <ac:chgData name="Maxime Van den Bossche" userId="UHsicVu0lDPhlWn5MpEzfh5t8UBa4SoJXzjmcKjTj0o=" providerId="None" clId="Web-{7E2E1707-B4CA-42F8-8C71-5EEE157778EB}" dt="2022-07-14T06:53:38.536" v="739" actId="1076"/>
          <ac:spMkLst>
            <pc:docMk/>
            <pc:sldMk cId="3598153909" sldId="989"/>
            <ac:spMk id="3" creationId="{00000000-0000-0000-0000-000000000000}"/>
          </ac:spMkLst>
        </pc:spChg>
        <pc:spChg chg="mod">
          <ac:chgData name="Maxime Van den Bossche" userId="UHsicVu0lDPhlWn5MpEzfh5t8UBa4SoJXzjmcKjTj0o=" providerId="None" clId="Web-{7E2E1707-B4CA-42F8-8C71-5EEE157778EB}" dt="2022-07-14T06:15:14.980" v="26" actId="1076"/>
          <ac:spMkLst>
            <pc:docMk/>
            <pc:sldMk cId="3598153909" sldId="989"/>
            <ac:spMk id="5" creationId="{8D20C998-610D-B876-281A-6C43A30A6002}"/>
          </ac:spMkLst>
        </pc:spChg>
        <pc:spChg chg="mod">
          <ac:chgData name="Maxime Van den Bossche" userId="UHsicVu0lDPhlWn5MpEzfh5t8UBa4SoJXzjmcKjTj0o=" providerId="None" clId="Web-{7E2E1707-B4CA-42F8-8C71-5EEE157778EB}" dt="2022-07-14T06:53:38.552" v="740" actId="1076"/>
          <ac:spMkLst>
            <pc:docMk/>
            <pc:sldMk cId="3598153909" sldId="989"/>
            <ac:spMk id="6" creationId="{08CEB907-4C46-761F-BB2B-9CADF539A4A2}"/>
          </ac:spMkLst>
        </pc:spChg>
        <pc:spChg chg="mod">
          <ac:chgData name="Maxime Van den Bossche" userId="UHsicVu0lDPhlWn5MpEzfh5t8UBa4SoJXzjmcKjTj0o=" providerId="None" clId="Web-{7E2E1707-B4CA-42F8-8C71-5EEE157778EB}" dt="2022-07-14T06:15:14.996" v="28" actId="1076"/>
          <ac:spMkLst>
            <pc:docMk/>
            <pc:sldMk cId="3598153909" sldId="989"/>
            <ac:spMk id="7" creationId="{D3321BEE-9D5E-DFE5-FC04-0CAEE4EFBA7D}"/>
          </ac:spMkLst>
        </pc:spChg>
        <pc:spChg chg="add del mod">
          <ac:chgData name="Maxime Van den Bossche" userId="UHsicVu0lDPhlWn5MpEzfh5t8UBa4SoJXzjmcKjTj0o=" providerId="None" clId="Web-{7E2E1707-B4CA-42F8-8C71-5EEE157778EB}" dt="2022-07-14T06:20:50.745" v="101"/>
          <ac:spMkLst>
            <pc:docMk/>
            <pc:sldMk cId="3598153909" sldId="989"/>
            <ac:spMk id="8" creationId="{C1874246-9C26-B641-1FC3-B3A10EC38481}"/>
          </ac:spMkLst>
        </pc:spChg>
        <pc:spChg chg="add del mod">
          <ac:chgData name="Maxime Van den Bossche" userId="UHsicVu0lDPhlWn5MpEzfh5t8UBa4SoJXzjmcKjTj0o=" providerId="None" clId="Web-{7E2E1707-B4CA-42F8-8C71-5EEE157778EB}" dt="2022-07-14T06:20:50.745" v="100"/>
          <ac:spMkLst>
            <pc:docMk/>
            <pc:sldMk cId="3598153909" sldId="989"/>
            <ac:spMk id="9" creationId="{EB291EB9-8E17-E132-FC01-FE4A61DF1648}"/>
          </ac:spMkLst>
        </pc:spChg>
      </pc:sldChg>
      <pc:sldChg chg="modSp">
        <pc:chgData name="Maxime Van den Bossche" userId="UHsicVu0lDPhlWn5MpEzfh5t8UBa4SoJXzjmcKjTj0o=" providerId="None" clId="Web-{7E2E1707-B4CA-42F8-8C71-5EEE157778EB}" dt="2022-07-14T06:14:13.666" v="23" actId="20577"/>
        <pc:sldMkLst>
          <pc:docMk/>
          <pc:sldMk cId="2966869957" sldId="1002"/>
        </pc:sldMkLst>
        <pc:spChg chg="mod">
          <ac:chgData name="Maxime Van den Bossche" userId="UHsicVu0lDPhlWn5MpEzfh5t8UBa4SoJXzjmcKjTj0o=" providerId="None" clId="Web-{7E2E1707-B4CA-42F8-8C71-5EEE157778EB}" dt="2022-07-14T06:14:13.666" v="23" actId="20577"/>
          <ac:spMkLst>
            <pc:docMk/>
            <pc:sldMk cId="2966869957" sldId="1002"/>
            <ac:spMk id="3" creationId="{00000000-0000-0000-0000-000000000000}"/>
          </ac:spMkLst>
        </pc:spChg>
      </pc:sldChg>
      <pc:sldChg chg="modSp">
        <pc:chgData name="Maxime Van den Bossche" userId="UHsicVu0lDPhlWn5MpEzfh5t8UBa4SoJXzjmcKjTj0o=" providerId="None" clId="Web-{7E2E1707-B4CA-42F8-8C71-5EEE157778EB}" dt="2022-07-14T06:13:42.211" v="0" actId="20577"/>
        <pc:sldMkLst>
          <pc:docMk/>
          <pc:sldMk cId="1868406360" sldId="1003"/>
        </pc:sldMkLst>
        <pc:spChg chg="mod">
          <ac:chgData name="Maxime Van den Bossche" userId="UHsicVu0lDPhlWn5MpEzfh5t8UBa4SoJXzjmcKjTj0o=" providerId="None" clId="Web-{7E2E1707-B4CA-42F8-8C71-5EEE157778EB}" dt="2022-07-14T06:13:42.211" v="0" actId="20577"/>
          <ac:spMkLst>
            <pc:docMk/>
            <pc:sldMk cId="1868406360" sldId="1003"/>
            <ac:spMk id="3" creationId="{00000000-0000-0000-0000-000000000000}"/>
          </ac:spMkLst>
        </pc:spChg>
      </pc:sldChg>
      <pc:sldChg chg="addSp delSp modSp">
        <pc:chgData name="Maxime Van den Bossche" userId="UHsicVu0lDPhlWn5MpEzfh5t8UBa4SoJXzjmcKjTj0o=" providerId="None" clId="Web-{7E2E1707-B4CA-42F8-8C71-5EEE157778EB}" dt="2022-07-14T06:53:02.754" v="737" actId="20577"/>
        <pc:sldMkLst>
          <pc:docMk/>
          <pc:sldMk cId="2616203738" sldId="1004"/>
        </pc:sldMkLst>
        <pc:spChg chg="del mod">
          <ac:chgData name="Maxime Van den Bossche" userId="UHsicVu0lDPhlWn5MpEzfh5t8UBa4SoJXzjmcKjTj0o=" providerId="None" clId="Web-{7E2E1707-B4CA-42F8-8C71-5EEE157778EB}" dt="2022-07-14T06:49:44.795" v="644"/>
          <ac:spMkLst>
            <pc:docMk/>
            <pc:sldMk cId="2616203738" sldId="1004"/>
            <ac:spMk id="2" creationId="{00000000-0000-0000-0000-000000000000}"/>
          </ac:spMkLst>
        </pc:spChg>
        <pc:spChg chg="add del mod">
          <ac:chgData name="Maxime Van den Bossche" userId="UHsicVu0lDPhlWn5MpEzfh5t8UBa4SoJXzjmcKjTj0o=" providerId="None" clId="Web-{7E2E1707-B4CA-42F8-8C71-5EEE157778EB}" dt="2022-07-14T06:49:52.077" v="646"/>
          <ac:spMkLst>
            <pc:docMk/>
            <pc:sldMk cId="2616203738" sldId="1004"/>
            <ac:spMk id="6" creationId="{B77DF2FE-0288-B3DF-4DFF-0E1E4B2617A5}"/>
          </ac:spMkLst>
        </pc:spChg>
        <pc:spChg chg="add del mod">
          <ac:chgData name="Maxime Van den Bossche" userId="UHsicVu0lDPhlWn5MpEzfh5t8UBa4SoJXzjmcKjTj0o=" providerId="None" clId="Web-{7E2E1707-B4CA-42F8-8C71-5EEE157778EB}" dt="2022-07-14T06:52:25.706" v="729"/>
          <ac:spMkLst>
            <pc:docMk/>
            <pc:sldMk cId="2616203738" sldId="1004"/>
            <ac:spMk id="8" creationId="{2BBFDE91-B147-FF23-844D-31936EBCEEAD}"/>
          </ac:spMkLst>
        </pc:spChg>
        <pc:spChg chg="add mod">
          <ac:chgData name="Maxime Van den Bossche" userId="UHsicVu0lDPhlWn5MpEzfh5t8UBa4SoJXzjmcKjTj0o=" providerId="None" clId="Web-{7E2E1707-B4CA-42F8-8C71-5EEE157778EB}" dt="2022-07-14T06:53:02.754" v="737" actId="20577"/>
          <ac:spMkLst>
            <pc:docMk/>
            <pc:sldMk cId="2616203738" sldId="1004"/>
            <ac:spMk id="11" creationId="{61D45A6B-7339-F4C0-68BB-0493E29E433B}"/>
          </ac:spMkLst>
        </pc:spChg>
        <pc:graphicFrameChg chg="mod modGraphic">
          <ac:chgData name="Maxime Van den Bossche" userId="UHsicVu0lDPhlWn5MpEzfh5t8UBa4SoJXzjmcKjTj0o=" providerId="None" clId="Web-{7E2E1707-B4CA-42F8-8C71-5EEE157778EB}" dt="2022-07-14T06:52:47.738" v="733" actId="1076"/>
          <ac:graphicFrameMkLst>
            <pc:docMk/>
            <pc:sldMk cId="2616203738" sldId="1004"/>
            <ac:graphicFrameMk id="5" creationId="{5E0E3581-424C-6925-32BC-119B91BC4FCE}"/>
          </ac:graphicFrameMkLst>
        </pc:graphicFrameChg>
      </pc:sldChg>
      <pc:sldChg chg="addSp delSp modSp">
        <pc:chgData name="Maxime Van den Bossche" userId="UHsicVu0lDPhlWn5MpEzfh5t8UBa4SoJXzjmcKjTj0o=" providerId="None" clId="Web-{7E2E1707-B4CA-42F8-8C71-5EEE157778EB}" dt="2022-07-14T07:00:35.188" v="941" actId="1076"/>
        <pc:sldMkLst>
          <pc:docMk/>
          <pc:sldMk cId="2567859124" sldId="1005"/>
        </pc:sldMkLst>
        <pc:spChg chg="del">
          <ac:chgData name="Maxime Van den Bossche" userId="UHsicVu0lDPhlWn5MpEzfh5t8UBa4SoJXzjmcKjTj0o=" providerId="None" clId="Web-{7E2E1707-B4CA-42F8-8C71-5EEE157778EB}" dt="2022-07-14T06:53:59.084" v="741"/>
          <ac:spMkLst>
            <pc:docMk/>
            <pc:sldMk cId="2567859124" sldId="1005"/>
            <ac:spMk id="2" creationId="{00000000-0000-0000-0000-000000000000}"/>
          </ac:spMkLst>
        </pc:spChg>
        <pc:spChg chg="add del mod">
          <ac:chgData name="Maxime Van den Bossche" userId="UHsicVu0lDPhlWn5MpEzfh5t8UBa4SoJXzjmcKjTj0o=" providerId="None" clId="Web-{7E2E1707-B4CA-42F8-8C71-5EEE157778EB}" dt="2022-07-14T06:54:07.256" v="752"/>
          <ac:spMkLst>
            <pc:docMk/>
            <pc:sldMk cId="2567859124" sldId="1005"/>
            <ac:spMk id="5" creationId="{5736338A-472F-37A3-C2AA-446C853C0CA8}"/>
          </ac:spMkLst>
        </pc:spChg>
        <pc:spChg chg="mod">
          <ac:chgData name="Maxime Van den Bossche" userId="UHsicVu0lDPhlWn5MpEzfh5t8UBa4SoJXzjmcKjTj0o=" providerId="None" clId="Web-{7E2E1707-B4CA-42F8-8C71-5EEE157778EB}" dt="2022-07-14T07:00:35.188" v="941" actId="1076"/>
          <ac:spMkLst>
            <pc:docMk/>
            <pc:sldMk cId="2567859124" sldId="1005"/>
            <ac:spMk id="6" creationId="{4F9E318F-8416-7170-A154-FE225ADAD2E0}"/>
          </ac:spMkLst>
        </pc:spChg>
        <pc:spChg chg="add del mod">
          <ac:chgData name="Maxime Van den Bossche" userId="UHsicVu0lDPhlWn5MpEzfh5t8UBa4SoJXzjmcKjTj0o=" providerId="None" clId="Web-{7E2E1707-B4CA-42F8-8C71-5EEE157778EB}" dt="2022-07-14T07:00:20.532" v="935"/>
          <ac:spMkLst>
            <pc:docMk/>
            <pc:sldMk cId="2567859124" sldId="1005"/>
            <ac:spMk id="8" creationId="{D30D8141-DC78-7586-0002-CAD980DE5C1C}"/>
          </ac:spMkLst>
        </pc:spChg>
        <pc:spChg chg="add mod">
          <ac:chgData name="Maxime Van den Bossche" userId="UHsicVu0lDPhlWn5MpEzfh5t8UBa4SoJXzjmcKjTj0o=" providerId="None" clId="Web-{7E2E1707-B4CA-42F8-8C71-5EEE157778EB}" dt="2022-07-14T07:00:29.829" v="940" actId="20577"/>
          <ac:spMkLst>
            <pc:docMk/>
            <pc:sldMk cId="2567859124" sldId="1005"/>
            <ac:spMk id="11" creationId="{FCF1237E-85B4-8FD9-63E9-73022F078FC4}"/>
          </ac:spMkLst>
        </pc:spChg>
      </pc:sldChg>
      <pc:sldChg chg="addSp delSp modSp">
        <pc:chgData name="Maxime Van den Bossche" userId="UHsicVu0lDPhlWn5MpEzfh5t8UBa4SoJXzjmcKjTj0o=" providerId="None" clId="Web-{7E2E1707-B4CA-42F8-8C71-5EEE157778EB}" dt="2022-07-14T06:47:22.573" v="621"/>
        <pc:sldMkLst>
          <pc:docMk/>
          <pc:sldMk cId="361927240" sldId="1006"/>
        </pc:sldMkLst>
        <pc:spChg chg="add del">
          <ac:chgData name="Maxime Van den Bossche" userId="UHsicVu0lDPhlWn5MpEzfh5t8UBa4SoJXzjmcKjTj0o=" providerId="None" clId="Web-{7E2E1707-B4CA-42F8-8C71-5EEE157778EB}" dt="2022-07-14T06:47:22.573" v="621"/>
          <ac:spMkLst>
            <pc:docMk/>
            <pc:sldMk cId="361927240" sldId="1006"/>
            <ac:spMk id="2" creationId="{24FD2850-46C6-101C-3543-1684E3185FA6}"/>
          </ac:spMkLst>
        </pc:spChg>
        <pc:spChg chg="add del">
          <ac:chgData name="Maxime Van den Bossche" userId="UHsicVu0lDPhlWn5MpEzfh5t8UBa4SoJXzjmcKjTj0o=" providerId="None" clId="Web-{7E2E1707-B4CA-42F8-8C71-5EEE157778EB}" dt="2022-07-14T06:47:20.698" v="620"/>
          <ac:spMkLst>
            <pc:docMk/>
            <pc:sldMk cId="361927240" sldId="1006"/>
            <ac:spMk id="3" creationId="{90DC6991-D193-3DD1-CA75-B3B8B5BE3E59}"/>
          </ac:spMkLst>
        </pc:spChg>
        <pc:spChg chg="mod">
          <ac:chgData name="Maxime Van den Bossche" userId="UHsicVu0lDPhlWn5MpEzfh5t8UBa4SoJXzjmcKjTj0o=" providerId="None" clId="Web-{7E2E1707-B4CA-42F8-8C71-5EEE157778EB}" dt="2022-07-14T06:47:16.682" v="617" actId="20577"/>
          <ac:spMkLst>
            <pc:docMk/>
            <pc:sldMk cId="361927240" sldId="1006"/>
            <ac:spMk id="10" creationId="{00000000-0000-0000-0000-000000000000}"/>
          </ac:spMkLst>
        </pc:spChg>
      </pc:sldChg>
      <pc:sldChg chg="del">
        <pc:chgData name="Maxime Van den Bossche" userId="UHsicVu0lDPhlWn5MpEzfh5t8UBa4SoJXzjmcKjTj0o=" providerId="None" clId="Web-{7E2E1707-B4CA-42F8-8C71-5EEE157778EB}" dt="2022-07-14T06:17:16.827" v="57"/>
        <pc:sldMkLst>
          <pc:docMk/>
          <pc:sldMk cId="1245612881" sldId="1007"/>
        </pc:sldMkLst>
      </pc:sldChg>
      <pc:sldChg chg="modSp">
        <pc:chgData name="Maxime Van den Bossche" userId="UHsicVu0lDPhlWn5MpEzfh5t8UBa4SoJXzjmcKjTj0o=" providerId="None" clId="Web-{7E2E1707-B4CA-42F8-8C71-5EEE157778EB}" dt="2022-07-14T06:20:21.947" v="98" actId="20577"/>
        <pc:sldMkLst>
          <pc:docMk/>
          <pc:sldMk cId="4065273382" sldId="1011"/>
        </pc:sldMkLst>
        <pc:spChg chg="mod">
          <ac:chgData name="Maxime Van den Bossche" userId="UHsicVu0lDPhlWn5MpEzfh5t8UBa4SoJXzjmcKjTj0o=" providerId="None" clId="Web-{7E2E1707-B4CA-42F8-8C71-5EEE157778EB}" dt="2022-07-14T06:20:21.947" v="98" actId="20577"/>
          <ac:spMkLst>
            <pc:docMk/>
            <pc:sldMk cId="4065273382" sldId="1011"/>
            <ac:spMk id="3" creationId="{00000000-0000-0000-0000-000000000000}"/>
          </ac:spMkLst>
        </pc:spChg>
      </pc:sldChg>
      <pc:sldChg chg="modSp">
        <pc:chgData name="Maxime Van den Bossche" userId="UHsicVu0lDPhlWn5MpEzfh5t8UBa4SoJXzjmcKjTj0o=" providerId="None" clId="Web-{7E2E1707-B4CA-42F8-8C71-5EEE157778EB}" dt="2022-07-14T06:46:43.353" v="611" actId="20577"/>
        <pc:sldMkLst>
          <pc:docMk/>
          <pc:sldMk cId="3714024755" sldId="1012"/>
        </pc:sldMkLst>
        <pc:spChg chg="mod">
          <ac:chgData name="Maxime Van den Bossche" userId="UHsicVu0lDPhlWn5MpEzfh5t8UBa4SoJXzjmcKjTj0o=" providerId="None" clId="Web-{7E2E1707-B4CA-42F8-8C71-5EEE157778EB}" dt="2022-07-14T06:46:43.353" v="611" actId="20577"/>
          <ac:spMkLst>
            <pc:docMk/>
            <pc:sldMk cId="3714024755" sldId="1012"/>
            <ac:spMk id="3" creationId="{00000000-0000-0000-0000-000000000000}"/>
          </ac:spMkLst>
        </pc:spChg>
      </pc:sldChg>
      <pc:sldChg chg="addSp delSp modSp">
        <pc:chgData name="Maxime Van den Bossche" userId="UHsicVu0lDPhlWn5MpEzfh5t8UBa4SoJXzjmcKjTj0o=" providerId="None" clId="Web-{7E2E1707-B4CA-42F8-8C71-5EEE157778EB}" dt="2022-07-14T06:53:05.567" v="738" actId="20577"/>
        <pc:sldMkLst>
          <pc:docMk/>
          <pc:sldMk cId="2671099299" sldId="1013"/>
        </pc:sldMkLst>
        <pc:spChg chg="del">
          <ac:chgData name="Maxime Van den Bossche" userId="UHsicVu0lDPhlWn5MpEzfh5t8UBa4SoJXzjmcKjTj0o=" providerId="None" clId="Web-{7E2E1707-B4CA-42F8-8C71-5EEE157778EB}" dt="2022-07-14T06:50:08.093" v="665"/>
          <ac:spMkLst>
            <pc:docMk/>
            <pc:sldMk cId="2671099299" sldId="1013"/>
            <ac:spMk id="2" creationId="{00000000-0000-0000-0000-000000000000}"/>
          </ac:spMkLst>
        </pc:spChg>
        <pc:spChg chg="add del mod">
          <ac:chgData name="Maxime Van den Bossche" userId="UHsicVu0lDPhlWn5MpEzfh5t8UBa4SoJXzjmcKjTj0o=" providerId="None" clId="Web-{7E2E1707-B4CA-42F8-8C71-5EEE157778EB}" dt="2022-07-14T06:50:14.046" v="668"/>
          <ac:spMkLst>
            <pc:docMk/>
            <pc:sldMk cId="2671099299" sldId="1013"/>
            <ac:spMk id="6" creationId="{FC11D3F5-54F7-B9A1-4C19-453F91D53246}"/>
          </ac:spMkLst>
        </pc:spChg>
        <pc:spChg chg="add del mod">
          <ac:chgData name="Maxime Van den Bossche" userId="UHsicVu0lDPhlWn5MpEzfh5t8UBa4SoJXzjmcKjTj0o=" providerId="None" clId="Web-{7E2E1707-B4CA-42F8-8C71-5EEE157778EB}" dt="2022-07-14T06:52:20.925" v="727"/>
          <ac:spMkLst>
            <pc:docMk/>
            <pc:sldMk cId="2671099299" sldId="1013"/>
            <ac:spMk id="8" creationId="{CEA1B29D-CF45-6487-3826-A5CAA44D3918}"/>
          </ac:spMkLst>
        </pc:spChg>
        <pc:spChg chg="add mod">
          <ac:chgData name="Maxime Van den Bossche" userId="UHsicVu0lDPhlWn5MpEzfh5t8UBa4SoJXzjmcKjTj0o=" providerId="None" clId="Web-{7E2E1707-B4CA-42F8-8C71-5EEE157778EB}" dt="2022-07-14T06:53:05.567" v="738" actId="20577"/>
          <ac:spMkLst>
            <pc:docMk/>
            <pc:sldMk cId="2671099299" sldId="1013"/>
            <ac:spMk id="11" creationId="{A8A3E7B0-0D1C-65C1-B353-5E6D8FBB07BC}"/>
          </ac:spMkLst>
        </pc:spChg>
        <pc:graphicFrameChg chg="mod modGraphic">
          <ac:chgData name="Maxime Van den Bossche" userId="UHsicVu0lDPhlWn5MpEzfh5t8UBa4SoJXzjmcKjTj0o=" providerId="None" clId="Web-{7E2E1707-B4CA-42F8-8C71-5EEE157778EB}" dt="2022-07-14T06:52:35.519" v="731" actId="1076"/>
          <ac:graphicFrameMkLst>
            <pc:docMk/>
            <pc:sldMk cId="2671099299" sldId="1013"/>
            <ac:graphicFrameMk id="5" creationId="{5E0E3581-424C-6925-32BC-119B91BC4FCE}"/>
          </ac:graphicFrameMkLst>
        </pc:graphicFrameChg>
      </pc:sldChg>
      <pc:sldChg chg="addSp delSp modSp">
        <pc:chgData name="Maxime Van den Bossche" userId="UHsicVu0lDPhlWn5MpEzfh5t8UBa4SoJXzjmcKjTj0o=" providerId="None" clId="Web-{7E2E1707-B4CA-42F8-8C71-5EEE157778EB}" dt="2022-07-14T06:52:41.863" v="732" actId="1076"/>
        <pc:sldMkLst>
          <pc:docMk/>
          <pc:sldMk cId="2841714979" sldId="1014"/>
        </pc:sldMkLst>
        <pc:spChg chg="del">
          <ac:chgData name="Maxime Van den Bossche" userId="UHsicVu0lDPhlWn5MpEzfh5t8UBa4SoJXzjmcKjTj0o=" providerId="None" clId="Web-{7E2E1707-B4CA-42F8-8C71-5EEE157778EB}" dt="2022-07-14T06:50:18.359" v="669"/>
          <ac:spMkLst>
            <pc:docMk/>
            <pc:sldMk cId="2841714979" sldId="1014"/>
            <ac:spMk id="2" creationId="{00000000-0000-0000-0000-000000000000}"/>
          </ac:spMkLst>
        </pc:spChg>
        <pc:spChg chg="add del mod">
          <ac:chgData name="Maxime Van den Bossche" userId="UHsicVu0lDPhlWn5MpEzfh5t8UBa4SoJXzjmcKjTj0o=" providerId="None" clId="Web-{7E2E1707-B4CA-42F8-8C71-5EEE157778EB}" dt="2022-07-14T06:50:20.968" v="671"/>
          <ac:spMkLst>
            <pc:docMk/>
            <pc:sldMk cId="2841714979" sldId="1014"/>
            <ac:spMk id="6" creationId="{1D333930-AAA7-DB76-7D73-2AF1C7C02771}"/>
          </ac:spMkLst>
        </pc:spChg>
        <pc:spChg chg="add del mod">
          <ac:chgData name="Maxime Van den Bossche" userId="UHsicVu0lDPhlWn5MpEzfh5t8UBa4SoJXzjmcKjTj0o=" providerId="None" clId="Web-{7E2E1707-B4CA-42F8-8C71-5EEE157778EB}" dt="2022-07-14T06:52:03.127" v="690"/>
          <ac:spMkLst>
            <pc:docMk/>
            <pc:sldMk cId="2841714979" sldId="1014"/>
            <ac:spMk id="8" creationId="{57C233F3-70C6-C5CB-5E4D-C86A9F68459F}"/>
          </ac:spMkLst>
        </pc:spChg>
        <pc:spChg chg="add mod">
          <ac:chgData name="Maxime Van den Bossche" userId="UHsicVu0lDPhlWn5MpEzfh5t8UBa4SoJXzjmcKjTj0o=" providerId="None" clId="Web-{7E2E1707-B4CA-42F8-8C71-5EEE157778EB}" dt="2022-07-14T06:52:13.534" v="725" actId="20577"/>
          <ac:spMkLst>
            <pc:docMk/>
            <pc:sldMk cId="2841714979" sldId="1014"/>
            <ac:spMk id="11" creationId="{84C1BE4A-AEC6-C3BA-3A69-888ED833E61E}"/>
          </ac:spMkLst>
        </pc:spChg>
        <pc:graphicFrameChg chg="mod modGraphic">
          <ac:chgData name="Maxime Van den Bossche" userId="UHsicVu0lDPhlWn5MpEzfh5t8UBa4SoJXzjmcKjTj0o=" providerId="None" clId="Web-{7E2E1707-B4CA-42F8-8C71-5EEE157778EB}" dt="2022-07-14T06:52:41.863" v="732" actId="1076"/>
          <ac:graphicFrameMkLst>
            <pc:docMk/>
            <pc:sldMk cId="2841714979" sldId="1014"/>
            <ac:graphicFrameMk id="5" creationId="{5E0E3581-424C-6925-32BC-119B91BC4FCE}"/>
          </ac:graphicFrameMkLst>
        </pc:graphicFrameChg>
      </pc:sldChg>
      <pc:sldChg chg="addSp delSp modSp ord">
        <pc:chgData name="Maxime Van den Bossche" userId="UHsicVu0lDPhlWn5MpEzfh5t8UBa4SoJXzjmcKjTj0o=" providerId="None" clId="Web-{7E2E1707-B4CA-42F8-8C71-5EEE157778EB}" dt="2022-07-14T07:07:40.731" v="1107" actId="1076"/>
        <pc:sldMkLst>
          <pc:docMk/>
          <pc:sldMk cId="2292545257" sldId="1015"/>
        </pc:sldMkLst>
        <pc:spChg chg="del">
          <ac:chgData name="Maxime Van den Bossche" userId="UHsicVu0lDPhlWn5MpEzfh5t8UBa4SoJXzjmcKjTj0o=" providerId="None" clId="Web-{7E2E1707-B4CA-42F8-8C71-5EEE157778EB}" dt="2022-07-14T06:47:56.527" v="622"/>
          <ac:spMkLst>
            <pc:docMk/>
            <pc:sldMk cId="2292545257" sldId="1015"/>
            <ac:spMk id="2" creationId="{00000000-0000-0000-0000-000000000000}"/>
          </ac:spMkLst>
        </pc:spChg>
        <pc:spChg chg="del mod">
          <ac:chgData name="Maxime Van den Bossche" userId="UHsicVu0lDPhlWn5MpEzfh5t8UBa4SoJXzjmcKjTj0o=" providerId="None" clId="Web-{7E2E1707-B4CA-42F8-8C71-5EEE157778EB}" dt="2022-07-14T06:48:19.856" v="636"/>
          <ac:spMkLst>
            <pc:docMk/>
            <pc:sldMk cId="2292545257" sldId="1015"/>
            <ac:spMk id="3" creationId="{00000000-0000-0000-0000-000000000000}"/>
          </ac:spMkLst>
        </pc:spChg>
        <pc:spChg chg="add del mod">
          <ac:chgData name="Maxime Van den Bossche" userId="UHsicVu0lDPhlWn5MpEzfh5t8UBa4SoJXzjmcKjTj0o=" providerId="None" clId="Web-{7E2E1707-B4CA-42F8-8C71-5EEE157778EB}" dt="2022-07-14T06:48:03.808" v="625"/>
          <ac:spMkLst>
            <pc:docMk/>
            <pc:sldMk cId="2292545257" sldId="1015"/>
            <ac:spMk id="5" creationId="{EC9F4DC2-C2BE-07F9-AC90-8F26C11FEE2F}"/>
          </ac:spMkLst>
        </pc:spChg>
        <pc:spChg chg="mod">
          <ac:chgData name="Maxime Van den Bossche" userId="UHsicVu0lDPhlWn5MpEzfh5t8UBa4SoJXzjmcKjTj0o=" providerId="None" clId="Web-{7E2E1707-B4CA-42F8-8C71-5EEE157778EB}" dt="2022-07-14T07:07:40.731" v="1107" actId="1076"/>
          <ac:spMkLst>
            <pc:docMk/>
            <pc:sldMk cId="2292545257" sldId="1015"/>
            <ac:spMk id="7" creationId="{5058C3B9-17DD-9DEA-9599-64D4F6C9DD95}"/>
          </ac:spMkLst>
        </pc:spChg>
        <pc:spChg chg="add del">
          <ac:chgData name="Maxime Van den Bossche" userId="UHsicVu0lDPhlWn5MpEzfh5t8UBa4SoJXzjmcKjTj0o=" providerId="None" clId="Web-{7E2E1707-B4CA-42F8-8C71-5EEE157778EB}" dt="2022-07-14T06:48:01.355" v="624"/>
          <ac:spMkLst>
            <pc:docMk/>
            <pc:sldMk cId="2292545257" sldId="1015"/>
            <ac:spMk id="8" creationId="{B2F490EE-477D-49E4-B5DA-9DB2A5189C8A}"/>
          </ac:spMkLst>
        </pc:spChg>
        <pc:spChg chg="add mod">
          <ac:chgData name="Maxime Van den Bossche" userId="UHsicVu0lDPhlWn5MpEzfh5t8UBa4SoJXzjmcKjTj0o=" providerId="None" clId="Web-{7E2E1707-B4CA-42F8-8C71-5EEE157778EB}" dt="2022-07-14T06:48:13.684" v="634" actId="20577"/>
          <ac:spMkLst>
            <pc:docMk/>
            <pc:sldMk cId="2292545257" sldId="1015"/>
            <ac:spMk id="11" creationId="{22E2AAC0-2D4F-3F64-A19F-1F786E928910}"/>
          </ac:spMkLst>
        </pc:spChg>
        <pc:spChg chg="add del mod">
          <ac:chgData name="Maxime Van den Bossche" userId="UHsicVu0lDPhlWn5MpEzfh5t8UBa4SoJXzjmcKjTj0o=" providerId="None" clId="Web-{7E2E1707-B4CA-42F8-8C71-5EEE157778EB}" dt="2022-07-14T06:48:22.074" v="637"/>
          <ac:spMkLst>
            <pc:docMk/>
            <pc:sldMk cId="2292545257" sldId="1015"/>
            <ac:spMk id="13" creationId="{A44EBA6A-B476-9AF6-8F1D-681F2274C700}"/>
          </ac:spMkLst>
        </pc:spChg>
        <pc:spChg chg="add del">
          <ac:chgData name="Maxime Van den Bossche" userId="UHsicVu0lDPhlWn5MpEzfh5t8UBa4SoJXzjmcKjTj0o=" providerId="None" clId="Web-{7E2E1707-B4CA-42F8-8C71-5EEE157778EB}" dt="2022-07-14T07:06:50.870" v="1098"/>
          <ac:spMkLst>
            <pc:docMk/>
            <pc:sldMk cId="2292545257" sldId="1015"/>
            <ac:spMk id="14" creationId="{C9E2D272-A6A4-84BD-0F95-3CCBCC5FDA4E}"/>
          </ac:spMkLst>
        </pc:spChg>
      </pc:sldChg>
      <pc:sldChg chg="modSp del">
        <pc:chgData name="Maxime Van den Bossche" userId="UHsicVu0lDPhlWn5MpEzfh5t8UBa4SoJXzjmcKjTj0o=" providerId="None" clId="Web-{7E2E1707-B4CA-42F8-8C71-5EEE157778EB}" dt="2022-07-14T06:45:19.038" v="587"/>
        <pc:sldMkLst>
          <pc:docMk/>
          <pc:sldMk cId="969470517" sldId="1016"/>
        </pc:sldMkLst>
        <pc:grpChg chg="mod">
          <ac:chgData name="Maxime Van den Bossche" userId="UHsicVu0lDPhlWn5MpEzfh5t8UBa4SoJXzjmcKjTj0o=" providerId="None" clId="Web-{7E2E1707-B4CA-42F8-8C71-5EEE157778EB}" dt="2022-07-14T06:35:01.238" v="469" actId="1076"/>
          <ac:grpSpMkLst>
            <pc:docMk/>
            <pc:sldMk cId="969470517" sldId="1016"/>
            <ac:grpSpMk id="12" creationId="{4DC64F7C-1CEC-4704-A6F8-0DC1F6350692}"/>
          </ac:grpSpMkLst>
        </pc:grpChg>
      </pc:sldChg>
      <pc:sldChg chg="addSp delSp modSp del">
        <pc:chgData name="Maxime Van den Bossche" userId="UHsicVu0lDPhlWn5MpEzfh5t8UBa4SoJXzjmcKjTj0o=" providerId="None" clId="Web-{7E2E1707-B4CA-42F8-8C71-5EEE157778EB}" dt="2022-07-14T06:45:19.038" v="588"/>
        <pc:sldMkLst>
          <pc:docMk/>
          <pc:sldMk cId="598130362" sldId="1017"/>
        </pc:sldMkLst>
        <pc:spChg chg="del">
          <ac:chgData name="Maxime Van den Bossche" userId="UHsicVu0lDPhlWn5MpEzfh5t8UBa4SoJXzjmcKjTj0o=" providerId="None" clId="Web-{7E2E1707-B4CA-42F8-8C71-5EEE157778EB}" dt="2022-07-14T06:32:44.327" v="447"/>
          <ac:spMkLst>
            <pc:docMk/>
            <pc:sldMk cId="598130362" sldId="1017"/>
            <ac:spMk id="2" creationId="{00000000-0000-0000-0000-000000000000}"/>
          </ac:spMkLst>
        </pc:spChg>
        <pc:spChg chg="ord">
          <ac:chgData name="Maxime Van den Bossche" userId="UHsicVu0lDPhlWn5MpEzfh5t8UBa4SoJXzjmcKjTj0o=" providerId="None" clId="Web-{7E2E1707-B4CA-42F8-8C71-5EEE157778EB}" dt="2022-07-14T06:33:02.890" v="451"/>
          <ac:spMkLst>
            <pc:docMk/>
            <pc:sldMk cId="598130362" sldId="1017"/>
            <ac:spMk id="3" creationId="{00000000-0000-0000-0000-000000000000}"/>
          </ac:spMkLst>
        </pc:spChg>
        <pc:spChg chg="ord">
          <ac:chgData name="Maxime Van den Bossche" userId="UHsicVu0lDPhlWn5MpEzfh5t8UBa4SoJXzjmcKjTj0o=" providerId="None" clId="Web-{7E2E1707-B4CA-42F8-8C71-5EEE157778EB}" dt="2022-07-14T06:33:02.968" v="452"/>
          <ac:spMkLst>
            <pc:docMk/>
            <pc:sldMk cId="598130362" sldId="1017"/>
            <ac:spMk id="4" creationId="{00000000-0000-0000-0000-000000000000}"/>
          </ac:spMkLst>
        </pc:spChg>
        <pc:spChg chg="mod">
          <ac:chgData name="Maxime Van den Bossche" userId="UHsicVu0lDPhlWn5MpEzfh5t8UBa4SoJXzjmcKjTj0o=" providerId="None" clId="Web-{7E2E1707-B4CA-42F8-8C71-5EEE157778EB}" dt="2022-07-14T06:44:06.332" v="576" actId="1076"/>
          <ac:spMkLst>
            <pc:docMk/>
            <pc:sldMk cId="598130362" sldId="1017"/>
            <ac:spMk id="8" creationId="{AE06F56E-6F81-4D69-A99A-6FCC6BC720C7}"/>
          </ac:spMkLst>
        </pc:spChg>
        <pc:spChg chg="add ord">
          <ac:chgData name="Maxime Van den Bossche" userId="UHsicVu0lDPhlWn5MpEzfh5t8UBa4SoJXzjmcKjTj0o=" providerId="None" clId="Web-{7E2E1707-B4CA-42F8-8C71-5EEE157778EB}" dt="2022-07-14T06:32:57.437" v="450"/>
          <ac:spMkLst>
            <pc:docMk/>
            <pc:sldMk cId="598130362" sldId="1017"/>
            <ac:spMk id="9" creationId="{24268194-F64C-E311-837B-E32DC96A9C29}"/>
          </ac:spMkLst>
        </pc:spChg>
      </pc:sldChg>
      <pc:sldChg chg="addSp delSp modSp addAnim delAnim">
        <pc:chgData name="Maxime Van den Bossche" userId="UHsicVu0lDPhlWn5MpEzfh5t8UBa4SoJXzjmcKjTj0o=" providerId="None" clId="Web-{7E2E1707-B4CA-42F8-8C71-5EEE157778EB}" dt="2022-07-14T06:43:54.254" v="575" actId="1076"/>
        <pc:sldMkLst>
          <pc:docMk/>
          <pc:sldMk cId="2243266949" sldId="1018"/>
        </pc:sldMkLst>
        <pc:spChg chg="del">
          <ac:chgData name="Maxime Van den Bossche" userId="UHsicVu0lDPhlWn5MpEzfh5t8UBa4SoJXzjmcKjTj0o=" providerId="None" clId="Web-{7E2E1707-B4CA-42F8-8C71-5EEE157778EB}" dt="2022-07-14T06:33:13.547" v="453"/>
          <ac:spMkLst>
            <pc:docMk/>
            <pc:sldMk cId="2243266949" sldId="1018"/>
            <ac:spMk id="2" creationId="{00000000-0000-0000-0000-000000000000}"/>
          </ac:spMkLst>
        </pc:spChg>
        <pc:spChg chg="mod">
          <ac:chgData name="Maxime Van den Bossche" userId="UHsicVu0lDPhlWn5MpEzfh5t8UBa4SoJXzjmcKjTj0o=" providerId="None" clId="Web-{7E2E1707-B4CA-42F8-8C71-5EEE157778EB}" dt="2022-07-14T06:39:41.122" v="513" actId="1076"/>
          <ac:spMkLst>
            <pc:docMk/>
            <pc:sldMk cId="2243266949" sldId="1018"/>
            <ac:spMk id="4" creationId="{00000000-0000-0000-0000-000000000000}"/>
          </ac:spMkLst>
        </pc:spChg>
        <pc:spChg chg="del">
          <ac:chgData name="Maxime Van den Bossche" userId="UHsicVu0lDPhlWn5MpEzfh5t8UBa4SoJXzjmcKjTj0o=" providerId="None" clId="Web-{7E2E1707-B4CA-42F8-8C71-5EEE157778EB}" dt="2022-07-14T06:33:35.251" v="456"/>
          <ac:spMkLst>
            <pc:docMk/>
            <pc:sldMk cId="2243266949" sldId="1018"/>
            <ac:spMk id="5" creationId="{00000000-0000-0000-0000-000000000000}"/>
          </ac:spMkLst>
        </pc:spChg>
        <pc:spChg chg="del mod topLvl">
          <ac:chgData name="Maxime Van den Bossche" userId="UHsicVu0lDPhlWn5MpEzfh5t8UBa4SoJXzjmcKjTj0o=" providerId="None" clId="Web-{7E2E1707-B4CA-42F8-8C71-5EEE157778EB}" dt="2022-07-14T06:38:24.214" v="497"/>
          <ac:spMkLst>
            <pc:docMk/>
            <pc:sldMk cId="2243266949" sldId="1018"/>
            <ac:spMk id="8" creationId="{AE06F56E-6F81-4D69-A99A-6FCC6BC720C7}"/>
          </ac:spMkLst>
        </pc:spChg>
        <pc:spChg chg="add del mod ord">
          <ac:chgData name="Maxime Van den Bossche" userId="UHsicVu0lDPhlWn5MpEzfh5t8UBa4SoJXzjmcKjTj0o=" providerId="None" clId="Web-{7E2E1707-B4CA-42F8-8C71-5EEE157778EB}" dt="2022-07-14T06:36:26.242" v="481"/>
          <ac:spMkLst>
            <pc:docMk/>
            <pc:sldMk cId="2243266949" sldId="1018"/>
            <ac:spMk id="9" creationId="{444D6991-0042-DDCF-9B3A-BC163785D404}"/>
          </ac:spMkLst>
        </pc:spChg>
        <pc:spChg chg="mod topLvl">
          <ac:chgData name="Maxime Van den Bossche" userId="UHsicVu0lDPhlWn5MpEzfh5t8UBa4SoJXzjmcKjTj0o=" providerId="None" clId="Web-{7E2E1707-B4CA-42F8-8C71-5EEE157778EB}" dt="2022-07-14T06:42:37.986" v="568" actId="1076"/>
          <ac:spMkLst>
            <pc:docMk/>
            <pc:sldMk cId="2243266949" sldId="1018"/>
            <ac:spMk id="10" creationId="{A3D9BC34-CF99-4913-90CB-8B69DD65364D}"/>
          </ac:spMkLst>
        </pc:spChg>
        <pc:spChg chg="del">
          <ac:chgData name="Maxime Van den Bossche" userId="UHsicVu0lDPhlWn5MpEzfh5t8UBa4SoJXzjmcKjTj0o=" providerId="None" clId="Web-{7E2E1707-B4CA-42F8-8C71-5EEE157778EB}" dt="2022-07-14T06:33:55.423" v="457"/>
          <ac:spMkLst>
            <pc:docMk/>
            <pc:sldMk cId="2243266949" sldId="1018"/>
            <ac:spMk id="11" creationId="{F4553ED8-18A5-4016-84BA-B846D20FDB6E}"/>
          </ac:spMkLst>
        </pc:spChg>
        <pc:spChg chg="mod">
          <ac:chgData name="Maxime Van den Bossche" userId="UHsicVu0lDPhlWn5MpEzfh5t8UBa4SoJXzjmcKjTj0o=" providerId="None" clId="Web-{7E2E1707-B4CA-42F8-8C71-5EEE157778EB}" dt="2022-07-14T06:42:37.986" v="569" actId="1076"/>
          <ac:spMkLst>
            <pc:docMk/>
            <pc:sldMk cId="2243266949" sldId="1018"/>
            <ac:spMk id="13" creationId="{7F95AC4D-F8E9-4CD0-87A1-7B3EEED82309}"/>
          </ac:spMkLst>
        </pc:spChg>
        <pc:spChg chg="add mod">
          <ac:chgData name="Maxime Van den Bossche" userId="UHsicVu0lDPhlWn5MpEzfh5t8UBa4SoJXzjmcKjTj0o=" providerId="None" clId="Web-{7E2E1707-B4CA-42F8-8C71-5EEE157778EB}" dt="2022-07-14T06:34:17.080" v="461" actId="20577"/>
          <ac:spMkLst>
            <pc:docMk/>
            <pc:sldMk cId="2243266949" sldId="1018"/>
            <ac:spMk id="15" creationId="{410A9A8E-CEFE-1FAD-6EEF-76F08F900094}"/>
          </ac:spMkLst>
        </pc:spChg>
        <pc:spChg chg="add mod">
          <ac:chgData name="Maxime Van den Bossche" userId="UHsicVu0lDPhlWn5MpEzfh5t8UBa4SoJXzjmcKjTj0o=" providerId="None" clId="Web-{7E2E1707-B4CA-42F8-8C71-5EEE157778EB}" dt="2022-07-14T06:43:54.254" v="575" actId="1076"/>
          <ac:spMkLst>
            <pc:docMk/>
            <pc:sldMk cId="2243266949" sldId="1018"/>
            <ac:spMk id="20" creationId="{AA306992-E204-BA55-6D18-4A69CB83E877}"/>
          </ac:spMkLst>
        </pc:spChg>
        <pc:grpChg chg="add del mod">
          <ac:chgData name="Maxime Van den Bossche" userId="UHsicVu0lDPhlWn5MpEzfh5t8UBa4SoJXzjmcKjTj0o=" providerId="None" clId="Web-{7E2E1707-B4CA-42F8-8C71-5EEE157778EB}" dt="2022-07-14T06:38:24.214" v="497"/>
          <ac:grpSpMkLst>
            <pc:docMk/>
            <pc:sldMk cId="2243266949" sldId="1018"/>
            <ac:grpSpMk id="12" creationId="{4DC64F7C-1CEC-4704-A6F8-0DC1F6350692}"/>
          </ac:grpSpMkLst>
        </pc:grpChg>
        <pc:grpChg chg="add del">
          <ac:chgData name="Maxime Van den Bossche" userId="UHsicVu0lDPhlWn5MpEzfh5t8UBa4SoJXzjmcKjTj0o=" providerId="None" clId="Web-{7E2E1707-B4CA-42F8-8C71-5EEE157778EB}" dt="2022-07-14T06:34:53.300" v="467"/>
          <ac:grpSpMkLst>
            <pc:docMk/>
            <pc:sldMk cId="2243266949" sldId="1018"/>
            <ac:grpSpMk id="19" creationId="{A02AB5C8-1EB8-4B32-7BD2-9ACFDB8E201C}"/>
          </ac:grpSpMkLst>
        </pc:grpChg>
      </pc:sldChg>
      <pc:sldChg chg="addSp delSp modSp add replId">
        <pc:chgData name="Maxime Van den Bossche" userId="UHsicVu0lDPhlWn5MpEzfh5t8UBa4SoJXzjmcKjTj0o=" providerId="None" clId="Web-{7E2E1707-B4CA-42F8-8C71-5EEE157778EB}" dt="2022-07-14T06:27:59.694" v="258" actId="20577"/>
        <pc:sldMkLst>
          <pc:docMk/>
          <pc:sldMk cId="3660047134" sldId="1019"/>
        </pc:sldMkLst>
        <pc:spChg chg="del">
          <ac:chgData name="Maxime Van den Bossche" userId="UHsicVu0lDPhlWn5MpEzfh5t8UBa4SoJXzjmcKjTj0o=" providerId="None" clId="Web-{7E2E1707-B4CA-42F8-8C71-5EEE157778EB}" dt="2022-07-14T06:20:56.917" v="103"/>
          <ac:spMkLst>
            <pc:docMk/>
            <pc:sldMk cId="3660047134" sldId="1019"/>
            <ac:spMk id="3" creationId="{00000000-0000-0000-0000-000000000000}"/>
          </ac:spMkLst>
        </pc:spChg>
        <pc:spChg chg="del">
          <ac:chgData name="Maxime Van den Bossche" userId="UHsicVu0lDPhlWn5MpEzfh5t8UBa4SoJXzjmcKjTj0o=" providerId="None" clId="Web-{7E2E1707-B4CA-42F8-8C71-5EEE157778EB}" dt="2022-07-14T06:20:55.588" v="102"/>
          <ac:spMkLst>
            <pc:docMk/>
            <pc:sldMk cId="3660047134" sldId="1019"/>
            <ac:spMk id="5" creationId="{8D20C998-610D-B876-281A-6C43A30A6002}"/>
          </ac:spMkLst>
        </pc:spChg>
        <pc:spChg chg="del">
          <ac:chgData name="Maxime Van den Bossche" userId="UHsicVu0lDPhlWn5MpEzfh5t8UBa4SoJXzjmcKjTj0o=" providerId="None" clId="Web-{7E2E1707-B4CA-42F8-8C71-5EEE157778EB}" dt="2022-07-14T06:21:03.839" v="106"/>
          <ac:spMkLst>
            <pc:docMk/>
            <pc:sldMk cId="3660047134" sldId="1019"/>
            <ac:spMk id="6" creationId="{08CEB907-4C46-761F-BB2B-9CADF539A4A2}"/>
          </ac:spMkLst>
        </pc:spChg>
        <pc:spChg chg="del">
          <ac:chgData name="Maxime Van den Bossche" userId="UHsicVu0lDPhlWn5MpEzfh5t8UBa4SoJXzjmcKjTj0o=" providerId="None" clId="Web-{7E2E1707-B4CA-42F8-8C71-5EEE157778EB}" dt="2022-07-14T06:21:03.839" v="105"/>
          <ac:spMkLst>
            <pc:docMk/>
            <pc:sldMk cId="3660047134" sldId="1019"/>
            <ac:spMk id="7" creationId="{D3321BEE-9D5E-DFE5-FC04-0CAEE4EFBA7D}"/>
          </ac:spMkLst>
        </pc:spChg>
        <pc:spChg chg="mod">
          <ac:chgData name="Maxime Van den Bossche" userId="UHsicVu0lDPhlWn5MpEzfh5t8UBa4SoJXzjmcKjTj0o=" providerId="None" clId="Web-{7E2E1707-B4CA-42F8-8C71-5EEE157778EB}" dt="2022-07-14T06:27:45.381" v="255" actId="20577"/>
          <ac:spMkLst>
            <pc:docMk/>
            <pc:sldMk cId="3660047134" sldId="1019"/>
            <ac:spMk id="8" creationId="{C1874246-9C26-B641-1FC3-B3A10EC38481}"/>
          </ac:spMkLst>
        </pc:spChg>
        <pc:spChg chg="mod">
          <ac:chgData name="Maxime Van den Bossche" userId="UHsicVu0lDPhlWn5MpEzfh5t8UBa4SoJXzjmcKjTj0o=" providerId="None" clId="Web-{7E2E1707-B4CA-42F8-8C71-5EEE157778EB}" dt="2022-07-14T06:27:59.694" v="258" actId="20577"/>
          <ac:spMkLst>
            <pc:docMk/>
            <pc:sldMk cId="3660047134" sldId="1019"/>
            <ac:spMk id="9" creationId="{EB291EB9-8E17-E132-FC01-FE4A61DF1648}"/>
          </ac:spMkLst>
        </pc:spChg>
        <pc:spChg chg="add del mod">
          <ac:chgData name="Maxime Van den Bossche" userId="UHsicVu0lDPhlWn5MpEzfh5t8UBa4SoJXzjmcKjTj0o=" providerId="None" clId="Web-{7E2E1707-B4CA-42F8-8C71-5EEE157778EB}" dt="2022-07-14T06:20:59.917" v="104"/>
          <ac:spMkLst>
            <pc:docMk/>
            <pc:sldMk cId="3660047134" sldId="1019"/>
            <ac:spMk id="11" creationId="{B240FE1A-D014-167F-5A24-200E95816E79}"/>
          </ac:spMkLst>
        </pc:spChg>
      </pc:sldChg>
      <pc:sldChg chg="modSp add replId">
        <pc:chgData name="Maxime Van den Bossche" userId="UHsicVu0lDPhlWn5MpEzfh5t8UBa4SoJXzjmcKjTj0o=" providerId="None" clId="Web-{7E2E1707-B4CA-42F8-8C71-5EEE157778EB}" dt="2022-07-14T06:43:52.191" v="574" actId="1076"/>
        <pc:sldMkLst>
          <pc:docMk/>
          <pc:sldMk cId="3834582445" sldId="1020"/>
        </pc:sldMkLst>
        <pc:spChg chg="mod">
          <ac:chgData name="Maxime Van den Bossche" userId="UHsicVu0lDPhlWn5MpEzfh5t8UBa4SoJXzjmcKjTj0o=" providerId="None" clId="Web-{7E2E1707-B4CA-42F8-8C71-5EEE157778EB}" dt="2022-07-14T06:40:09.513" v="530" actId="20577"/>
          <ac:spMkLst>
            <pc:docMk/>
            <pc:sldMk cId="3834582445" sldId="1020"/>
            <ac:spMk id="4" creationId="{00000000-0000-0000-0000-000000000000}"/>
          </ac:spMkLst>
        </pc:spChg>
        <pc:spChg chg="mod">
          <ac:chgData name="Maxime Van den Bossche" userId="UHsicVu0lDPhlWn5MpEzfh5t8UBa4SoJXzjmcKjTj0o=" providerId="None" clId="Web-{7E2E1707-B4CA-42F8-8C71-5EEE157778EB}" dt="2022-07-14T06:42:24.267" v="564" actId="1076"/>
          <ac:spMkLst>
            <pc:docMk/>
            <pc:sldMk cId="3834582445" sldId="1020"/>
            <ac:spMk id="10" creationId="{A3D9BC34-CF99-4913-90CB-8B69DD65364D}"/>
          </ac:spMkLst>
        </pc:spChg>
        <pc:spChg chg="mod">
          <ac:chgData name="Maxime Van den Bossche" userId="UHsicVu0lDPhlWn5MpEzfh5t8UBa4SoJXzjmcKjTj0o=" providerId="None" clId="Web-{7E2E1707-B4CA-42F8-8C71-5EEE157778EB}" dt="2022-07-14T06:42:24.267" v="565" actId="1076"/>
          <ac:spMkLst>
            <pc:docMk/>
            <pc:sldMk cId="3834582445" sldId="1020"/>
            <ac:spMk id="13" creationId="{7F95AC4D-F8E9-4CD0-87A1-7B3EEED82309}"/>
          </ac:spMkLst>
        </pc:spChg>
        <pc:spChg chg="mod">
          <ac:chgData name="Maxime Van den Bossche" userId="UHsicVu0lDPhlWn5MpEzfh5t8UBa4SoJXzjmcKjTj0o=" providerId="None" clId="Web-{7E2E1707-B4CA-42F8-8C71-5EEE157778EB}" dt="2022-07-14T06:43:52.191" v="574" actId="1076"/>
          <ac:spMkLst>
            <pc:docMk/>
            <pc:sldMk cId="3834582445" sldId="1020"/>
            <ac:spMk id="20" creationId="{AA306992-E204-BA55-6D18-4A69CB83E877}"/>
          </ac:spMkLst>
        </pc:spChg>
      </pc:sldChg>
      <pc:sldChg chg="addSp modSp add replId">
        <pc:chgData name="Maxime Van den Bossche" userId="UHsicVu0lDPhlWn5MpEzfh5t8UBa4SoJXzjmcKjTj0o=" providerId="None" clId="Web-{7E2E1707-B4CA-42F8-8C71-5EEE157778EB}" dt="2022-07-14T06:46:27.290" v="608" actId="20577"/>
        <pc:sldMkLst>
          <pc:docMk/>
          <pc:sldMk cId="787500699" sldId="1021"/>
        </pc:sldMkLst>
        <pc:spChg chg="mod">
          <ac:chgData name="Maxime Van den Bossche" userId="UHsicVu0lDPhlWn5MpEzfh5t8UBa4SoJXzjmcKjTj0o=" providerId="None" clId="Web-{7E2E1707-B4CA-42F8-8C71-5EEE157778EB}" dt="2022-07-14T06:46:27.290" v="608" actId="20577"/>
          <ac:spMkLst>
            <pc:docMk/>
            <pc:sldMk cId="787500699" sldId="1021"/>
            <ac:spMk id="4" creationId="{00000000-0000-0000-0000-000000000000}"/>
          </ac:spMkLst>
        </pc:spChg>
        <pc:spChg chg="add mod ord">
          <ac:chgData name="Maxime Van den Bossche" userId="UHsicVu0lDPhlWn5MpEzfh5t8UBa4SoJXzjmcKjTj0o=" providerId="None" clId="Web-{7E2E1707-B4CA-42F8-8C71-5EEE157778EB}" dt="2022-07-14T06:45:03.740" v="586"/>
          <ac:spMkLst>
            <pc:docMk/>
            <pc:sldMk cId="787500699" sldId="1021"/>
            <ac:spMk id="5" creationId="{812CAD8D-A14B-AC7E-3EA5-72BBD2151613}"/>
          </ac:spMkLst>
        </pc:spChg>
        <pc:spChg chg="mod">
          <ac:chgData name="Maxime Van den Bossche" userId="UHsicVu0lDPhlWn5MpEzfh5t8UBa4SoJXzjmcKjTj0o=" providerId="None" clId="Web-{7E2E1707-B4CA-42F8-8C71-5EEE157778EB}" dt="2022-07-14T06:46:09.696" v="598" actId="1076"/>
          <ac:spMkLst>
            <pc:docMk/>
            <pc:sldMk cId="787500699" sldId="1021"/>
            <ac:spMk id="10" creationId="{A3D9BC34-CF99-4913-90CB-8B69DD65364D}"/>
          </ac:spMkLst>
        </pc:spChg>
        <pc:spChg chg="mod">
          <ac:chgData name="Maxime Van den Bossche" userId="UHsicVu0lDPhlWn5MpEzfh5t8UBa4SoJXzjmcKjTj0o=" providerId="None" clId="Web-{7E2E1707-B4CA-42F8-8C71-5EEE157778EB}" dt="2022-07-14T06:42:45.611" v="571" actId="1076"/>
          <ac:spMkLst>
            <pc:docMk/>
            <pc:sldMk cId="787500699" sldId="1021"/>
            <ac:spMk id="13" creationId="{7F95AC4D-F8E9-4CD0-87A1-7B3EEED82309}"/>
          </ac:spMkLst>
        </pc:spChg>
        <pc:spChg chg="mod">
          <ac:chgData name="Maxime Van den Bossche" userId="UHsicVu0lDPhlWn5MpEzfh5t8UBa4SoJXzjmcKjTj0o=" providerId="None" clId="Web-{7E2E1707-B4CA-42F8-8C71-5EEE157778EB}" dt="2022-07-14T06:43:49.535" v="573" actId="1076"/>
          <ac:spMkLst>
            <pc:docMk/>
            <pc:sldMk cId="787500699" sldId="1021"/>
            <ac:spMk id="20" creationId="{AA306992-E204-BA55-6D18-4A69CB83E877}"/>
          </ac:spMkLst>
        </pc:spChg>
      </pc:sldChg>
    </pc:docChg>
  </pc:docChgLst>
  <pc:docChgLst>
    <pc:chgData name="Mag Selwa" userId="nhfe5/9P7o4Pi41t7PWAfVNZzSYyUMbod+o9vDFo7MI=" providerId="None" clId="Web-{B2684F1B-2C91-4242-B807-83A0FCB7BA94}"/>
    <pc:docChg chg="modSld">
      <pc:chgData name="Mag Selwa" userId="nhfe5/9P7o4Pi41t7PWAfVNZzSYyUMbod+o9vDFo7MI=" providerId="None" clId="Web-{B2684F1B-2C91-4242-B807-83A0FCB7BA94}" dt="2022-06-23T07:46:49.317" v="168" actId="20577"/>
      <pc:docMkLst>
        <pc:docMk/>
      </pc:docMkLst>
      <pc:sldChg chg="modSp">
        <pc:chgData name="Mag Selwa" userId="nhfe5/9P7o4Pi41t7PWAfVNZzSYyUMbod+o9vDFo7MI=" providerId="None" clId="Web-{B2684F1B-2C91-4242-B807-83A0FCB7BA94}" dt="2022-06-23T07:46:49.317" v="168" actId="20577"/>
        <pc:sldMkLst>
          <pc:docMk/>
          <pc:sldMk cId="3667570378" sldId="373"/>
        </pc:sldMkLst>
        <pc:spChg chg="mod">
          <ac:chgData name="Mag Selwa" userId="nhfe5/9P7o4Pi41t7PWAfVNZzSYyUMbod+o9vDFo7MI=" providerId="None" clId="Web-{B2684F1B-2C91-4242-B807-83A0FCB7BA94}" dt="2022-06-23T07:46:49.317" v="168" actId="20577"/>
          <ac:spMkLst>
            <pc:docMk/>
            <pc:sldMk cId="3667570378" sldId="373"/>
            <ac:spMk id="10" creationId="{A3D9BC34-CF99-4913-90CB-8B69DD65364D}"/>
          </ac:spMkLst>
        </pc:spChg>
      </pc:sldChg>
      <pc:sldChg chg="modSp">
        <pc:chgData name="Mag Selwa" userId="nhfe5/9P7o4Pi41t7PWAfVNZzSYyUMbod+o9vDFo7MI=" providerId="None" clId="Web-{B2684F1B-2C91-4242-B807-83A0FCB7BA94}" dt="2022-06-23T07:44:36.047" v="81" actId="20577"/>
        <pc:sldMkLst>
          <pc:docMk/>
          <pc:sldMk cId="1499710224" sldId="993"/>
        </pc:sldMkLst>
        <pc:spChg chg="mod">
          <ac:chgData name="Mag Selwa" userId="nhfe5/9P7o4Pi41t7PWAfVNZzSYyUMbod+o9vDFo7MI=" providerId="None" clId="Web-{B2684F1B-2C91-4242-B807-83A0FCB7BA94}" dt="2022-06-23T07:44:36.047" v="81" actId="20577"/>
          <ac:spMkLst>
            <pc:docMk/>
            <pc:sldMk cId="1499710224" sldId="993"/>
            <ac:spMk id="3" creationId="{00000000-0000-0000-0000-000000000000}"/>
          </ac:spMkLst>
        </pc:spChg>
      </pc:sldChg>
      <pc:sldChg chg="modSp">
        <pc:chgData name="Mag Selwa" userId="nhfe5/9P7o4Pi41t7PWAfVNZzSYyUMbod+o9vDFo7MI=" providerId="None" clId="Web-{B2684F1B-2C91-4242-B807-83A0FCB7BA94}" dt="2022-06-23T07:46:17.410" v="159" actId="14100"/>
        <pc:sldMkLst>
          <pc:docMk/>
          <pc:sldMk cId="2630314880" sldId="995"/>
        </pc:sldMkLst>
        <pc:spChg chg="mod">
          <ac:chgData name="Mag Selwa" userId="nhfe5/9P7o4Pi41t7PWAfVNZzSYyUMbod+o9vDFo7MI=" providerId="None" clId="Web-{B2684F1B-2C91-4242-B807-83A0FCB7BA94}" dt="2022-06-23T07:46:17.410" v="159" actId="14100"/>
          <ac:spMkLst>
            <pc:docMk/>
            <pc:sldMk cId="2630314880" sldId="995"/>
            <ac:spMk id="10" creationId="{A3D9BC34-CF99-4913-90CB-8B69DD65364D}"/>
          </ac:spMkLst>
        </pc:spChg>
      </pc:sldChg>
      <pc:sldChg chg="modSp">
        <pc:chgData name="Mag Selwa" userId="nhfe5/9P7o4Pi41t7PWAfVNZzSYyUMbod+o9vDFo7MI=" providerId="None" clId="Web-{B2684F1B-2C91-4242-B807-83A0FCB7BA94}" dt="2022-06-23T07:46:40.754" v="165" actId="20577"/>
        <pc:sldMkLst>
          <pc:docMk/>
          <pc:sldMk cId="1087616537" sldId="996"/>
        </pc:sldMkLst>
        <pc:spChg chg="mod">
          <ac:chgData name="Mag Selwa" userId="nhfe5/9P7o4Pi41t7PWAfVNZzSYyUMbod+o9vDFo7MI=" providerId="None" clId="Web-{B2684F1B-2C91-4242-B807-83A0FCB7BA94}" dt="2022-06-23T07:46:37.817" v="164" actId="20577"/>
          <ac:spMkLst>
            <pc:docMk/>
            <pc:sldMk cId="1087616537" sldId="996"/>
            <ac:spMk id="4" creationId="{00000000-0000-0000-0000-000000000000}"/>
          </ac:spMkLst>
        </pc:spChg>
        <pc:spChg chg="mod">
          <ac:chgData name="Mag Selwa" userId="nhfe5/9P7o4Pi41t7PWAfVNZzSYyUMbod+o9vDFo7MI=" providerId="None" clId="Web-{B2684F1B-2C91-4242-B807-83A0FCB7BA94}" dt="2022-06-23T07:46:40.754" v="165" actId="20577"/>
          <ac:spMkLst>
            <pc:docMk/>
            <pc:sldMk cId="1087616537" sldId="996"/>
            <ac:spMk id="10" creationId="{A3D9BC34-CF99-4913-90CB-8B69DD65364D}"/>
          </ac:spMkLst>
        </pc:spChg>
      </pc:sldChg>
      <pc:sldChg chg="modSp">
        <pc:chgData name="Mag Selwa" userId="nhfe5/9P7o4Pi41t7PWAfVNZzSYyUMbod+o9vDFo7MI=" providerId="None" clId="Web-{B2684F1B-2C91-4242-B807-83A0FCB7BA94}" dt="2022-06-23T07:45:23.127" v="139"/>
        <pc:sldMkLst>
          <pc:docMk/>
          <pc:sldMk cId="2616203738" sldId="1004"/>
        </pc:sldMkLst>
        <pc:graphicFrameChg chg="mod modGraphic">
          <ac:chgData name="Mag Selwa" userId="nhfe5/9P7o4Pi41t7PWAfVNZzSYyUMbod+o9vDFo7MI=" providerId="None" clId="Web-{B2684F1B-2C91-4242-B807-83A0FCB7BA94}" dt="2022-06-23T07:45:23.127" v="139"/>
          <ac:graphicFrameMkLst>
            <pc:docMk/>
            <pc:sldMk cId="2616203738" sldId="1004"/>
            <ac:graphicFrameMk id="5" creationId="{5E0E3581-424C-6925-32BC-119B91BC4FCE}"/>
          </ac:graphicFrameMkLst>
        </pc:graphicFrameChg>
      </pc:sldChg>
      <pc:sldChg chg="modSp">
        <pc:chgData name="Mag Selwa" userId="nhfe5/9P7o4Pi41t7PWAfVNZzSYyUMbod+o9vDFo7MI=" providerId="None" clId="Web-{B2684F1B-2C91-4242-B807-83A0FCB7BA94}" dt="2022-06-23T07:32:03.444" v="67" actId="20577"/>
        <pc:sldMkLst>
          <pc:docMk/>
          <pc:sldMk cId="62003913" sldId="1008"/>
        </pc:sldMkLst>
        <pc:spChg chg="mod">
          <ac:chgData name="Mag Selwa" userId="nhfe5/9P7o4Pi41t7PWAfVNZzSYyUMbod+o9vDFo7MI=" providerId="None" clId="Web-{B2684F1B-2C91-4242-B807-83A0FCB7BA94}" dt="2022-06-23T07:32:03.444" v="67" actId="20577"/>
          <ac:spMkLst>
            <pc:docMk/>
            <pc:sldMk cId="62003913" sldId="1008"/>
            <ac:spMk id="3" creationId="{00000000-0000-0000-0000-000000000000}"/>
          </ac:spMkLst>
        </pc:spChg>
      </pc:sldChg>
    </pc:docChg>
  </pc:docChgLst>
  <pc:docChgLst>
    <pc:chgData name="Mag Selwa" userId="nhfe5/9P7o4Pi41t7PWAfVNZzSYyUMbod+o9vDFo7MI=" providerId="None" clId="Web-{6992A6BB-3F56-423D-B743-C9C47F5DD8FF}"/>
    <pc:docChg chg="addSld modSld sldOrd">
      <pc:chgData name="Mag Selwa" userId="nhfe5/9P7o4Pi41t7PWAfVNZzSYyUMbod+o9vDFo7MI=" providerId="None" clId="Web-{6992A6BB-3F56-423D-B743-C9C47F5DD8FF}" dt="2022-06-16T15:51:12.387" v="394" actId="20577"/>
      <pc:docMkLst>
        <pc:docMk/>
      </pc:docMkLst>
      <pc:sldChg chg="modSp">
        <pc:chgData name="Mag Selwa" userId="nhfe5/9P7o4Pi41t7PWAfVNZzSYyUMbod+o9vDFo7MI=" providerId="None" clId="Web-{6992A6BB-3F56-423D-B743-C9C47F5DD8FF}" dt="2022-06-16T15:51:12.387" v="394" actId="20577"/>
        <pc:sldMkLst>
          <pc:docMk/>
          <pc:sldMk cId="3667570378" sldId="373"/>
        </pc:sldMkLst>
        <pc:spChg chg="mod">
          <ac:chgData name="Mag Selwa" userId="nhfe5/9P7o4Pi41t7PWAfVNZzSYyUMbod+o9vDFo7MI=" providerId="None" clId="Web-{6992A6BB-3F56-423D-B743-C9C47F5DD8FF}" dt="2022-06-16T15:48:53.801" v="379" actId="20577"/>
          <ac:spMkLst>
            <pc:docMk/>
            <pc:sldMk cId="3667570378" sldId="373"/>
            <ac:spMk id="4" creationId="{00000000-0000-0000-0000-000000000000}"/>
          </ac:spMkLst>
        </pc:spChg>
        <pc:spChg chg="mod">
          <ac:chgData name="Mag Selwa" userId="nhfe5/9P7o4Pi41t7PWAfVNZzSYyUMbod+o9vDFo7MI=" providerId="None" clId="Web-{6992A6BB-3F56-423D-B743-C9C47F5DD8FF}" dt="2022-06-16T15:51:12.387" v="394" actId="20577"/>
          <ac:spMkLst>
            <pc:docMk/>
            <pc:sldMk cId="3667570378" sldId="373"/>
            <ac:spMk id="10" creationId="{A3D9BC34-CF99-4913-90CB-8B69DD65364D}"/>
          </ac:spMkLst>
        </pc:spChg>
        <pc:spChg chg="mod">
          <ac:chgData name="Mag Selwa" userId="nhfe5/9P7o4Pi41t7PWAfVNZzSYyUMbod+o9vDFo7MI=" providerId="None" clId="Web-{6992A6BB-3F56-423D-B743-C9C47F5DD8FF}" dt="2022-06-16T15:34:55.769" v="311" actId="14100"/>
          <ac:spMkLst>
            <pc:docMk/>
            <pc:sldMk cId="3667570378" sldId="373"/>
            <ac:spMk id="11" creationId="{F4553ED8-18A5-4016-84BA-B846D20FDB6E}"/>
          </ac:spMkLst>
        </pc:spChg>
      </pc:sldChg>
      <pc:sldChg chg="modSp">
        <pc:chgData name="Mag Selwa" userId="nhfe5/9P7o4Pi41t7PWAfVNZzSYyUMbod+o9vDFo7MI=" providerId="None" clId="Web-{6992A6BB-3F56-423D-B743-C9C47F5DD8FF}" dt="2022-06-16T15:44:35.443" v="347" actId="20577"/>
        <pc:sldMkLst>
          <pc:docMk/>
          <pc:sldMk cId="2060038847" sldId="988"/>
        </pc:sldMkLst>
        <pc:spChg chg="mod">
          <ac:chgData name="Mag Selwa" userId="nhfe5/9P7o4Pi41t7PWAfVNZzSYyUMbod+o9vDFo7MI=" providerId="None" clId="Web-{6992A6BB-3F56-423D-B743-C9C47F5DD8FF}" dt="2022-06-16T15:44:35.443" v="347" actId="20577"/>
          <ac:spMkLst>
            <pc:docMk/>
            <pc:sldMk cId="2060038847" sldId="988"/>
            <ac:spMk id="3" creationId="{00000000-0000-0000-0000-000000000000}"/>
          </ac:spMkLst>
        </pc:spChg>
      </pc:sldChg>
      <pc:sldChg chg="ord">
        <pc:chgData name="Mag Selwa" userId="nhfe5/9P7o4Pi41t7PWAfVNZzSYyUMbod+o9vDFo7MI=" providerId="None" clId="Web-{6992A6BB-3F56-423D-B743-C9C47F5DD8FF}" dt="2022-06-16T15:20:52.738" v="186"/>
        <pc:sldMkLst>
          <pc:docMk/>
          <pc:sldMk cId="1499710224" sldId="993"/>
        </pc:sldMkLst>
      </pc:sldChg>
      <pc:sldChg chg="modSp">
        <pc:chgData name="Mag Selwa" userId="nhfe5/9P7o4Pi41t7PWAfVNZzSYyUMbod+o9vDFo7MI=" providerId="None" clId="Web-{6992A6BB-3F56-423D-B743-C9C47F5DD8FF}" dt="2022-06-16T15:43:44.408" v="322" actId="20577"/>
        <pc:sldMkLst>
          <pc:docMk/>
          <pc:sldMk cId="2630314880" sldId="995"/>
        </pc:sldMkLst>
        <pc:spChg chg="mod">
          <ac:chgData name="Mag Selwa" userId="nhfe5/9P7o4Pi41t7PWAfVNZzSYyUMbod+o9vDFo7MI=" providerId="None" clId="Web-{6992A6BB-3F56-423D-B743-C9C47F5DD8FF}" dt="2022-06-16T15:43:39.549" v="318" actId="20577"/>
          <ac:spMkLst>
            <pc:docMk/>
            <pc:sldMk cId="2630314880" sldId="995"/>
            <ac:spMk id="4" creationId="{00000000-0000-0000-0000-000000000000}"/>
          </ac:spMkLst>
        </pc:spChg>
        <pc:spChg chg="mod">
          <ac:chgData name="Mag Selwa" userId="nhfe5/9P7o4Pi41t7PWAfVNZzSYyUMbod+o9vDFo7MI=" providerId="None" clId="Web-{6992A6BB-3F56-423D-B743-C9C47F5DD8FF}" dt="2022-06-16T15:43:44.408" v="322" actId="20577"/>
          <ac:spMkLst>
            <pc:docMk/>
            <pc:sldMk cId="2630314880" sldId="995"/>
            <ac:spMk id="10" creationId="{A3D9BC34-CF99-4913-90CB-8B69DD65364D}"/>
          </ac:spMkLst>
        </pc:spChg>
        <pc:spChg chg="mod">
          <ac:chgData name="Mag Selwa" userId="nhfe5/9P7o4Pi41t7PWAfVNZzSYyUMbod+o9vDFo7MI=" providerId="None" clId="Web-{6992A6BB-3F56-423D-B743-C9C47F5DD8FF}" dt="2022-06-16T15:35:01.020" v="312" actId="14100"/>
          <ac:spMkLst>
            <pc:docMk/>
            <pc:sldMk cId="2630314880" sldId="995"/>
            <ac:spMk id="11" creationId="{F4553ED8-18A5-4016-84BA-B846D20FDB6E}"/>
          </ac:spMkLst>
        </pc:spChg>
      </pc:sldChg>
      <pc:sldChg chg="modSp">
        <pc:chgData name="Mag Selwa" userId="nhfe5/9P7o4Pi41t7PWAfVNZzSYyUMbod+o9vDFo7MI=" providerId="None" clId="Web-{6992A6BB-3F56-423D-B743-C9C47F5DD8FF}" dt="2022-06-16T15:05:31.107" v="2" actId="20577"/>
        <pc:sldMkLst>
          <pc:docMk/>
          <pc:sldMk cId="2693110110" sldId="997"/>
        </pc:sldMkLst>
        <pc:spChg chg="mod">
          <ac:chgData name="Mag Selwa" userId="nhfe5/9P7o4Pi41t7PWAfVNZzSYyUMbod+o9vDFo7MI=" providerId="None" clId="Web-{6992A6BB-3F56-423D-B743-C9C47F5DD8FF}" dt="2022-06-16T15:05:31.107" v="2" actId="20577"/>
          <ac:spMkLst>
            <pc:docMk/>
            <pc:sldMk cId="2693110110" sldId="997"/>
            <ac:spMk id="3" creationId="{00000000-0000-0000-0000-000000000000}"/>
          </ac:spMkLst>
        </pc:spChg>
      </pc:sldChg>
      <pc:sldChg chg="modSp">
        <pc:chgData name="Mag Selwa" userId="nhfe5/9P7o4Pi41t7PWAfVNZzSYyUMbod+o9vDFo7MI=" providerId="None" clId="Web-{6992A6BB-3F56-423D-B743-C9C47F5DD8FF}" dt="2022-06-16T15:14:00.245" v="108" actId="20577"/>
        <pc:sldMkLst>
          <pc:docMk/>
          <pc:sldMk cId="1868406360" sldId="1003"/>
        </pc:sldMkLst>
        <pc:spChg chg="mod">
          <ac:chgData name="Mag Selwa" userId="nhfe5/9P7o4Pi41t7PWAfVNZzSYyUMbod+o9vDFo7MI=" providerId="None" clId="Web-{6992A6BB-3F56-423D-B743-C9C47F5DD8FF}" dt="2022-06-16T15:14:00.245" v="108" actId="20577"/>
          <ac:spMkLst>
            <pc:docMk/>
            <pc:sldMk cId="1868406360" sldId="1003"/>
            <ac:spMk id="3" creationId="{00000000-0000-0000-0000-000000000000}"/>
          </ac:spMkLst>
        </pc:spChg>
      </pc:sldChg>
      <pc:sldChg chg="addSp modSp add replId">
        <pc:chgData name="Mag Selwa" userId="nhfe5/9P7o4Pi41t7PWAfVNZzSYyUMbod+o9vDFo7MI=" providerId="None" clId="Web-{6992A6BB-3F56-423D-B743-C9C47F5DD8FF}" dt="2022-06-16T15:44:26.942" v="344"/>
        <pc:sldMkLst>
          <pc:docMk/>
          <pc:sldMk cId="2616203738" sldId="1004"/>
        </pc:sldMkLst>
        <pc:spChg chg="mod">
          <ac:chgData name="Mag Selwa" userId="nhfe5/9P7o4Pi41t7PWAfVNZzSYyUMbod+o9vDFo7MI=" providerId="None" clId="Web-{6992A6BB-3F56-423D-B743-C9C47F5DD8FF}" dt="2022-06-16T15:11:53.629" v="98" actId="20577"/>
          <ac:spMkLst>
            <pc:docMk/>
            <pc:sldMk cId="2616203738" sldId="1004"/>
            <ac:spMk id="2" creationId="{00000000-0000-0000-0000-000000000000}"/>
          </ac:spMkLst>
        </pc:spChg>
        <pc:spChg chg="mod">
          <ac:chgData name="Mag Selwa" userId="nhfe5/9P7o4Pi41t7PWAfVNZzSYyUMbod+o9vDFo7MI=" providerId="None" clId="Web-{6992A6BB-3F56-423D-B743-C9C47F5DD8FF}" dt="2022-06-16T15:09:03.963" v="10" actId="20577"/>
          <ac:spMkLst>
            <pc:docMk/>
            <pc:sldMk cId="2616203738" sldId="1004"/>
            <ac:spMk id="3" creationId="{00000000-0000-0000-0000-000000000000}"/>
          </ac:spMkLst>
        </pc:spChg>
        <pc:graphicFrameChg chg="add mod modGraphic">
          <ac:chgData name="Mag Selwa" userId="nhfe5/9P7o4Pi41t7PWAfVNZzSYyUMbod+o9vDFo7MI=" providerId="None" clId="Web-{6992A6BB-3F56-423D-B743-C9C47F5DD8FF}" dt="2022-06-16T15:44:26.942" v="344"/>
          <ac:graphicFrameMkLst>
            <pc:docMk/>
            <pc:sldMk cId="2616203738" sldId="1004"/>
            <ac:graphicFrameMk id="5" creationId="{5E0E3581-424C-6925-32BC-119B91BC4FCE}"/>
          </ac:graphicFrameMkLst>
        </pc:graphicFrameChg>
      </pc:sldChg>
      <pc:sldChg chg="addSp delSp modSp add replId">
        <pc:chgData name="Mag Selwa" userId="nhfe5/9P7o4Pi41t7PWAfVNZzSYyUMbod+o9vDFo7MI=" providerId="None" clId="Web-{6992A6BB-3F56-423D-B743-C9C47F5DD8FF}" dt="2022-06-16T15:27:36.557" v="298" actId="20577"/>
        <pc:sldMkLst>
          <pc:docMk/>
          <pc:sldMk cId="2567859124" sldId="1005"/>
        </pc:sldMkLst>
        <pc:spChg chg="add mod">
          <ac:chgData name="Mag Selwa" userId="nhfe5/9P7o4Pi41t7PWAfVNZzSYyUMbod+o9vDFo7MI=" providerId="None" clId="Web-{6992A6BB-3F56-423D-B743-C9C47F5DD8FF}" dt="2022-06-16T15:27:36.557" v="298" actId="20577"/>
          <ac:spMkLst>
            <pc:docMk/>
            <pc:sldMk cId="2567859124" sldId="1005"/>
            <ac:spMk id="6" creationId="{4F9E318F-8416-7170-A154-FE225ADAD2E0}"/>
          </ac:spMkLst>
        </pc:spChg>
        <pc:graphicFrameChg chg="del">
          <ac:chgData name="Mag Selwa" userId="nhfe5/9P7o4Pi41t7PWAfVNZzSYyUMbod+o9vDFo7MI=" providerId="None" clId="Web-{6992A6BB-3F56-423D-B743-C9C47F5DD8FF}" dt="2022-06-16T15:21:00.425" v="187"/>
          <ac:graphicFrameMkLst>
            <pc:docMk/>
            <pc:sldMk cId="2567859124" sldId="1005"/>
            <ac:graphicFrameMk id="5" creationId="{5E0E3581-424C-6925-32BC-119B91BC4FCE}"/>
          </ac:graphicFrameMkLst>
        </pc:graphicFrameChg>
      </pc:sldChg>
    </pc:docChg>
  </pc:docChgLst>
  <pc:docChgLst>
    <pc:chgData name="Mag Selwa" userId="nhfe5/9P7o4Pi41t7PWAfVNZzSYyUMbod+o9vDFo7MI=" providerId="None" clId="Web-{59BA630F-F4F0-4435-AECE-F8573BFC415B}"/>
    <pc:docChg chg="modSld">
      <pc:chgData name="Mag Selwa" userId="nhfe5/9P7o4Pi41t7PWAfVNZzSYyUMbod+o9vDFo7MI=" providerId="None" clId="Web-{59BA630F-F4F0-4435-AECE-F8573BFC415B}" dt="2022-06-16T19:42:22.248" v="27"/>
      <pc:docMkLst>
        <pc:docMk/>
      </pc:docMkLst>
      <pc:sldChg chg="modSp">
        <pc:chgData name="Mag Selwa" userId="nhfe5/9P7o4Pi41t7PWAfVNZzSYyUMbod+o9vDFo7MI=" providerId="None" clId="Web-{59BA630F-F4F0-4435-AECE-F8573BFC415B}" dt="2022-06-16T19:42:22.248" v="27"/>
        <pc:sldMkLst>
          <pc:docMk/>
          <pc:sldMk cId="2616203738" sldId="1004"/>
        </pc:sldMkLst>
        <pc:graphicFrameChg chg="mod modGraphic">
          <ac:chgData name="Mag Selwa" userId="nhfe5/9P7o4Pi41t7PWAfVNZzSYyUMbod+o9vDFo7MI=" providerId="None" clId="Web-{59BA630F-F4F0-4435-AECE-F8573BFC415B}" dt="2022-06-16T19:42:22.248" v="27"/>
          <ac:graphicFrameMkLst>
            <pc:docMk/>
            <pc:sldMk cId="2616203738" sldId="1004"/>
            <ac:graphicFrameMk id="5" creationId="{5E0E3581-424C-6925-32BC-119B91BC4FCE}"/>
          </ac:graphicFrameMkLst>
        </pc:graphicFrameChg>
      </pc:sldChg>
    </pc:docChg>
  </pc:docChgLst>
  <pc:docChgLst>
    <pc:chgData name="Wouter Van Assche" userId="g+oT1l9Qgu5NpB0/b6QTuywHwppBsGmJv0ffiGd2xzU=" providerId="None" clId="Web-{33D9F5A5-A021-4142-9EEC-F3CC7094E95F}"/>
    <pc:docChg chg="addSld delSld modSld">
      <pc:chgData name="Wouter Van Assche" userId="g+oT1l9Qgu5NpB0/b6QTuywHwppBsGmJv0ffiGd2xzU=" providerId="None" clId="Web-{33D9F5A5-A021-4142-9EEC-F3CC7094E95F}" dt="2022-06-16T15:01:28.229" v="2073" actId="20577"/>
      <pc:docMkLst>
        <pc:docMk/>
      </pc:docMkLst>
      <pc:sldChg chg="addSp delSp modSp del">
        <pc:chgData name="Wouter Van Assche" userId="g+oT1l9Qgu5NpB0/b6QTuywHwppBsGmJv0ffiGd2xzU=" providerId="None" clId="Web-{33D9F5A5-A021-4142-9EEC-F3CC7094E95F}" dt="2022-06-16T13:45:51.245" v="1110"/>
        <pc:sldMkLst>
          <pc:docMk/>
          <pc:sldMk cId="3682787303" sldId="411"/>
        </pc:sldMkLst>
        <pc:spChg chg="mod">
          <ac:chgData name="Wouter Van Assche" userId="g+oT1l9Qgu5NpB0/b6QTuywHwppBsGmJv0ffiGd2xzU=" providerId="None" clId="Web-{33D9F5A5-A021-4142-9EEC-F3CC7094E95F}" dt="2022-06-16T13:43:17.085" v="1031" actId="20577"/>
          <ac:spMkLst>
            <pc:docMk/>
            <pc:sldMk cId="3682787303" sldId="411"/>
            <ac:spMk id="3" creationId="{00000000-0000-0000-0000-000000000000}"/>
          </ac:spMkLst>
        </pc:spChg>
        <pc:graphicFrameChg chg="add del mod modGraphic">
          <ac:chgData name="Wouter Van Assche" userId="g+oT1l9Qgu5NpB0/b6QTuywHwppBsGmJv0ffiGd2xzU=" providerId="None" clId="Web-{33D9F5A5-A021-4142-9EEC-F3CC7094E95F}" dt="2022-06-16T13:42:48.834" v="1018"/>
          <ac:graphicFrameMkLst>
            <pc:docMk/>
            <pc:sldMk cId="3682787303" sldId="411"/>
            <ac:graphicFrameMk id="4" creationId="{32F905AB-DDF4-53A7-520E-C4EBBFAC39A2}"/>
          </ac:graphicFrameMkLst>
        </pc:graphicFrameChg>
      </pc:sldChg>
      <pc:sldChg chg="addSp delSp modSp add replId">
        <pc:chgData name="Wouter Van Assche" userId="g+oT1l9Qgu5NpB0/b6QTuywHwppBsGmJv0ffiGd2xzU=" providerId="None" clId="Web-{33D9F5A5-A021-4142-9EEC-F3CC7094E95F}" dt="2022-06-16T14:49:31.884" v="1999" actId="1076"/>
        <pc:sldMkLst>
          <pc:docMk/>
          <pc:sldMk cId="328848643" sldId="998"/>
        </pc:sldMkLst>
        <pc:spChg chg="del mod">
          <ac:chgData name="Wouter Van Assche" userId="g+oT1l9Qgu5NpB0/b6QTuywHwppBsGmJv0ffiGd2xzU=" providerId="None" clId="Web-{33D9F5A5-A021-4142-9EEC-F3CC7094E95F}" dt="2022-06-16T13:42:42.928" v="1017"/>
          <ac:spMkLst>
            <pc:docMk/>
            <pc:sldMk cId="328848643" sldId="998"/>
            <ac:spMk id="3" creationId="{00000000-0000-0000-0000-000000000000}"/>
          </ac:spMkLst>
        </pc:spChg>
        <pc:grpChg chg="add mod">
          <ac:chgData name="Wouter Van Assche" userId="g+oT1l9Qgu5NpB0/b6QTuywHwppBsGmJv0ffiGd2xzU=" providerId="None" clId="Web-{33D9F5A5-A021-4142-9EEC-F3CC7094E95F}" dt="2022-06-16T14:48:06.960" v="1982" actId="1076"/>
          <ac:grpSpMkLst>
            <pc:docMk/>
            <pc:sldMk cId="328848643" sldId="998"/>
            <ac:grpSpMk id="181" creationId="{41B5B4B3-DF39-A9CD-156C-9D9FC8DC3B04}"/>
          </ac:grpSpMkLst>
        </pc:grpChg>
        <pc:grpChg chg="add mod">
          <ac:chgData name="Wouter Van Assche" userId="g+oT1l9Qgu5NpB0/b6QTuywHwppBsGmJv0ffiGd2xzU=" providerId="None" clId="Web-{33D9F5A5-A021-4142-9EEC-F3CC7094E95F}" dt="2022-06-16T14:49:31.790" v="1997" actId="1076"/>
          <ac:grpSpMkLst>
            <pc:docMk/>
            <pc:sldMk cId="328848643" sldId="998"/>
            <ac:grpSpMk id="190" creationId="{F6E413C3-78A1-CC56-B008-C8214C9ADA4E}"/>
          </ac:grpSpMkLst>
        </pc:grpChg>
        <pc:grpChg chg="add mod">
          <ac:chgData name="Wouter Van Assche" userId="g+oT1l9Qgu5NpB0/b6QTuywHwppBsGmJv0ffiGd2xzU=" providerId="None" clId="Web-{33D9F5A5-A021-4142-9EEC-F3CC7094E95F}" dt="2022-06-16T14:49:31.837" v="1998" actId="1076"/>
          <ac:grpSpMkLst>
            <pc:docMk/>
            <pc:sldMk cId="328848643" sldId="998"/>
            <ac:grpSpMk id="198" creationId="{9CC46276-4261-D22B-10A8-5F69B85D5519}"/>
          </ac:grpSpMkLst>
        </pc:grpChg>
        <pc:grpChg chg="add mod">
          <ac:chgData name="Wouter Van Assche" userId="g+oT1l9Qgu5NpB0/b6QTuywHwppBsGmJv0ffiGd2xzU=" providerId="None" clId="Web-{33D9F5A5-A021-4142-9EEC-F3CC7094E95F}" dt="2022-06-16T14:49:31.884" v="1999" actId="1076"/>
          <ac:grpSpMkLst>
            <pc:docMk/>
            <pc:sldMk cId="328848643" sldId="998"/>
            <ac:grpSpMk id="206" creationId="{7D1F363A-EE37-4960-1E24-F2C973B68D75}"/>
          </ac:grpSpMkLst>
        </pc:grpChg>
        <pc:graphicFrameChg chg="mod modGraphic">
          <ac:chgData name="Wouter Van Assche" userId="g+oT1l9Qgu5NpB0/b6QTuywHwppBsGmJv0ffiGd2xzU=" providerId="None" clId="Web-{33D9F5A5-A021-4142-9EEC-F3CC7094E95F}" dt="2022-06-16T13:46:51.356" v="1113" actId="1076"/>
          <ac:graphicFrameMkLst>
            <pc:docMk/>
            <pc:sldMk cId="328848643" sldId="998"/>
            <ac:graphicFrameMk id="4" creationId="{32F905AB-DDF4-53A7-520E-C4EBBFAC39A2}"/>
          </ac:graphicFrameMkLst>
        </pc:graphicFrameChg>
      </pc:sldChg>
      <pc:sldChg chg="modSp add del replId">
        <pc:chgData name="Wouter Van Assche" userId="g+oT1l9Qgu5NpB0/b6QTuywHwppBsGmJv0ffiGd2xzU=" providerId="None" clId="Web-{33D9F5A5-A021-4142-9EEC-F3CC7094E95F}" dt="2022-06-16T13:45:53.151" v="1111"/>
        <pc:sldMkLst>
          <pc:docMk/>
          <pc:sldMk cId="296378690" sldId="999"/>
        </pc:sldMkLst>
        <pc:spChg chg="mod">
          <ac:chgData name="Wouter Van Assche" userId="g+oT1l9Qgu5NpB0/b6QTuywHwppBsGmJv0ffiGd2xzU=" providerId="None" clId="Web-{33D9F5A5-A021-4142-9EEC-F3CC7094E95F}" dt="2022-06-16T13:43:31.257" v="1040" actId="20577"/>
          <ac:spMkLst>
            <pc:docMk/>
            <pc:sldMk cId="296378690" sldId="999"/>
            <ac:spMk id="3" creationId="{00000000-0000-0000-0000-000000000000}"/>
          </ac:spMkLst>
        </pc:spChg>
      </pc:sldChg>
      <pc:sldChg chg="addSp delSp modSp add replId modNotes">
        <pc:chgData name="Wouter Van Assche" userId="g+oT1l9Qgu5NpB0/b6QTuywHwppBsGmJv0ffiGd2xzU=" providerId="None" clId="Web-{33D9F5A5-A021-4142-9EEC-F3CC7094E95F}" dt="2022-06-16T14:55:30.892" v="2055" actId="20577"/>
        <pc:sldMkLst>
          <pc:docMk/>
          <pc:sldMk cId="962159234" sldId="1000"/>
        </pc:sldMkLst>
        <pc:spChg chg="mod">
          <ac:chgData name="Wouter Van Assche" userId="g+oT1l9Qgu5NpB0/b6QTuywHwppBsGmJv0ffiGd2xzU=" providerId="None" clId="Web-{33D9F5A5-A021-4142-9EEC-F3CC7094E95F}" dt="2022-06-16T14:07:00.198" v="1822" actId="1076"/>
          <ac:spMkLst>
            <pc:docMk/>
            <pc:sldMk cId="962159234" sldId="1000"/>
            <ac:spMk id="2" creationId="{00000000-0000-0000-0000-000000000000}"/>
          </ac:spMkLst>
        </pc:spChg>
        <pc:spChg chg="mod">
          <ac:chgData name="Wouter Van Assche" userId="g+oT1l9Qgu5NpB0/b6QTuywHwppBsGmJv0ffiGd2xzU=" providerId="None" clId="Web-{33D9F5A5-A021-4142-9EEC-F3CC7094E95F}" dt="2022-06-16T14:55:30.892" v="2055" actId="20577"/>
          <ac:spMkLst>
            <pc:docMk/>
            <pc:sldMk cId="962159234" sldId="1000"/>
            <ac:spMk id="3" creationId="{00000000-0000-0000-0000-000000000000}"/>
          </ac:spMkLst>
        </pc:spChg>
        <pc:spChg chg="add del mod">
          <ac:chgData name="Wouter Van Assche" userId="g+oT1l9Qgu5NpB0/b6QTuywHwppBsGmJv0ffiGd2xzU=" providerId="None" clId="Web-{33D9F5A5-A021-4142-9EEC-F3CC7094E95F}" dt="2022-06-16T14:02:11.800" v="1552"/>
          <ac:spMkLst>
            <pc:docMk/>
            <pc:sldMk cId="962159234" sldId="1000"/>
            <ac:spMk id="183" creationId="{0A1A3955-DFB5-C7C3-0C0E-D49BCB1E8B11}"/>
          </ac:spMkLst>
        </pc:spChg>
        <pc:spChg chg="add mod">
          <ac:chgData name="Wouter Van Assche" userId="g+oT1l9Qgu5NpB0/b6QTuywHwppBsGmJv0ffiGd2xzU=" providerId="None" clId="Web-{33D9F5A5-A021-4142-9EEC-F3CC7094E95F}" dt="2022-06-16T14:05:54.399" v="1818" actId="14100"/>
          <ac:spMkLst>
            <pc:docMk/>
            <pc:sldMk cId="962159234" sldId="1000"/>
            <ac:spMk id="184" creationId="{3D433017-8478-8372-14B7-8BC330BB6117}"/>
          </ac:spMkLst>
        </pc:spChg>
        <pc:grpChg chg="add del mod">
          <ac:chgData name="Wouter Van Assche" userId="g+oT1l9Qgu5NpB0/b6QTuywHwppBsGmJv0ffiGd2xzU=" providerId="None" clId="Web-{33D9F5A5-A021-4142-9EEC-F3CC7094E95F}" dt="2022-06-16T14:02:46.629" v="1553"/>
          <ac:grpSpMkLst>
            <pc:docMk/>
            <pc:sldMk cId="962159234" sldId="1000"/>
            <ac:grpSpMk id="182" creationId="{FBF86331-1251-70DB-7BC7-7F7C7A60F19B}"/>
          </ac:grpSpMkLst>
        </pc:grpChg>
        <pc:grpChg chg="add mod">
          <ac:chgData name="Wouter Van Assche" userId="g+oT1l9Qgu5NpB0/b6QTuywHwppBsGmJv0ffiGd2xzU=" providerId="None" clId="Web-{33D9F5A5-A021-4142-9EEC-F3CC7094E95F}" dt="2022-06-16T14:06:40.181" v="1820" actId="1076"/>
          <ac:grpSpMkLst>
            <pc:docMk/>
            <pc:sldMk cId="962159234" sldId="1000"/>
            <ac:grpSpMk id="185" creationId="{D52DAFC7-703C-A13A-0CD6-403CC19D9B68}"/>
          </ac:grpSpMkLst>
        </pc:grpChg>
        <pc:grpChg chg="add">
          <ac:chgData name="Wouter Van Assche" userId="g+oT1l9Qgu5NpB0/b6QTuywHwppBsGmJv0ffiGd2xzU=" providerId="None" clId="Web-{33D9F5A5-A021-4142-9EEC-F3CC7094E95F}" dt="2022-06-16T14:07:11.260" v="1823"/>
          <ac:grpSpMkLst>
            <pc:docMk/>
            <pc:sldMk cId="962159234" sldId="1000"/>
            <ac:grpSpMk id="186" creationId="{E3AFE693-C460-ABD7-2D27-574810373F60}"/>
          </ac:grpSpMkLst>
        </pc:grpChg>
        <pc:picChg chg="add mod topLvl">
          <ac:chgData name="Wouter Van Assche" userId="g+oT1l9Qgu5NpB0/b6QTuywHwppBsGmJv0ffiGd2xzU=" providerId="None" clId="Web-{33D9F5A5-A021-4142-9EEC-F3CC7094E95F}" dt="2022-06-16T14:02:46.629" v="1553"/>
          <ac:picMkLst>
            <pc:docMk/>
            <pc:sldMk cId="962159234" sldId="1000"/>
            <ac:picMk id="4" creationId="{5D7132F9-AF35-B584-3850-0896D52ACEEA}"/>
          </ac:picMkLst>
        </pc:picChg>
        <pc:picChg chg="add mod topLvl">
          <ac:chgData name="Wouter Van Assche" userId="g+oT1l9Qgu5NpB0/b6QTuywHwppBsGmJv0ffiGd2xzU=" providerId="None" clId="Web-{33D9F5A5-A021-4142-9EEC-F3CC7094E95F}" dt="2022-06-16T14:02:46.629" v="1553"/>
          <ac:picMkLst>
            <pc:docMk/>
            <pc:sldMk cId="962159234" sldId="1000"/>
            <ac:picMk id="5" creationId="{32436E19-2078-CCD1-ED85-3EE2522A4A8E}"/>
          </ac:picMkLst>
        </pc:picChg>
        <pc:picChg chg="add del">
          <ac:chgData name="Wouter Van Assche" userId="g+oT1l9Qgu5NpB0/b6QTuywHwppBsGmJv0ffiGd2xzU=" providerId="None" clId="Web-{33D9F5A5-A021-4142-9EEC-F3CC7094E95F}" dt="2022-06-16T13:49:35.016" v="1128"/>
          <ac:picMkLst>
            <pc:docMk/>
            <pc:sldMk cId="962159234" sldId="1000"/>
            <ac:picMk id="6" creationId="{0B9E99BC-248D-94C9-D1DF-80635E460CF7}"/>
          </ac:picMkLst>
        </pc:picChg>
        <pc:picChg chg="add del">
          <ac:chgData name="Wouter Van Assche" userId="g+oT1l9Qgu5NpB0/b6QTuywHwppBsGmJv0ffiGd2xzU=" providerId="None" clId="Web-{33D9F5A5-A021-4142-9EEC-F3CC7094E95F}" dt="2022-06-16T13:49:32.235" v="1127"/>
          <ac:picMkLst>
            <pc:docMk/>
            <pc:sldMk cId="962159234" sldId="1000"/>
            <ac:picMk id="7" creationId="{B9D8663D-60B5-2BD2-9BA8-B36AF51856D7}"/>
          </ac:picMkLst>
        </pc:picChg>
        <pc:picChg chg="add del">
          <ac:chgData name="Wouter Van Assche" userId="g+oT1l9Qgu5NpB0/b6QTuywHwppBsGmJv0ffiGd2xzU=" providerId="None" clId="Web-{33D9F5A5-A021-4142-9EEC-F3CC7094E95F}" dt="2022-06-16T13:49:27.328" v="1126"/>
          <ac:picMkLst>
            <pc:docMk/>
            <pc:sldMk cId="962159234" sldId="1000"/>
            <ac:picMk id="8" creationId="{8D3C091F-3CDD-C486-53A1-1ACC4B3132E9}"/>
          </ac:picMkLst>
        </pc:picChg>
        <pc:picChg chg="add del">
          <ac:chgData name="Wouter Van Assche" userId="g+oT1l9Qgu5NpB0/b6QTuywHwppBsGmJv0ffiGd2xzU=" providerId="None" clId="Web-{33D9F5A5-A021-4142-9EEC-F3CC7094E95F}" dt="2022-06-16T13:49:24.203" v="1125"/>
          <ac:picMkLst>
            <pc:docMk/>
            <pc:sldMk cId="962159234" sldId="1000"/>
            <ac:picMk id="9" creationId="{4ADA6A94-C405-3B64-46E9-CC1CB931B63A}"/>
          </ac:picMkLst>
        </pc:picChg>
        <pc:picChg chg="add del">
          <ac:chgData name="Wouter Van Assche" userId="g+oT1l9Qgu5NpB0/b6QTuywHwppBsGmJv0ffiGd2xzU=" providerId="None" clId="Web-{33D9F5A5-A021-4142-9EEC-F3CC7094E95F}" dt="2022-06-16T13:49:22.938" v="1124"/>
          <ac:picMkLst>
            <pc:docMk/>
            <pc:sldMk cId="962159234" sldId="1000"/>
            <ac:picMk id="11" creationId="{F657D172-EF50-A9C6-5E0B-5BC9EE624046}"/>
          </ac:picMkLst>
        </pc:picChg>
        <pc:picChg chg="add mod topLvl">
          <ac:chgData name="Wouter Van Assche" userId="g+oT1l9Qgu5NpB0/b6QTuywHwppBsGmJv0ffiGd2xzU=" providerId="None" clId="Web-{33D9F5A5-A021-4142-9EEC-F3CC7094E95F}" dt="2022-06-16T14:02:46.629" v="1553"/>
          <ac:picMkLst>
            <pc:docMk/>
            <pc:sldMk cId="962159234" sldId="1000"/>
            <ac:picMk id="12" creationId="{2740B694-BC62-DF04-9976-886A293A92C9}"/>
          </ac:picMkLst>
        </pc:picChg>
        <pc:picChg chg="add mod topLvl">
          <ac:chgData name="Wouter Van Assche" userId="g+oT1l9Qgu5NpB0/b6QTuywHwppBsGmJv0ffiGd2xzU=" providerId="None" clId="Web-{33D9F5A5-A021-4142-9EEC-F3CC7094E95F}" dt="2022-06-16T14:02:46.629" v="1553"/>
          <ac:picMkLst>
            <pc:docMk/>
            <pc:sldMk cId="962159234" sldId="1000"/>
            <ac:picMk id="13" creationId="{979849BA-D969-8D3C-3B05-09BACED637ED}"/>
          </ac:picMkLst>
        </pc:picChg>
        <pc:picChg chg="add mod topLvl">
          <ac:chgData name="Wouter Van Assche" userId="g+oT1l9Qgu5NpB0/b6QTuywHwppBsGmJv0ffiGd2xzU=" providerId="None" clId="Web-{33D9F5A5-A021-4142-9EEC-F3CC7094E95F}" dt="2022-06-16T14:04:53.398" v="1678" actId="1076"/>
          <ac:picMkLst>
            <pc:docMk/>
            <pc:sldMk cId="962159234" sldId="1000"/>
            <ac:picMk id="14" creationId="{DA614D82-CA67-3598-B31E-E03D388E5D1E}"/>
          </ac:picMkLst>
        </pc:picChg>
        <pc:picChg chg="add mod topLvl">
          <ac:chgData name="Wouter Van Assche" userId="g+oT1l9Qgu5NpB0/b6QTuywHwppBsGmJv0ffiGd2xzU=" providerId="None" clId="Web-{33D9F5A5-A021-4142-9EEC-F3CC7094E95F}" dt="2022-06-16T14:04:53.413" v="1679" actId="1076"/>
          <ac:picMkLst>
            <pc:docMk/>
            <pc:sldMk cId="962159234" sldId="1000"/>
            <ac:picMk id="15" creationId="{02BFAB5C-5630-84AD-1370-9CB34A51B149}"/>
          </ac:picMkLst>
        </pc:picChg>
        <pc:picChg chg="add mod topLvl">
          <ac:chgData name="Wouter Van Assche" userId="g+oT1l9Qgu5NpB0/b6QTuywHwppBsGmJv0ffiGd2xzU=" providerId="None" clId="Web-{33D9F5A5-A021-4142-9EEC-F3CC7094E95F}" dt="2022-06-16T14:04:53.429" v="1680" actId="1076"/>
          <ac:picMkLst>
            <pc:docMk/>
            <pc:sldMk cId="962159234" sldId="1000"/>
            <ac:picMk id="16" creationId="{FC5C2349-E1E9-D3E9-D361-CCA3B9507FEB}"/>
          </ac:picMkLst>
        </pc:picChg>
        <pc:picChg chg="add mod topLvl">
          <ac:chgData name="Wouter Van Assche" userId="g+oT1l9Qgu5NpB0/b6QTuywHwppBsGmJv0ffiGd2xzU=" providerId="None" clId="Web-{33D9F5A5-A021-4142-9EEC-F3CC7094E95F}" dt="2022-06-16T14:04:53.444" v="1681" actId="1076"/>
          <ac:picMkLst>
            <pc:docMk/>
            <pc:sldMk cId="962159234" sldId="1000"/>
            <ac:picMk id="17" creationId="{26201EB0-8B99-F695-B5F2-F51717E0D5E7}"/>
          </ac:picMkLst>
        </pc:picChg>
        <pc:picChg chg="add mod topLvl">
          <ac:chgData name="Wouter Van Assche" userId="g+oT1l9Qgu5NpB0/b6QTuywHwppBsGmJv0ffiGd2xzU=" providerId="None" clId="Web-{33D9F5A5-A021-4142-9EEC-F3CC7094E95F}" dt="2022-06-16T14:04:54.023" v="1722" actId="1076"/>
          <ac:picMkLst>
            <pc:docMk/>
            <pc:sldMk cId="962159234" sldId="1000"/>
            <ac:picMk id="18" creationId="{E341A7E0-FD7B-9938-ED79-B4301CFBE6A4}"/>
          </ac:picMkLst>
        </pc:picChg>
        <pc:picChg chg="add mod topLvl">
          <ac:chgData name="Wouter Van Assche" userId="g+oT1l9Qgu5NpB0/b6QTuywHwppBsGmJv0ffiGd2xzU=" providerId="None" clId="Web-{33D9F5A5-A021-4142-9EEC-F3CC7094E95F}" dt="2022-06-16T14:04:54.038" v="1723" actId="1076"/>
          <ac:picMkLst>
            <pc:docMk/>
            <pc:sldMk cId="962159234" sldId="1000"/>
            <ac:picMk id="19" creationId="{3B6F3BCB-A5EB-7C29-ECBD-8D1E3F251373}"/>
          </ac:picMkLst>
        </pc:picChg>
        <pc:picChg chg="add mod topLvl">
          <ac:chgData name="Wouter Van Assche" userId="g+oT1l9Qgu5NpB0/b6QTuywHwppBsGmJv0ffiGd2xzU=" providerId="None" clId="Web-{33D9F5A5-A021-4142-9EEC-F3CC7094E95F}" dt="2022-06-16T14:04:54.054" v="1724" actId="1076"/>
          <ac:picMkLst>
            <pc:docMk/>
            <pc:sldMk cId="962159234" sldId="1000"/>
            <ac:picMk id="20" creationId="{FB5F4D50-C438-3272-D93E-A11878957583}"/>
          </ac:picMkLst>
        </pc:picChg>
        <pc:picChg chg="add mod topLvl">
          <ac:chgData name="Wouter Van Assche" userId="g+oT1l9Qgu5NpB0/b6QTuywHwppBsGmJv0ffiGd2xzU=" providerId="None" clId="Web-{33D9F5A5-A021-4142-9EEC-F3CC7094E95F}" dt="2022-06-16T14:04:54.069" v="1725" actId="1076"/>
          <ac:picMkLst>
            <pc:docMk/>
            <pc:sldMk cId="962159234" sldId="1000"/>
            <ac:picMk id="21" creationId="{181AB6B1-382E-3D63-9A3E-90D117856156}"/>
          </ac:picMkLst>
        </pc:picChg>
        <pc:picChg chg="add mod topLvl">
          <ac:chgData name="Wouter Van Assche" userId="g+oT1l9Qgu5NpB0/b6QTuywHwppBsGmJv0ffiGd2xzU=" providerId="None" clId="Web-{33D9F5A5-A021-4142-9EEC-F3CC7094E95F}" dt="2022-06-16T14:04:54.710" v="1766" actId="1076"/>
          <ac:picMkLst>
            <pc:docMk/>
            <pc:sldMk cId="962159234" sldId="1000"/>
            <ac:picMk id="22" creationId="{7209BE98-F8A7-CD09-9E0F-BC33D436E9C1}"/>
          </ac:picMkLst>
        </pc:picChg>
        <pc:picChg chg="add mod topLvl">
          <ac:chgData name="Wouter Van Assche" userId="g+oT1l9Qgu5NpB0/b6QTuywHwppBsGmJv0ffiGd2xzU=" providerId="None" clId="Web-{33D9F5A5-A021-4142-9EEC-F3CC7094E95F}" dt="2022-06-16T14:04:54.726" v="1767" actId="1076"/>
          <ac:picMkLst>
            <pc:docMk/>
            <pc:sldMk cId="962159234" sldId="1000"/>
            <ac:picMk id="23" creationId="{5B997BA0-E60E-B328-6297-DF62BEB035FD}"/>
          </ac:picMkLst>
        </pc:picChg>
        <pc:picChg chg="add mod topLvl">
          <ac:chgData name="Wouter Van Assche" userId="g+oT1l9Qgu5NpB0/b6QTuywHwppBsGmJv0ffiGd2xzU=" providerId="None" clId="Web-{33D9F5A5-A021-4142-9EEC-F3CC7094E95F}" dt="2022-06-16T14:04:54.741" v="1768" actId="1076"/>
          <ac:picMkLst>
            <pc:docMk/>
            <pc:sldMk cId="962159234" sldId="1000"/>
            <ac:picMk id="24" creationId="{F646C9F3-EC2C-98D1-17D1-013DE06B1806}"/>
          </ac:picMkLst>
        </pc:picChg>
        <pc:picChg chg="add mod topLvl">
          <ac:chgData name="Wouter Van Assche" userId="g+oT1l9Qgu5NpB0/b6QTuywHwppBsGmJv0ffiGd2xzU=" providerId="None" clId="Web-{33D9F5A5-A021-4142-9EEC-F3CC7094E95F}" dt="2022-06-16T14:04:54.741" v="1769" actId="1076"/>
          <ac:picMkLst>
            <pc:docMk/>
            <pc:sldMk cId="962159234" sldId="1000"/>
            <ac:picMk id="25" creationId="{E4BE68FD-6803-F6FE-10F7-1CAF416AAA76}"/>
          </ac:picMkLst>
        </pc:picChg>
        <pc:picChg chg="add mod topLvl">
          <ac:chgData name="Wouter Van Assche" userId="g+oT1l9Qgu5NpB0/b6QTuywHwppBsGmJv0ffiGd2xzU=" providerId="None" clId="Web-{33D9F5A5-A021-4142-9EEC-F3CC7094E95F}" dt="2022-06-16T14:02:46.629" v="1553"/>
          <ac:picMkLst>
            <pc:docMk/>
            <pc:sldMk cId="962159234" sldId="1000"/>
            <ac:picMk id="26" creationId="{08324B35-3276-53CF-B06A-B71AF860D50B}"/>
          </ac:picMkLst>
        </pc:picChg>
        <pc:picChg chg="add mod topLvl">
          <ac:chgData name="Wouter Van Assche" userId="g+oT1l9Qgu5NpB0/b6QTuywHwppBsGmJv0ffiGd2xzU=" providerId="None" clId="Web-{33D9F5A5-A021-4142-9EEC-F3CC7094E95F}" dt="2022-06-16T14:02:46.629" v="1553"/>
          <ac:picMkLst>
            <pc:docMk/>
            <pc:sldMk cId="962159234" sldId="1000"/>
            <ac:picMk id="27" creationId="{0CD21A3D-567D-FE6A-440F-88CD9E0DAC74}"/>
          </ac:picMkLst>
        </pc:picChg>
        <pc:picChg chg="add mod topLvl">
          <ac:chgData name="Wouter Van Assche" userId="g+oT1l9Qgu5NpB0/b6QTuywHwppBsGmJv0ffiGd2xzU=" providerId="None" clId="Web-{33D9F5A5-A021-4142-9EEC-F3CC7094E95F}" dt="2022-06-16T14:02:46.629" v="1553"/>
          <ac:picMkLst>
            <pc:docMk/>
            <pc:sldMk cId="962159234" sldId="1000"/>
            <ac:picMk id="28" creationId="{A5451A74-5339-50BE-F0DC-8D646A866AA3}"/>
          </ac:picMkLst>
        </pc:picChg>
        <pc:picChg chg="add mod topLvl">
          <ac:chgData name="Wouter Van Assche" userId="g+oT1l9Qgu5NpB0/b6QTuywHwppBsGmJv0ffiGd2xzU=" providerId="None" clId="Web-{33D9F5A5-A021-4142-9EEC-F3CC7094E95F}" dt="2022-06-16T14:02:46.629" v="1553"/>
          <ac:picMkLst>
            <pc:docMk/>
            <pc:sldMk cId="962159234" sldId="1000"/>
            <ac:picMk id="29" creationId="{AC2CB5E6-F0B4-07EA-BAFE-5F7F5EBE9FE4}"/>
          </ac:picMkLst>
        </pc:picChg>
        <pc:picChg chg="add mod topLvl">
          <ac:chgData name="Wouter Van Assche" userId="g+oT1l9Qgu5NpB0/b6QTuywHwppBsGmJv0ffiGd2xzU=" providerId="None" clId="Web-{33D9F5A5-A021-4142-9EEC-F3CC7094E95F}" dt="2022-06-16T14:04:53.460" v="1682" actId="1076"/>
          <ac:picMkLst>
            <pc:docMk/>
            <pc:sldMk cId="962159234" sldId="1000"/>
            <ac:picMk id="30" creationId="{22DE26EB-D478-D280-C579-1E36DF14F8FE}"/>
          </ac:picMkLst>
        </pc:picChg>
        <pc:picChg chg="add mod topLvl">
          <ac:chgData name="Wouter Van Assche" userId="g+oT1l9Qgu5NpB0/b6QTuywHwppBsGmJv0ffiGd2xzU=" providerId="None" clId="Web-{33D9F5A5-A021-4142-9EEC-F3CC7094E95F}" dt="2022-06-16T14:04:53.460" v="1683" actId="1076"/>
          <ac:picMkLst>
            <pc:docMk/>
            <pc:sldMk cId="962159234" sldId="1000"/>
            <ac:picMk id="31" creationId="{8B83AF42-BE52-01C1-3EE2-75592CF9C7CC}"/>
          </ac:picMkLst>
        </pc:picChg>
        <pc:picChg chg="add mod topLvl">
          <ac:chgData name="Wouter Van Assche" userId="g+oT1l9Qgu5NpB0/b6QTuywHwppBsGmJv0ffiGd2xzU=" providerId="None" clId="Web-{33D9F5A5-A021-4142-9EEC-F3CC7094E95F}" dt="2022-06-16T14:04:53.476" v="1684" actId="1076"/>
          <ac:picMkLst>
            <pc:docMk/>
            <pc:sldMk cId="962159234" sldId="1000"/>
            <ac:picMk id="32" creationId="{9B60A5CD-ABD8-F1E7-EE16-75602E235DC0}"/>
          </ac:picMkLst>
        </pc:picChg>
        <pc:picChg chg="add mod topLvl">
          <ac:chgData name="Wouter Van Assche" userId="g+oT1l9Qgu5NpB0/b6QTuywHwppBsGmJv0ffiGd2xzU=" providerId="None" clId="Web-{33D9F5A5-A021-4142-9EEC-F3CC7094E95F}" dt="2022-06-16T14:04:53.491" v="1685" actId="1076"/>
          <ac:picMkLst>
            <pc:docMk/>
            <pc:sldMk cId="962159234" sldId="1000"/>
            <ac:picMk id="33" creationId="{B94FCD87-FC6F-4C0D-9DCB-B369539CF7A4}"/>
          </ac:picMkLst>
        </pc:picChg>
        <pc:picChg chg="add mod topLvl">
          <ac:chgData name="Wouter Van Assche" userId="g+oT1l9Qgu5NpB0/b6QTuywHwppBsGmJv0ffiGd2xzU=" providerId="None" clId="Web-{33D9F5A5-A021-4142-9EEC-F3CC7094E95F}" dt="2022-06-16T14:04:54.085" v="1726" actId="1076"/>
          <ac:picMkLst>
            <pc:docMk/>
            <pc:sldMk cId="962159234" sldId="1000"/>
            <ac:picMk id="34" creationId="{8FB86C69-D9BF-DF72-A1F0-46C63BF27F50}"/>
          </ac:picMkLst>
        </pc:picChg>
        <pc:picChg chg="add mod topLvl">
          <ac:chgData name="Wouter Van Assche" userId="g+oT1l9Qgu5NpB0/b6QTuywHwppBsGmJv0ffiGd2xzU=" providerId="None" clId="Web-{33D9F5A5-A021-4142-9EEC-F3CC7094E95F}" dt="2022-06-16T14:04:54.101" v="1727" actId="1076"/>
          <ac:picMkLst>
            <pc:docMk/>
            <pc:sldMk cId="962159234" sldId="1000"/>
            <ac:picMk id="35" creationId="{1E63EF65-0B09-CEFE-9595-7832F875F679}"/>
          </ac:picMkLst>
        </pc:picChg>
        <pc:picChg chg="add mod topLvl">
          <ac:chgData name="Wouter Van Assche" userId="g+oT1l9Qgu5NpB0/b6QTuywHwppBsGmJv0ffiGd2xzU=" providerId="None" clId="Web-{33D9F5A5-A021-4142-9EEC-F3CC7094E95F}" dt="2022-06-16T14:04:54.116" v="1728" actId="1076"/>
          <ac:picMkLst>
            <pc:docMk/>
            <pc:sldMk cId="962159234" sldId="1000"/>
            <ac:picMk id="36" creationId="{1C489266-6273-32AE-8995-99430E7A3C95}"/>
          </ac:picMkLst>
        </pc:picChg>
        <pc:picChg chg="add mod topLvl">
          <ac:chgData name="Wouter Van Assche" userId="g+oT1l9Qgu5NpB0/b6QTuywHwppBsGmJv0ffiGd2xzU=" providerId="None" clId="Web-{33D9F5A5-A021-4142-9EEC-F3CC7094E95F}" dt="2022-06-16T14:04:54.148" v="1729" actId="1076"/>
          <ac:picMkLst>
            <pc:docMk/>
            <pc:sldMk cId="962159234" sldId="1000"/>
            <ac:picMk id="37" creationId="{BCBF86AD-DCAC-939A-D19B-944C69CBAA91}"/>
          </ac:picMkLst>
        </pc:picChg>
        <pc:picChg chg="add mod topLvl">
          <ac:chgData name="Wouter Van Assche" userId="g+oT1l9Qgu5NpB0/b6QTuywHwppBsGmJv0ffiGd2xzU=" providerId="None" clId="Web-{33D9F5A5-A021-4142-9EEC-F3CC7094E95F}" dt="2022-06-16T14:04:54.757" v="1770" actId="1076"/>
          <ac:picMkLst>
            <pc:docMk/>
            <pc:sldMk cId="962159234" sldId="1000"/>
            <ac:picMk id="38" creationId="{97C53B83-64CB-36E2-7197-4511BDED7B92}"/>
          </ac:picMkLst>
        </pc:picChg>
        <pc:picChg chg="add mod topLvl">
          <ac:chgData name="Wouter Van Assche" userId="g+oT1l9Qgu5NpB0/b6QTuywHwppBsGmJv0ffiGd2xzU=" providerId="None" clId="Web-{33D9F5A5-A021-4142-9EEC-F3CC7094E95F}" dt="2022-06-16T14:04:54.773" v="1771" actId="1076"/>
          <ac:picMkLst>
            <pc:docMk/>
            <pc:sldMk cId="962159234" sldId="1000"/>
            <ac:picMk id="39" creationId="{EB585E7F-C816-D2C1-878E-366BD6E78F6E}"/>
          </ac:picMkLst>
        </pc:picChg>
        <pc:picChg chg="add mod topLvl">
          <ac:chgData name="Wouter Van Assche" userId="g+oT1l9Qgu5NpB0/b6QTuywHwppBsGmJv0ffiGd2xzU=" providerId="None" clId="Web-{33D9F5A5-A021-4142-9EEC-F3CC7094E95F}" dt="2022-06-16T14:04:54.788" v="1772" actId="1076"/>
          <ac:picMkLst>
            <pc:docMk/>
            <pc:sldMk cId="962159234" sldId="1000"/>
            <ac:picMk id="40" creationId="{BC52C796-B747-FF60-FD78-5C8D98DD8025}"/>
          </ac:picMkLst>
        </pc:picChg>
        <pc:picChg chg="add mod topLvl">
          <ac:chgData name="Wouter Van Assche" userId="g+oT1l9Qgu5NpB0/b6QTuywHwppBsGmJv0ffiGd2xzU=" providerId="None" clId="Web-{33D9F5A5-A021-4142-9EEC-F3CC7094E95F}" dt="2022-06-16T14:04:54.804" v="1773" actId="1076"/>
          <ac:picMkLst>
            <pc:docMk/>
            <pc:sldMk cId="962159234" sldId="1000"/>
            <ac:picMk id="41" creationId="{FD27119F-B479-4991-D838-8A6284E9D328}"/>
          </ac:picMkLst>
        </pc:picChg>
        <pc:picChg chg="add mod topLvl">
          <ac:chgData name="Wouter Van Assche" userId="g+oT1l9Qgu5NpB0/b6QTuywHwppBsGmJv0ffiGd2xzU=" providerId="None" clId="Web-{33D9F5A5-A021-4142-9EEC-F3CC7094E95F}" dt="2022-06-16T14:02:46.629" v="1553"/>
          <ac:picMkLst>
            <pc:docMk/>
            <pc:sldMk cId="962159234" sldId="1000"/>
            <ac:picMk id="42" creationId="{2C63FE2E-F3BD-49A2-D15A-3F7776C30F07}"/>
          </ac:picMkLst>
        </pc:picChg>
        <pc:picChg chg="add mod topLvl">
          <ac:chgData name="Wouter Van Assche" userId="g+oT1l9Qgu5NpB0/b6QTuywHwppBsGmJv0ffiGd2xzU=" providerId="None" clId="Web-{33D9F5A5-A021-4142-9EEC-F3CC7094E95F}" dt="2022-06-16T14:02:46.629" v="1553"/>
          <ac:picMkLst>
            <pc:docMk/>
            <pc:sldMk cId="962159234" sldId="1000"/>
            <ac:picMk id="43" creationId="{45428F9D-0BF1-4F15-A723-9AA408347EF4}"/>
          </ac:picMkLst>
        </pc:picChg>
        <pc:picChg chg="add mod topLvl">
          <ac:chgData name="Wouter Van Assche" userId="g+oT1l9Qgu5NpB0/b6QTuywHwppBsGmJv0ffiGd2xzU=" providerId="None" clId="Web-{33D9F5A5-A021-4142-9EEC-F3CC7094E95F}" dt="2022-06-16T14:02:46.629" v="1553"/>
          <ac:picMkLst>
            <pc:docMk/>
            <pc:sldMk cId="962159234" sldId="1000"/>
            <ac:picMk id="44" creationId="{86267003-3FA7-6FE8-D1B2-447914F93132}"/>
          </ac:picMkLst>
        </pc:picChg>
        <pc:picChg chg="add mod topLvl">
          <ac:chgData name="Wouter Van Assche" userId="g+oT1l9Qgu5NpB0/b6QTuywHwppBsGmJv0ffiGd2xzU=" providerId="None" clId="Web-{33D9F5A5-A021-4142-9EEC-F3CC7094E95F}" dt="2022-06-16T14:02:46.629" v="1553"/>
          <ac:picMkLst>
            <pc:docMk/>
            <pc:sldMk cId="962159234" sldId="1000"/>
            <ac:picMk id="45" creationId="{34B3F925-EC6C-77AA-D1F5-B4EBE7E13481}"/>
          </ac:picMkLst>
        </pc:picChg>
        <pc:picChg chg="add mod topLvl">
          <ac:chgData name="Wouter Van Assche" userId="g+oT1l9Qgu5NpB0/b6QTuywHwppBsGmJv0ffiGd2xzU=" providerId="None" clId="Web-{33D9F5A5-A021-4142-9EEC-F3CC7094E95F}" dt="2022-06-16T14:04:53.507" v="1686" actId="1076"/>
          <ac:picMkLst>
            <pc:docMk/>
            <pc:sldMk cId="962159234" sldId="1000"/>
            <ac:picMk id="46" creationId="{2EE86302-B88F-9558-45E6-BED8E9429362}"/>
          </ac:picMkLst>
        </pc:picChg>
        <pc:picChg chg="add mod topLvl">
          <ac:chgData name="Wouter Van Assche" userId="g+oT1l9Qgu5NpB0/b6QTuywHwppBsGmJv0ffiGd2xzU=" providerId="None" clId="Web-{33D9F5A5-A021-4142-9EEC-F3CC7094E95F}" dt="2022-06-16T14:04:53.523" v="1687" actId="1076"/>
          <ac:picMkLst>
            <pc:docMk/>
            <pc:sldMk cId="962159234" sldId="1000"/>
            <ac:picMk id="47" creationId="{3B0C538D-31AC-3A26-0F78-66A3FE01BCB4}"/>
          </ac:picMkLst>
        </pc:picChg>
        <pc:picChg chg="add mod topLvl">
          <ac:chgData name="Wouter Van Assche" userId="g+oT1l9Qgu5NpB0/b6QTuywHwppBsGmJv0ffiGd2xzU=" providerId="None" clId="Web-{33D9F5A5-A021-4142-9EEC-F3CC7094E95F}" dt="2022-06-16T14:04:53.538" v="1688" actId="1076"/>
          <ac:picMkLst>
            <pc:docMk/>
            <pc:sldMk cId="962159234" sldId="1000"/>
            <ac:picMk id="48" creationId="{618B1127-F782-F8FB-9733-E71F7300F955}"/>
          </ac:picMkLst>
        </pc:picChg>
        <pc:picChg chg="add mod topLvl">
          <ac:chgData name="Wouter Van Assche" userId="g+oT1l9Qgu5NpB0/b6QTuywHwppBsGmJv0ffiGd2xzU=" providerId="None" clId="Web-{33D9F5A5-A021-4142-9EEC-F3CC7094E95F}" dt="2022-06-16T14:04:53.554" v="1689" actId="1076"/>
          <ac:picMkLst>
            <pc:docMk/>
            <pc:sldMk cId="962159234" sldId="1000"/>
            <ac:picMk id="49" creationId="{8CB9EE60-6AB3-8732-953B-D3A770BA11A6}"/>
          </ac:picMkLst>
        </pc:picChg>
        <pc:picChg chg="add mod topLvl">
          <ac:chgData name="Wouter Van Assche" userId="g+oT1l9Qgu5NpB0/b6QTuywHwppBsGmJv0ffiGd2xzU=" providerId="None" clId="Web-{33D9F5A5-A021-4142-9EEC-F3CC7094E95F}" dt="2022-06-16T14:04:54.163" v="1730" actId="1076"/>
          <ac:picMkLst>
            <pc:docMk/>
            <pc:sldMk cId="962159234" sldId="1000"/>
            <ac:picMk id="50" creationId="{A0DC00B8-748F-9ABF-B52F-B89E8587655C}"/>
          </ac:picMkLst>
        </pc:picChg>
        <pc:picChg chg="add mod topLvl">
          <ac:chgData name="Wouter Van Assche" userId="g+oT1l9Qgu5NpB0/b6QTuywHwppBsGmJv0ffiGd2xzU=" providerId="None" clId="Web-{33D9F5A5-A021-4142-9EEC-F3CC7094E95F}" dt="2022-06-16T14:04:54.179" v="1731" actId="1076"/>
          <ac:picMkLst>
            <pc:docMk/>
            <pc:sldMk cId="962159234" sldId="1000"/>
            <ac:picMk id="51" creationId="{0427EC70-45B6-9827-68D8-75AF391214F3}"/>
          </ac:picMkLst>
        </pc:picChg>
        <pc:picChg chg="add mod topLvl">
          <ac:chgData name="Wouter Van Assche" userId="g+oT1l9Qgu5NpB0/b6QTuywHwppBsGmJv0ffiGd2xzU=" providerId="None" clId="Web-{33D9F5A5-A021-4142-9EEC-F3CC7094E95F}" dt="2022-06-16T14:04:54.194" v="1732" actId="1076"/>
          <ac:picMkLst>
            <pc:docMk/>
            <pc:sldMk cId="962159234" sldId="1000"/>
            <ac:picMk id="52" creationId="{D15A3829-3272-3930-9C32-9E48098160B6}"/>
          </ac:picMkLst>
        </pc:picChg>
        <pc:picChg chg="add mod topLvl">
          <ac:chgData name="Wouter Van Assche" userId="g+oT1l9Qgu5NpB0/b6QTuywHwppBsGmJv0ffiGd2xzU=" providerId="None" clId="Web-{33D9F5A5-A021-4142-9EEC-F3CC7094E95F}" dt="2022-06-16T14:04:54.210" v="1733" actId="1076"/>
          <ac:picMkLst>
            <pc:docMk/>
            <pc:sldMk cId="962159234" sldId="1000"/>
            <ac:picMk id="53" creationId="{AB559933-EE1F-98CE-C3C1-9BFCD44C2140}"/>
          </ac:picMkLst>
        </pc:picChg>
        <pc:picChg chg="add mod topLvl">
          <ac:chgData name="Wouter Van Assche" userId="g+oT1l9Qgu5NpB0/b6QTuywHwppBsGmJv0ffiGd2xzU=" providerId="None" clId="Web-{33D9F5A5-A021-4142-9EEC-F3CC7094E95F}" dt="2022-06-16T14:04:54.819" v="1774" actId="1076"/>
          <ac:picMkLst>
            <pc:docMk/>
            <pc:sldMk cId="962159234" sldId="1000"/>
            <ac:picMk id="54" creationId="{3FE4ADA5-63CB-EB0B-FF6F-6192D6D919CA}"/>
          </ac:picMkLst>
        </pc:picChg>
        <pc:picChg chg="add mod topLvl">
          <ac:chgData name="Wouter Van Assche" userId="g+oT1l9Qgu5NpB0/b6QTuywHwppBsGmJv0ffiGd2xzU=" providerId="None" clId="Web-{33D9F5A5-A021-4142-9EEC-F3CC7094E95F}" dt="2022-06-16T14:04:54.835" v="1775" actId="1076"/>
          <ac:picMkLst>
            <pc:docMk/>
            <pc:sldMk cId="962159234" sldId="1000"/>
            <ac:picMk id="55" creationId="{5242BCA6-0CF5-250A-FFC5-6E77206EB54C}"/>
          </ac:picMkLst>
        </pc:picChg>
        <pc:picChg chg="add mod topLvl">
          <ac:chgData name="Wouter Van Assche" userId="g+oT1l9Qgu5NpB0/b6QTuywHwppBsGmJv0ffiGd2xzU=" providerId="None" clId="Web-{33D9F5A5-A021-4142-9EEC-F3CC7094E95F}" dt="2022-06-16T14:04:54.835" v="1776" actId="1076"/>
          <ac:picMkLst>
            <pc:docMk/>
            <pc:sldMk cId="962159234" sldId="1000"/>
            <ac:picMk id="56" creationId="{22471173-7B26-8A50-EBC0-5E79F87DF392}"/>
          </ac:picMkLst>
        </pc:picChg>
        <pc:picChg chg="add mod topLvl">
          <ac:chgData name="Wouter Van Assche" userId="g+oT1l9Qgu5NpB0/b6QTuywHwppBsGmJv0ffiGd2xzU=" providerId="None" clId="Web-{33D9F5A5-A021-4142-9EEC-F3CC7094E95F}" dt="2022-06-16T14:04:54.851" v="1777" actId="1076"/>
          <ac:picMkLst>
            <pc:docMk/>
            <pc:sldMk cId="962159234" sldId="1000"/>
            <ac:picMk id="57" creationId="{4A00DEF2-8963-1BA1-076B-37D253BACDB9}"/>
          </ac:picMkLst>
        </pc:picChg>
        <pc:picChg chg="add mod topLvl">
          <ac:chgData name="Wouter Van Assche" userId="g+oT1l9Qgu5NpB0/b6QTuywHwppBsGmJv0ffiGd2xzU=" providerId="None" clId="Web-{33D9F5A5-A021-4142-9EEC-F3CC7094E95F}" dt="2022-06-16T14:02:46.629" v="1553"/>
          <ac:picMkLst>
            <pc:docMk/>
            <pc:sldMk cId="962159234" sldId="1000"/>
            <ac:picMk id="58" creationId="{01C9FB73-1CBC-0516-1246-40FF2CFFCE98}"/>
          </ac:picMkLst>
        </pc:picChg>
        <pc:picChg chg="add mod topLvl">
          <ac:chgData name="Wouter Van Assche" userId="g+oT1l9Qgu5NpB0/b6QTuywHwppBsGmJv0ffiGd2xzU=" providerId="None" clId="Web-{33D9F5A5-A021-4142-9EEC-F3CC7094E95F}" dt="2022-06-16T14:02:46.629" v="1553"/>
          <ac:picMkLst>
            <pc:docMk/>
            <pc:sldMk cId="962159234" sldId="1000"/>
            <ac:picMk id="59" creationId="{2485DC0A-EBE3-89EA-9FDC-EB4884B15CFD}"/>
          </ac:picMkLst>
        </pc:picChg>
        <pc:picChg chg="add mod topLvl">
          <ac:chgData name="Wouter Van Assche" userId="g+oT1l9Qgu5NpB0/b6QTuywHwppBsGmJv0ffiGd2xzU=" providerId="None" clId="Web-{33D9F5A5-A021-4142-9EEC-F3CC7094E95F}" dt="2022-06-16T14:02:46.629" v="1553"/>
          <ac:picMkLst>
            <pc:docMk/>
            <pc:sldMk cId="962159234" sldId="1000"/>
            <ac:picMk id="60" creationId="{D2949602-7909-2F50-1006-68AD18839985}"/>
          </ac:picMkLst>
        </pc:picChg>
        <pc:picChg chg="add mod topLvl">
          <ac:chgData name="Wouter Van Assche" userId="g+oT1l9Qgu5NpB0/b6QTuywHwppBsGmJv0ffiGd2xzU=" providerId="None" clId="Web-{33D9F5A5-A021-4142-9EEC-F3CC7094E95F}" dt="2022-06-16T14:02:46.629" v="1553"/>
          <ac:picMkLst>
            <pc:docMk/>
            <pc:sldMk cId="962159234" sldId="1000"/>
            <ac:picMk id="61" creationId="{C6640138-2E33-A647-2538-DD262CFF3EE0}"/>
          </ac:picMkLst>
        </pc:picChg>
        <pc:picChg chg="add mod topLvl">
          <ac:chgData name="Wouter Van Assche" userId="g+oT1l9Qgu5NpB0/b6QTuywHwppBsGmJv0ffiGd2xzU=" providerId="None" clId="Web-{33D9F5A5-A021-4142-9EEC-F3CC7094E95F}" dt="2022-06-16T14:04:53.569" v="1690" actId="1076"/>
          <ac:picMkLst>
            <pc:docMk/>
            <pc:sldMk cId="962159234" sldId="1000"/>
            <ac:picMk id="62" creationId="{A4DFB2E8-EF93-D8B1-1F99-B4A0AAEFB44E}"/>
          </ac:picMkLst>
        </pc:picChg>
        <pc:picChg chg="add mod topLvl">
          <ac:chgData name="Wouter Van Assche" userId="g+oT1l9Qgu5NpB0/b6QTuywHwppBsGmJv0ffiGd2xzU=" providerId="None" clId="Web-{33D9F5A5-A021-4142-9EEC-F3CC7094E95F}" dt="2022-06-16T14:04:53.569" v="1691" actId="1076"/>
          <ac:picMkLst>
            <pc:docMk/>
            <pc:sldMk cId="962159234" sldId="1000"/>
            <ac:picMk id="63" creationId="{6A373C05-8E68-C871-6CAA-E9354EDF10DA}"/>
          </ac:picMkLst>
        </pc:picChg>
        <pc:picChg chg="add mod topLvl">
          <ac:chgData name="Wouter Van Assche" userId="g+oT1l9Qgu5NpB0/b6QTuywHwppBsGmJv0ffiGd2xzU=" providerId="None" clId="Web-{33D9F5A5-A021-4142-9EEC-F3CC7094E95F}" dt="2022-06-16T14:04:53.585" v="1692" actId="1076"/>
          <ac:picMkLst>
            <pc:docMk/>
            <pc:sldMk cId="962159234" sldId="1000"/>
            <ac:picMk id="64" creationId="{54077B9E-3716-8C53-7E4D-4D26AB7ECA08}"/>
          </ac:picMkLst>
        </pc:picChg>
        <pc:picChg chg="add mod topLvl">
          <ac:chgData name="Wouter Van Assche" userId="g+oT1l9Qgu5NpB0/b6QTuywHwppBsGmJv0ffiGd2xzU=" providerId="None" clId="Web-{33D9F5A5-A021-4142-9EEC-F3CC7094E95F}" dt="2022-06-16T14:04:53.601" v="1693" actId="1076"/>
          <ac:picMkLst>
            <pc:docMk/>
            <pc:sldMk cId="962159234" sldId="1000"/>
            <ac:picMk id="65" creationId="{816F45B3-391E-7E7A-061F-7CFE0EEB6ADE}"/>
          </ac:picMkLst>
        </pc:picChg>
        <pc:picChg chg="add mod topLvl">
          <ac:chgData name="Wouter Van Assche" userId="g+oT1l9Qgu5NpB0/b6QTuywHwppBsGmJv0ffiGd2xzU=" providerId="None" clId="Web-{33D9F5A5-A021-4142-9EEC-F3CC7094E95F}" dt="2022-06-16T14:04:54.226" v="1734" actId="1076"/>
          <ac:picMkLst>
            <pc:docMk/>
            <pc:sldMk cId="962159234" sldId="1000"/>
            <ac:picMk id="66" creationId="{FD28A0E1-7419-119B-6DF2-60A6836BB9DB}"/>
          </ac:picMkLst>
        </pc:picChg>
        <pc:picChg chg="add mod topLvl">
          <ac:chgData name="Wouter Van Assche" userId="g+oT1l9Qgu5NpB0/b6QTuywHwppBsGmJv0ffiGd2xzU=" providerId="None" clId="Web-{33D9F5A5-A021-4142-9EEC-F3CC7094E95F}" dt="2022-06-16T14:04:54.241" v="1735" actId="1076"/>
          <ac:picMkLst>
            <pc:docMk/>
            <pc:sldMk cId="962159234" sldId="1000"/>
            <ac:picMk id="67" creationId="{1F4E7F16-0E94-66AA-F7AA-3FB18FE19E92}"/>
          </ac:picMkLst>
        </pc:picChg>
        <pc:picChg chg="add mod topLvl">
          <ac:chgData name="Wouter Van Assche" userId="g+oT1l9Qgu5NpB0/b6QTuywHwppBsGmJv0ffiGd2xzU=" providerId="None" clId="Web-{33D9F5A5-A021-4142-9EEC-F3CC7094E95F}" dt="2022-06-16T14:04:54.257" v="1736" actId="1076"/>
          <ac:picMkLst>
            <pc:docMk/>
            <pc:sldMk cId="962159234" sldId="1000"/>
            <ac:picMk id="68" creationId="{B90002DE-8B17-87B7-8AF8-23C6B1B1E5B3}"/>
          </ac:picMkLst>
        </pc:picChg>
        <pc:picChg chg="add mod topLvl">
          <ac:chgData name="Wouter Van Assche" userId="g+oT1l9Qgu5NpB0/b6QTuywHwppBsGmJv0ffiGd2xzU=" providerId="None" clId="Web-{33D9F5A5-A021-4142-9EEC-F3CC7094E95F}" dt="2022-06-16T14:04:54.273" v="1737" actId="1076"/>
          <ac:picMkLst>
            <pc:docMk/>
            <pc:sldMk cId="962159234" sldId="1000"/>
            <ac:picMk id="69" creationId="{2A96188D-4E3A-C015-0941-B46DEEECFF42}"/>
          </ac:picMkLst>
        </pc:picChg>
        <pc:picChg chg="add mod topLvl">
          <ac:chgData name="Wouter Van Assche" userId="g+oT1l9Qgu5NpB0/b6QTuywHwppBsGmJv0ffiGd2xzU=" providerId="None" clId="Web-{33D9F5A5-A021-4142-9EEC-F3CC7094E95F}" dt="2022-06-16T14:04:54.866" v="1778" actId="1076"/>
          <ac:picMkLst>
            <pc:docMk/>
            <pc:sldMk cId="962159234" sldId="1000"/>
            <ac:picMk id="70" creationId="{F03FA5CE-B25E-863B-E81B-2C75E97BD866}"/>
          </ac:picMkLst>
        </pc:picChg>
        <pc:picChg chg="add mod topLvl">
          <ac:chgData name="Wouter Van Assche" userId="g+oT1l9Qgu5NpB0/b6QTuywHwppBsGmJv0ffiGd2xzU=" providerId="None" clId="Web-{33D9F5A5-A021-4142-9EEC-F3CC7094E95F}" dt="2022-06-16T14:04:54.882" v="1779" actId="1076"/>
          <ac:picMkLst>
            <pc:docMk/>
            <pc:sldMk cId="962159234" sldId="1000"/>
            <ac:picMk id="71" creationId="{2A13AC7D-0C0E-AB0C-BEF2-5EC1F63E6B26}"/>
          </ac:picMkLst>
        </pc:picChg>
        <pc:picChg chg="add mod topLvl">
          <ac:chgData name="Wouter Van Assche" userId="g+oT1l9Qgu5NpB0/b6QTuywHwppBsGmJv0ffiGd2xzU=" providerId="None" clId="Web-{33D9F5A5-A021-4142-9EEC-F3CC7094E95F}" dt="2022-06-16T14:04:54.898" v="1780" actId="1076"/>
          <ac:picMkLst>
            <pc:docMk/>
            <pc:sldMk cId="962159234" sldId="1000"/>
            <ac:picMk id="72" creationId="{85A92EB7-B57C-8A22-098A-88A8F3F65451}"/>
          </ac:picMkLst>
        </pc:picChg>
        <pc:picChg chg="add mod topLvl">
          <ac:chgData name="Wouter Van Assche" userId="g+oT1l9Qgu5NpB0/b6QTuywHwppBsGmJv0ffiGd2xzU=" providerId="None" clId="Web-{33D9F5A5-A021-4142-9EEC-F3CC7094E95F}" dt="2022-06-16T14:04:54.898" v="1781" actId="1076"/>
          <ac:picMkLst>
            <pc:docMk/>
            <pc:sldMk cId="962159234" sldId="1000"/>
            <ac:picMk id="73" creationId="{F4BD5F89-87F3-22D3-292B-F5E0F3A366A2}"/>
          </ac:picMkLst>
        </pc:picChg>
        <pc:picChg chg="add mod topLvl">
          <ac:chgData name="Wouter Van Assche" userId="g+oT1l9Qgu5NpB0/b6QTuywHwppBsGmJv0ffiGd2xzU=" providerId="None" clId="Web-{33D9F5A5-A021-4142-9EEC-F3CC7094E95F}" dt="2022-06-16T14:02:46.629" v="1553"/>
          <ac:picMkLst>
            <pc:docMk/>
            <pc:sldMk cId="962159234" sldId="1000"/>
            <ac:picMk id="74" creationId="{AC40617F-005F-0CB9-ED47-1D6826E43F7C}"/>
          </ac:picMkLst>
        </pc:picChg>
        <pc:picChg chg="add mod topLvl">
          <ac:chgData name="Wouter Van Assche" userId="g+oT1l9Qgu5NpB0/b6QTuywHwppBsGmJv0ffiGd2xzU=" providerId="None" clId="Web-{33D9F5A5-A021-4142-9EEC-F3CC7094E95F}" dt="2022-06-16T14:02:46.629" v="1553"/>
          <ac:picMkLst>
            <pc:docMk/>
            <pc:sldMk cId="962159234" sldId="1000"/>
            <ac:picMk id="75" creationId="{AA0FBCF4-CB58-047B-80F3-DBE66001BD57}"/>
          </ac:picMkLst>
        </pc:picChg>
        <pc:picChg chg="add mod topLvl">
          <ac:chgData name="Wouter Van Assche" userId="g+oT1l9Qgu5NpB0/b6QTuywHwppBsGmJv0ffiGd2xzU=" providerId="None" clId="Web-{33D9F5A5-A021-4142-9EEC-F3CC7094E95F}" dt="2022-06-16T14:02:46.629" v="1553"/>
          <ac:picMkLst>
            <pc:docMk/>
            <pc:sldMk cId="962159234" sldId="1000"/>
            <ac:picMk id="76" creationId="{B4D53361-9852-838F-044C-B3A9DB29CC4A}"/>
          </ac:picMkLst>
        </pc:picChg>
        <pc:picChg chg="add mod topLvl">
          <ac:chgData name="Wouter Van Assche" userId="g+oT1l9Qgu5NpB0/b6QTuywHwppBsGmJv0ffiGd2xzU=" providerId="None" clId="Web-{33D9F5A5-A021-4142-9EEC-F3CC7094E95F}" dt="2022-06-16T14:02:46.629" v="1553"/>
          <ac:picMkLst>
            <pc:docMk/>
            <pc:sldMk cId="962159234" sldId="1000"/>
            <ac:picMk id="77" creationId="{808973CA-B925-7DAC-8B12-571622BC56B6}"/>
          </ac:picMkLst>
        </pc:picChg>
        <pc:picChg chg="add mod topLvl">
          <ac:chgData name="Wouter Van Assche" userId="g+oT1l9Qgu5NpB0/b6QTuywHwppBsGmJv0ffiGd2xzU=" providerId="None" clId="Web-{33D9F5A5-A021-4142-9EEC-F3CC7094E95F}" dt="2022-06-16T14:04:53.616" v="1694" actId="1076"/>
          <ac:picMkLst>
            <pc:docMk/>
            <pc:sldMk cId="962159234" sldId="1000"/>
            <ac:picMk id="78" creationId="{D891F1F4-0A40-BB89-8463-E863AF62ABF8}"/>
          </ac:picMkLst>
        </pc:picChg>
        <pc:picChg chg="add mod topLvl">
          <ac:chgData name="Wouter Van Assche" userId="g+oT1l9Qgu5NpB0/b6QTuywHwppBsGmJv0ffiGd2xzU=" providerId="None" clId="Web-{33D9F5A5-A021-4142-9EEC-F3CC7094E95F}" dt="2022-06-16T14:04:53.632" v="1695" actId="1076"/>
          <ac:picMkLst>
            <pc:docMk/>
            <pc:sldMk cId="962159234" sldId="1000"/>
            <ac:picMk id="79" creationId="{0B255061-B9C1-6848-1CE0-A01482BAEE51}"/>
          </ac:picMkLst>
        </pc:picChg>
        <pc:picChg chg="add mod topLvl">
          <ac:chgData name="Wouter Van Assche" userId="g+oT1l9Qgu5NpB0/b6QTuywHwppBsGmJv0ffiGd2xzU=" providerId="None" clId="Web-{33D9F5A5-A021-4142-9EEC-F3CC7094E95F}" dt="2022-06-16T14:04:53.648" v="1696" actId="1076"/>
          <ac:picMkLst>
            <pc:docMk/>
            <pc:sldMk cId="962159234" sldId="1000"/>
            <ac:picMk id="80" creationId="{43097771-766B-7264-AB6D-B1F76EEEDDE5}"/>
          </ac:picMkLst>
        </pc:picChg>
        <pc:picChg chg="add mod topLvl">
          <ac:chgData name="Wouter Van Assche" userId="g+oT1l9Qgu5NpB0/b6QTuywHwppBsGmJv0ffiGd2xzU=" providerId="None" clId="Web-{33D9F5A5-A021-4142-9EEC-F3CC7094E95F}" dt="2022-06-16T14:04:53.663" v="1697" actId="1076"/>
          <ac:picMkLst>
            <pc:docMk/>
            <pc:sldMk cId="962159234" sldId="1000"/>
            <ac:picMk id="81" creationId="{E108DDEC-DA0F-EBF3-DC29-3C16370CEEF1}"/>
          </ac:picMkLst>
        </pc:picChg>
        <pc:picChg chg="add mod topLvl">
          <ac:chgData name="Wouter Van Assche" userId="g+oT1l9Qgu5NpB0/b6QTuywHwppBsGmJv0ffiGd2xzU=" providerId="None" clId="Web-{33D9F5A5-A021-4142-9EEC-F3CC7094E95F}" dt="2022-06-16T14:04:54.288" v="1738" actId="1076"/>
          <ac:picMkLst>
            <pc:docMk/>
            <pc:sldMk cId="962159234" sldId="1000"/>
            <ac:picMk id="82" creationId="{C8866660-4F55-D826-8F2B-C822F9101A43}"/>
          </ac:picMkLst>
        </pc:picChg>
        <pc:picChg chg="add mod topLvl">
          <ac:chgData name="Wouter Van Assche" userId="g+oT1l9Qgu5NpB0/b6QTuywHwppBsGmJv0ffiGd2xzU=" providerId="None" clId="Web-{33D9F5A5-A021-4142-9EEC-F3CC7094E95F}" dt="2022-06-16T14:04:54.304" v="1739" actId="1076"/>
          <ac:picMkLst>
            <pc:docMk/>
            <pc:sldMk cId="962159234" sldId="1000"/>
            <ac:picMk id="83" creationId="{5F631D80-F587-5E51-F814-80EAE9F5BE11}"/>
          </ac:picMkLst>
        </pc:picChg>
        <pc:picChg chg="add mod topLvl">
          <ac:chgData name="Wouter Van Assche" userId="g+oT1l9Qgu5NpB0/b6QTuywHwppBsGmJv0ffiGd2xzU=" providerId="None" clId="Web-{33D9F5A5-A021-4142-9EEC-F3CC7094E95F}" dt="2022-06-16T14:04:54.319" v="1740" actId="1076"/>
          <ac:picMkLst>
            <pc:docMk/>
            <pc:sldMk cId="962159234" sldId="1000"/>
            <ac:picMk id="84" creationId="{C90086ED-C888-FC32-9EC3-81E753529A8D}"/>
          </ac:picMkLst>
        </pc:picChg>
        <pc:picChg chg="add mod topLvl">
          <ac:chgData name="Wouter Van Assche" userId="g+oT1l9Qgu5NpB0/b6QTuywHwppBsGmJv0ffiGd2xzU=" providerId="None" clId="Web-{33D9F5A5-A021-4142-9EEC-F3CC7094E95F}" dt="2022-06-16T14:04:54.335" v="1741" actId="1076"/>
          <ac:picMkLst>
            <pc:docMk/>
            <pc:sldMk cId="962159234" sldId="1000"/>
            <ac:picMk id="85" creationId="{6D90D401-4EB9-AAF7-EAE0-A1E2C4E8EF19}"/>
          </ac:picMkLst>
        </pc:picChg>
        <pc:picChg chg="add mod topLvl">
          <ac:chgData name="Wouter Van Assche" userId="g+oT1l9Qgu5NpB0/b6QTuywHwppBsGmJv0ffiGd2xzU=" providerId="None" clId="Web-{33D9F5A5-A021-4142-9EEC-F3CC7094E95F}" dt="2022-06-16T14:04:54.913" v="1782" actId="1076"/>
          <ac:picMkLst>
            <pc:docMk/>
            <pc:sldMk cId="962159234" sldId="1000"/>
            <ac:picMk id="86" creationId="{9E4DCCD9-184B-FBB9-8C14-F51F425A49E5}"/>
          </ac:picMkLst>
        </pc:picChg>
        <pc:picChg chg="add mod topLvl">
          <ac:chgData name="Wouter Van Assche" userId="g+oT1l9Qgu5NpB0/b6QTuywHwppBsGmJv0ffiGd2xzU=" providerId="None" clId="Web-{33D9F5A5-A021-4142-9EEC-F3CC7094E95F}" dt="2022-06-16T14:04:54.929" v="1783" actId="1076"/>
          <ac:picMkLst>
            <pc:docMk/>
            <pc:sldMk cId="962159234" sldId="1000"/>
            <ac:picMk id="87" creationId="{0DF84A18-C95A-DA33-1723-C81BBEB3F0D1}"/>
          </ac:picMkLst>
        </pc:picChg>
        <pc:picChg chg="add mod topLvl">
          <ac:chgData name="Wouter Van Assche" userId="g+oT1l9Qgu5NpB0/b6QTuywHwppBsGmJv0ffiGd2xzU=" providerId="None" clId="Web-{33D9F5A5-A021-4142-9EEC-F3CC7094E95F}" dt="2022-06-16T14:04:54.944" v="1784" actId="1076"/>
          <ac:picMkLst>
            <pc:docMk/>
            <pc:sldMk cId="962159234" sldId="1000"/>
            <ac:picMk id="88" creationId="{09FA2DA5-2A94-8DBC-334F-51E4B05D61AA}"/>
          </ac:picMkLst>
        </pc:picChg>
        <pc:picChg chg="add mod topLvl">
          <ac:chgData name="Wouter Van Assche" userId="g+oT1l9Qgu5NpB0/b6QTuywHwppBsGmJv0ffiGd2xzU=" providerId="None" clId="Web-{33D9F5A5-A021-4142-9EEC-F3CC7094E95F}" dt="2022-06-16T14:04:54.960" v="1785" actId="1076"/>
          <ac:picMkLst>
            <pc:docMk/>
            <pc:sldMk cId="962159234" sldId="1000"/>
            <ac:picMk id="89" creationId="{D96CA8FA-68E3-09B7-CC39-7B4EC6786703}"/>
          </ac:picMkLst>
        </pc:picChg>
        <pc:picChg chg="add mod topLvl">
          <ac:chgData name="Wouter Van Assche" userId="g+oT1l9Qgu5NpB0/b6QTuywHwppBsGmJv0ffiGd2xzU=" providerId="None" clId="Web-{33D9F5A5-A021-4142-9EEC-F3CC7094E95F}" dt="2022-06-16T14:02:46.629" v="1553"/>
          <ac:picMkLst>
            <pc:docMk/>
            <pc:sldMk cId="962159234" sldId="1000"/>
            <ac:picMk id="90" creationId="{8673A6F3-7722-DEFA-1B8F-077B3FD3BCAF}"/>
          </ac:picMkLst>
        </pc:picChg>
        <pc:picChg chg="add mod topLvl">
          <ac:chgData name="Wouter Van Assche" userId="g+oT1l9Qgu5NpB0/b6QTuywHwppBsGmJv0ffiGd2xzU=" providerId="None" clId="Web-{33D9F5A5-A021-4142-9EEC-F3CC7094E95F}" dt="2022-06-16T14:02:46.629" v="1553"/>
          <ac:picMkLst>
            <pc:docMk/>
            <pc:sldMk cId="962159234" sldId="1000"/>
            <ac:picMk id="91" creationId="{9CDE37F2-CB3E-09B1-BDFE-FE24D9F49C82}"/>
          </ac:picMkLst>
        </pc:picChg>
        <pc:picChg chg="add mod topLvl">
          <ac:chgData name="Wouter Van Assche" userId="g+oT1l9Qgu5NpB0/b6QTuywHwppBsGmJv0ffiGd2xzU=" providerId="None" clId="Web-{33D9F5A5-A021-4142-9EEC-F3CC7094E95F}" dt="2022-06-16T14:02:46.629" v="1553"/>
          <ac:picMkLst>
            <pc:docMk/>
            <pc:sldMk cId="962159234" sldId="1000"/>
            <ac:picMk id="92" creationId="{F0E56BD8-3450-1FF2-D5B1-5F80BF36EE08}"/>
          </ac:picMkLst>
        </pc:picChg>
        <pc:picChg chg="add mod topLvl">
          <ac:chgData name="Wouter Van Assche" userId="g+oT1l9Qgu5NpB0/b6QTuywHwppBsGmJv0ffiGd2xzU=" providerId="None" clId="Web-{33D9F5A5-A021-4142-9EEC-F3CC7094E95F}" dt="2022-06-16T14:02:46.629" v="1553"/>
          <ac:picMkLst>
            <pc:docMk/>
            <pc:sldMk cId="962159234" sldId="1000"/>
            <ac:picMk id="93" creationId="{221E0D1B-3DAC-2268-0CFF-B67A425E388B}"/>
          </ac:picMkLst>
        </pc:picChg>
        <pc:picChg chg="add mod topLvl">
          <ac:chgData name="Wouter Van Assche" userId="g+oT1l9Qgu5NpB0/b6QTuywHwppBsGmJv0ffiGd2xzU=" providerId="None" clId="Web-{33D9F5A5-A021-4142-9EEC-F3CC7094E95F}" dt="2022-06-16T14:04:53.679" v="1698" actId="1076"/>
          <ac:picMkLst>
            <pc:docMk/>
            <pc:sldMk cId="962159234" sldId="1000"/>
            <ac:picMk id="94" creationId="{76E31A18-CC57-7086-A95C-4A235A98E78F}"/>
          </ac:picMkLst>
        </pc:picChg>
        <pc:picChg chg="add mod topLvl">
          <ac:chgData name="Wouter Van Assche" userId="g+oT1l9Qgu5NpB0/b6QTuywHwppBsGmJv0ffiGd2xzU=" providerId="None" clId="Web-{33D9F5A5-A021-4142-9EEC-F3CC7094E95F}" dt="2022-06-16T14:04:53.694" v="1699" actId="1076"/>
          <ac:picMkLst>
            <pc:docMk/>
            <pc:sldMk cId="962159234" sldId="1000"/>
            <ac:picMk id="95" creationId="{1A099031-F810-DC29-2BAB-F6FF61ECB542}"/>
          </ac:picMkLst>
        </pc:picChg>
        <pc:picChg chg="add mod topLvl">
          <ac:chgData name="Wouter Van Assche" userId="g+oT1l9Qgu5NpB0/b6QTuywHwppBsGmJv0ffiGd2xzU=" providerId="None" clId="Web-{33D9F5A5-A021-4142-9EEC-F3CC7094E95F}" dt="2022-06-16T14:04:53.710" v="1700" actId="1076"/>
          <ac:picMkLst>
            <pc:docMk/>
            <pc:sldMk cId="962159234" sldId="1000"/>
            <ac:picMk id="96" creationId="{1857931E-FC5A-1DB5-6F16-525796922C48}"/>
          </ac:picMkLst>
        </pc:picChg>
        <pc:picChg chg="add mod topLvl">
          <ac:chgData name="Wouter Van Assche" userId="g+oT1l9Qgu5NpB0/b6QTuywHwppBsGmJv0ffiGd2xzU=" providerId="None" clId="Web-{33D9F5A5-A021-4142-9EEC-F3CC7094E95F}" dt="2022-06-16T14:04:53.726" v="1701" actId="1076"/>
          <ac:picMkLst>
            <pc:docMk/>
            <pc:sldMk cId="962159234" sldId="1000"/>
            <ac:picMk id="97" creationId="{8A403720-878D-BADE-463C-E9007017E869}"/>
          </ac:picMkLst>
        </pc:picChg>
        <pc:picChg chg="add mod topLvl">
          <ac:chgData name="Wouter Van Assche" userId="g+oT1l9Qgu5NpB0/b6QTuywHwppBsGmJv0ffiGd2xzU=" providerId="None" clId="Web-{33D9F5A5-A021-4142-9EEC-F3CC7094E95F}" dt="2022-06-16T14:04:54.351" v="1742" actId="1076"/>
          <ac:picMkLst>
            <pc:docMk/>
            <pc:sldMk cId="962159234" sldId="1000"/>
            <ac:picMk id="98" creationId="{CD8EA071-F587-BB1D-AB3F-3DC96C28C0D0}"/>
          </ac:picMkLst>
        </pc:picChg>
        <pc:picChg chg="add mod topLvl">
          <ac:chgData name="Wouter Van Assche" userId="g+oT1l9Qgu5NpB0/b6QTuywHwppBsGmJv0ffiGd2xzU=" providerId="None" clId="Web-{33D9F5A5-A021-4142-9EEC-F3CC7094E95F}" dt="2022-06-16T14:04:54.366" v="1743" actId="1076"/>
          <ac:picMkLst>
            <pc:docMk/>
            <pc:sldMk cId="962159234" sldId="1000"/>
            <ac:picMk id="99" creationId="{D9C3A536-AB43-E9D2-9903-7F862E690005}"/>
          </ac:picMkLst>
        </pc:picChg>
        <pc:picChg chg="add mod topLvl">
          <ac:chgData name="Wouter Van Assche" userId="g+oT1l9Qgu5NpB0/b6QTuywHwppBsGmJv0ffiGd2xzU=" providerId="None" clId="Web-{33D9F5A5-A021-4142-9EEC-F3CC7094E95F}" dt="2022-06-16T14:04:54.382" v="1744" actId="1076"/>
          <ac:picMkLst>
            <pc:docMk/>
            <pc:sldMk cId="962159234" sldId="1000"/>
            <ac:picMk id="100" creationId="{9DC0A294-4D5D-2B6A-4AEB-95F2C50BB190}"/>
          </ac:picMkLst>
        </pc:picChg>
        <pc:picChg chg="add mod topLvl">
          <ac:chgData name="Wouter Van Assche" userId="g+oT1l9Qgu5NpB0/b6QTuywHwppBsGmJv0ffiGd2xzU=" providerId="None" clId="Web-{33D9F5A5-A021-4142-9EEC-F3CC7094E95F}" dt="2022-06-16T14:04:54.398" v="1745" actId="1076"/>
          <ac:picMkLst>
            <pc:docMk/>
            <pc:sldMk cId="962159234" sldId="1000"/>
            <ac:picMk id="101" creationId="{309941CE-7EDF-8B16-3D3F-4EB773C50850}"/>
          </ac:picMkLst>
        </pc:picChg>
        <pc:picChg chg="add mod topLvl">
          <ac:chgData name="Wouter Van Assche" userId="g+oT1l9Qgu5NpB0/b6QTuywHwppBsGmJv0ffiGd2xzU=" providerId="None" clId="Web-{33D9F5A5-A021-4142-9EEC-F3CC7094E95F}" dt="2022-06-16T14:04:54.976" v="1786" actId="1076"/>
          <ac:picMkLst>
            <pc:docMk/>
            <pc:sldMk cId="962159234" sldId="1000"/>
            <ac:picMk id="102" creationId="{7C8B2981-3B8F-A02E-3DC1-C13838599F2C}"/>
          </ac:picMkLst>
        </pc:picChg>
        <pc:picChg chg="add mod topLvl">
          <ac:chgData name="Wouter Van Assche" userId="g+oT1l9Qgu5NpB0/b6QTuywHwppBsGmJv0ffiGd2xzU=" providerId="None" clId="Web-{33D9F5A5-A021-4142-9EEC-F3CC7094E95F}" dt="2022-06-16T14:04:54.991" v="1787" actId="1076"/>
          <ac:picMkLst>
            <pc:docMk/>
            <pc:sldMk cId="962159234" sldId="1000"/>
            <ac:picMk id="103" creationId="{EE293F0F-3440-9ACC-9648-B9F40259E236}"/>
          </ac:picMkLst>
        </pc:picChg>
        <pc:picChg chg="add mod topLvl">
          <ac:chgData name="Wouter Van Assche" userId="g+oT1l9Qgu5NpB0/b6QTuywHwppBsGmJv0ffiGd2xzU=" providerId="None" clId="Web-{33D9F5A5-A021-4142-9EEC-F3CC7094E95F}" dt="2022-06-16T14:04:55.007" v="1788" actId="1076"/>
          <ac:picMkLst>
            <pc:docMk/>
            <pc:sldMk cId="962159234" sldId="1000"/>
            <ac:picMk id="104" creationId="{258992D2-1323-D836-1F4F-8CF5579FF113}"/>
          </ac:picMkLst>
        </pc:picChg>
        <pc:picChg chg="add mod topLvl">
          <ac:chgData name="Wouter Van Assche" userId="g+oT1l9Qgu5NpB0/b6QTuywHwppBsGmJv0ffiGd2xzU=" providerId="None" clId="Web-{33D9F5A5-A021-4142-9EEC-F3CC7094E95F}" dt="2022-06-16T14:04:55.023" v="1789" actId="1076"/>
          <ac:picMkLst>
            <pc:docMk/>
            <pc:sldMk cId="962159234" sldId="1000"/>
            <ac:picMk id="105" creationId="{FF0D5773-53D5-E7BB-B81E-B7F68F9F786F}"/>
          </ac:picMkLst>
        </pc:picChg>
        <pc:picChg chg="add mod topLvl">
          <ac:chgData name="Wouter Van Assche" userId="g+oT1l9Qgu5NpB0/b6QTuywHwppBsGmJv0ffiGd2xzU=" providerId="None" clId="Web-{33D9F5A5-A021-4142-9EEC-F3CC7094E95F}" dt="2022-06-16T14:02:46.629" v="1553"/>
          <ac:picMkLst>
            <pc:docMk/>
            <pc:sldMk cId="962159234" sldId="1000"/>
            <ac:picMk id="106" creationId="{C7866F4C-F62E-98B4-C2C9-71355D5FC09C}"/>
          </ac:picMkLst>
        </pc:picChg>
        <pc:picChg chg="add mod topLvl">
          <ac:chgData name="Wouter Van Assche" userId="g+oT1l9Qgu5NpB0/b6QTuywHwppBsGmJv0ffiGd2xzU=" providerId="None" clId="Web-{33D9F5A5-A021-4142-9EEC-F3CC7094E95F}" dt="2022-06-16T14:02:46.629" v="1553"/>
          <ac:picMkLst>
            <pc:docMk/>
            <pc:sldMk cId="962159234" sldId="1000"/>
            <ac:picMk id="107" creationId="{28036EE9-30DC-FA58-87E5-1AA85021994D}"/>
          </ac:picMkLst>
        </pc:picChg>
        <pc:picChg chg="add mod topLvl">
          <ac:chgData name="Wouter Van Assche" userId="g+oT1l9Qgu5NpB0/b6QTuywHwppBsGmJv0ffiGd2xzU=" providerId="None" clId="Web-{33D9F5A5-A021-4142-9EEC-F3CC7094E95F}" dt="2022-06-16T14:02:46.629" v="1553"/>
          <ac:picMkLst>
            <pc:docMk/>
            <pc:sldMk cId="962159234" sldId="1000"/>
            <ac:picMk id="108" creationId="{179128E5-D9B8-82BC-3CEE-20FE65F48C1F}"/>
          </ac:picMkLst>
        </pc:picChg>
        <pc:picChg chg="add mod topLvl">
          <ac:chgData name="Wouter Van Assche" userId="g+oT1l9Qgu5NpB0/b6QTuywHwppBsGmJv0ffiGd2xzU=" providerId="None" clId="Web-{33D9F5A5-A021-4142-9EEC-F3CC7094E95F}" dt="2022-06-16T14:02:46.629" v="1553"/>
          <ac:picMkLst>
            <pc:docMk/>
            <pc:sldMk cId="962159234" sldId="1000"/>
            <ac:picMk id="109" creationId="{15CAFF85-9626-3877-E875-1A9344398D6B}"/>
          </ac:picMkLst>
        </pc:picChg>
        <pc:picChg chg="add mod topLvl">
          <ac:chgData name="Wouter Van Assche" userId="g+oT1l9Qgu5NpB0/b6QTuywHwppBsGmJv0ffiGd2xzU=" providerId="None" clId="Web-{33D9F5A5-A021-4142-9EEC-F3CC7094E95F}" dt="2022-06-16T14:04:53.741" v="1702" actId="1076"/>
          <ac:picMkLst>
            <pc:docMk/>
            <pc:sldMk cId="962159234" sldId="1000"/>
            <ac:picMk id="110" creationId="{52247B7C-79F5-F8C4-384B-1BE4207B3A7D}"/>
          </ac:picMkLst>
        </pc:picChg>
        <pc:picChg chg="add mod topLvl">
          <ac:chgData name="Wouter Van Assche" userId="g+oT1l9Qgu5NpB0/b6QTuywHwppBsGmJv0ffiGd2xzU=" providerId="None" clId="Web-{33D9F5A5-A021-4142-9EEC-F3CC7094E95F}" dt="2022-06-16T14:04:53.757" v="1703" actId="1076"/>
          <ac:picMkLst>
            <pc:docMk/>
            <pc:sldMk cId="962159234" sldId="1000"/>
            <ac:picMk id="111" creationId="{FF9D6A87-7B3D-3846-64CC-77AE36CEC213}"/>
          </ac:picMkLst>
        </pc:picChg>
        <pc:picChg chg="add mod topLvl">
          <ac:chgData name="Wouter Van Assche" userId="g+oT1l9Qgu5NpB0/b6QTuywHwppBsGmJv0ffiGd2xzU=" providerId="None" clId="Web-{33D9F5A5-A021-4142-9EEC-F3CC7094E95F}" dt="2022-06-16T14:04:53.773" v="1704" actId="1076"/>
          <ac:picMkLst>
            <pc:docMk/>
            <pc:sldMk cId="962159234" sldId="1000"/>
            <ac:picMk id="112" creationId="{20A70826-3421-CA12-477B-D1A08CF4E205}"/>
          </ac:picMkLst>
        </pc:picChg>
        <pc:picChg chg="add mod topLvl">
          <ac:chgData name="Wouter Van Assche" userId="g+oT1l9Qgu5NpB0/b6QTuywHwppBsGmJv0ffiGd2xzU=" providerId="None" clId="Web-{33D9F5A5-A021-4142-9EEC-F3CC7094E95F}" dt="2022-06-16T14:04:53.773" v="1705" actId="1076"/>
          <ac:picMkLst>
            <pc:docMk/>
            <pc:sldMk cId="962159234" sldId="1000"/>
            <ac:picMk id="113" creationId="{954E6C31-6613-1E98-3714-EAC87AF558C7}"/>
          </ac:picMkLst>
        </pc:picChg>
        <pc:picChg chg="add mod topLvl">
          <ac:chgData name="Wouter Van Assche" userId="g+oT1l9Qgu5NpB0/b6QTuywHwppBsGmJv0ffiGd2xzU=" providerId="None" clId="Web-{33D9F5A5-A021-4142-9EEC-F3CC7094E95F}" dt="2022-06-16T14:04:54.413" v="1746" actId="1076"/>
          <ac:picMkLst>
            <pc:docMk/>
            <pc:sldMk cId="962159234" sldId="1000"/>
            <ac:picMk id="114" creationId="{C9D3ED04-B76E-C3B7-5077-2A8C17C91C42}"/>
          </ac:picMkLst>
        </pc:picChg>
        <pc:picChg chg="add mod topLvl">
          <ac:chgData name="Wouter Van Assche" userId="g+oT1l9Qgu5NpB0/b6QTuywHwppBsGmJv0ffiGd2xzU=" providerId="None" clId="Web-{33D9F5A5-A021-4142-9EEC-F3CC7094E95F}" dt="2022-06-16T14:04:54.429" v="1747" actId="1076"/>
          <ac:picMkLst>
            <pc:docMk/>
            <pc:sldMk cId="962159234" sldId="1000"/>
            <ac:picMk id="115" creationId="{99265828-B9B6-5848-BD07-5C5DF0FBBECB}"/>
          </ac:picMkLst>
        </pc:picChg>
        <pc:picChg chg="add mod topLvl">
          <ac:chgData name="Wouter Van Assche" userId="g+oT1l9Qgu5NpB0/b6QTuywHwppBsGmJv0ffiGd2xzU=" providerId="None" clId="Web-{33D9F5A5-A021-4142-9EEC-F3CC7094E95F}" dt="2022-06-16T14:04:54.444" v="1748" actId="1076"/>
          <ac:picMkLst>
            <pc:docMk/>
            <pc:sldMk cId="962159234" sldId="1000"/>
            <ac:picMk id="116" creationId="{BF884FAD-5B3C-6A6C-6487-77254E6EC46E}"/>
          </ac:picMkLst>
        </pc:picChg>
        <pc:picChg chg="add mod topLvl">
          <ac:chgData name="Wouter Van Assche" userId="g+oT1l9Qgu5NpB0/b6QTuywHwppBsGmJv0ffiGd2xzU=" providerId="None" clId="Web-{33D9F5A5-A021-4142-9EEC-F3CC7094E95F}" dt="2022-06-16T14:04:54.460" v="1749" actId="1076"/>
          <ac:picMkLst>
            <pc:docMk/>
            <pc:sldMk cId="962159234" sldId="1000"/>
            <ac:picMk id="117" creationId="{AE8ED7C6-EC40-F9AA-636A-C793E5079D60}"/>
          </ac:picMkLst>
        </pc:picChg>
        <pc:picChg chg="add mod topLvl">
          <ac:chgData name="Wouter Van Assche" userId="g+oT1l9Qgu5NpB0/b6QTuywHwppBsGmJv0ffiGd2xzU=" providerId="None" clId="Web-{33D9F5A5-A021-4142-9EEC-F3CC7094E95F}" dt="2022-06-16T14:04:55.023" v="1790" actId="1076"/>
          <ac:picMkLst>
            <pc:docMk/>
            <pc:sldMk cId="962159234" sldId="1000"/>
            <ac:picMk id="118" creationId="{F885930B-FE26-8366-2D64-7E84CA860AF4}"/>
          </ac:picMkLst>
        </pc:picChg>
        <pc:picChg chg="add mod topLvl">
          <ac:chgData name="Wouter Van Assche" userId="g+oT1l9Qgu5NpB0/b6QTuywHwppBsGmJv0ffiGd2xzU=" providerId="None" clId="Web-{33D9F5A5-A021-4142-9EEC-F3CC7094E95F}" dt="2022-06-16T14:04:55.038" v="1791" actId="1076"/>
          <ac:picMkLst>
            <pc:docMk/>
            <pc:sldMk cId="962159234" sldId="1000"/>
            <ac:picMk id="119" creationId="{F7176A48-4D33-C2CE-1B94-6B2EDCB96C27}"/>
          </ac:picMkLst>
        </pc:picChg>
        <pc:picChg chg="add mod topLvl">
          <ac:chgData name="Wouter Van Assche" userId="g+oT1l9Qgu5NpB0/b6QTuywHwppBsGmJv0ffiGd2xzU=" providerId="None" clId="Web-{33D9F5A5-A021-4142-9EEC-F3CC7094E95F}" dt="2022-06-16T14:04:55.054" v="1792" actId="1076"/>
          <ac:picMkLst>
            <pc:docMk/>
            <pc:sldMk cId="962159234" sldId="1000"/>
            <ac:picMk id="120" creationId="{42684430-7268-D00F-D702-88C313FCF982}"/>
          </ac:picMkLst>
        </pc:picChg>
        <pc:picChg chg="add mod topLvl">
          <ac:chgData name="Wouter Van Assche" userId="g+oT1l9Qgu5NpB0/b6QTuywHwppBsGmJv0ffiGd2xzU=" providerId="None" clId="Web-{33D9F5A5-A021-4142-9EEC-F3CC7094E95F}" dt="2022-06-16T14:04:55.069" v="1793" actId="1076"/>
          <ac:picMkLst>
            <pc:docMk/>
            <pc:sldMk cId="962159234" sldId="1000"/>
            <ac:picMk id="121" creationId="{0F82CA1D-27FC-00D7-110C-F644C863A1F9}"/>
          </ac:picMkLst>
        </pc:picChg>
        <pc:picChg chg="add mod topLvl">
          <ac:chgData name="Wouter Van Assche" userId="g+oT1l9Qgu5NpB0/b6QTuywHwppBsGmJv0ffiGd2xzU=" providerId="None" clId="Web-{33D9F5A5-A021-4142-9EEC-F3CC7094E95F}" dt="2022-06-16T14:02:46.629" v="1553"/>
          <ac:picMkLst>
            <pc:docMk/>
            <pc:sldMk cId="962159234" sldId="1000"/>
            <ac:picMk id="122" creationId="{C36E7635-869F-16CB-AAFF-27586D818853}"/>
          </ac:picMkLst>
        </pc:picChg>
        <pc:picChg chg="add mod topLvl">
          <ac:chgData name="Wouter Van Assche" userId="g+oT1l9Qgu5NpB0/b6QTuywHwppBsGmJv0ffiGd2xzU=" providerId="None" clId="Web-{33D9F5A5-A021-4142-9EEC-F3CC7094E95F}" dt="2022-06-16T14:02:46.629" v="1553"/>
          <ac:picMkLst>
            <pc:docMk/>
            <pc:sldMk cId="962159234" sldId="1000"/>
            <ac:picMk id="123" creationId="{819B8654-4910-7A3F-30AF-83592A5006AC}"/>
          </ac:picMkLst>
        </pc:picChg>
        <pc:picChg chg="add mod topLvl">
          <ac:chgData name="Wouter Van Assche" userId="g+oT1l9Qgu5NpB0/b6QTuywHwppBsGmJv0ffiGd2xzU=" providerId="None" clId="Web-{33D9F5A5-A021-4142-9EEC-F3CC7094E95F}" dt="2022-06-16T14:02:46.629" v="1553"/>
          <ac:picMkLst>
            <pc:docMk/>
            <pc:sldMk cId="962159234" sldId="1000"/>
            <ac:picMk id="124" creationId="{0B2AC22B-FD3C-4AE3-BF67-262844519645}"/>
          </ac:picMkLst>
        </pc:picChg>
        <pc:picChg chg="add mod topLvl">
          <ac:chgData name="Wouter Van Assche" userId="g+oT1l9Qgu5NpB0/b6QTuywHwppBsGmJv0ffiGd2xzU=" providerId="None" clId="Web-{33D9F5A5-A021-4142-9EEC-F3CC7094E95F}" dt="2022-06-16T14:02:46.629" v="1553"/>
          <ac:picMkLst>
            <pc:docMk/>
            <pc:sldMk cId="962159234" sldId="1000"/>
            <ac:picMk id="125" creationId="{598B1CF0-0491-7FD9-85E8-6093B232B92B}"/>
          </ac:picMkLst>
        </pc:picChg>
        <pc:picChg chg="add mod topLvl">
          <ac:chgData name="Wouter Van Assche" userId="g+oT1l9Qgu5NpB0/b6QTuywHwppBsGmJv0ffiGd2xzU=" providerId="None" clId="Web-{33D9F5A5-A021-4142-9EEC-F3CC7094E95F}" dt="2022-06-16T14:04:53.804" v="1706" actId="1076"/>
          <ac:picMkLst>
            <pc:docMk/>
            <pc:sldMk cId="962159234" sldId="1000"/>
            <ac:picMk id="126" creationId="{6D1CDB40-A611-BD0D-2047-7472F47334C0}"/>
          </ac:picMkLst>
        </pc:picChg>
        <pc:picChg chg="add mod topLvl">
          <ac:chgData name="Wouter Van Assche" userId="g+oT1l9Qgu5NpB0/b6QTuywHwppBsGmJv0ffiGd2xzU=" providerId="None" clId="Web-{33D9F5A5-A021-4142-9EEC-F3CC7094E95F}" dt="2022-06-16T14:04:53.819" v="1707" actId="1076"/>
          <ac:picMkLst>
            <pc:docMk/>
            <pc:sldMk cId="962159234" sldId="1000"/>
            <ac:picMk id="127" creationId="{89EB1F99-38DB-7F28-0B0B-4CD7FEE3BFFD}"/>
          </ac:picMkLst>
        </pc:picChg>
        <pc:picChg chg="add mod topLvl">
          <ac:chgData name="Wouter Van Assche" userId="g+oT1l9Qgu5NpB0/b6QTuywHwppBsGmJv0ffiGd2xzU=" providerId="None" clId="Web-{33D9F5A5-A021-4142-9EEC-F3CC7094E95F}" dt="2022-06-16T14:04:53.835" v="1708" actId="1076"/>
          <ac:picMkLst>
            <pc:docMk/>
            <pc:sldMk cId="962159234" sldId="1000"/>
            <ac:picMk id="128" creationId="{FBAE3323-94CC-FAA5-BF93-A25599B63CF9}"/>
          </ac:picMkLst>
        </pc:picChg>
        <pc:picChg chg="add mod topLvl">
          <ac:chgData name="Wouter Van Assche" userId="g+oT1l9Qgu5NpB0/b6QTuywHwppBsGmJv0ffiGd2xzU=" providerId="None" clId="Web-{33D9F5A5-A021-4142-9EEC-F3CC7094E95F}" dt="2022-06-16T14:04:53.851" v="1709" actId="1076"/>
          <ac:picMkLst>
            <pc:docMk/>
            <pc:sldMk cId="962159234" sldId="1000"/>
            <ac:picMk id="129" creationId="{2E768E19-1640-B2F7-2E43-5890654B0E6E}"/>
          </ac:picMkLst>
        </pc:picChg>
        <pc:picChg chg="add mod topLvl">
          <ac:chgData name="Wouter Van Assche" userId="g+oT1l9Qgu5NpB0/b6QTuywHwppBsGmJv0ffiGd2xzU=" providerId="None" clId="Web-{33D9F5A5-A021-4142-9EEC-F3CC7094E95F}" dt="2022-06-16T14:04:54.476" v="1750" actId="1076"/>
          <ac:picMkLst>
            <pc:docMk/>
            <pc:sldMk cId="962159234" sldId="1000"/>
            <ac:picMk id="130" creationId="{832220CA-0E65-3C8A-AE28-2BF96B42CCFF}"/>
          </ac:picMkLst>
        </pc:picChg>
        <pc:picChg chg="add mod topLvl">
          <ac:chgData name="Wouter Van Assche" userId="g+oT1l9Qgu5NpB0/b6QTuywHwppBsGmJv0ffiGd2xzU=" providerId="None" clId="Web-{33D9F5A5-A021-4142-9EEC-F3CC7094E95F}" dt="2022-06-16T14:04:54.491" v="1751" actId="1076"/>
          <ac:picMkLst>
            <pc:docMk/>
            <pc:sldMk cId="962159234" sldId="1000"/>
            <ac:picMk id="131" creationId="{88E4E273-D1DB-B20D-7F5C-8B00671F4111}"/>
          </ac:picMkLst>
        </pc:picChg>
        <pc:picChg chg="add mod topLvl">
          <ac:chgData name="Wouter Van Assche" userId="g+oT1l9Qgu5NpB0/b6QTuywHwppBsGmJv0ffiGd2xzU=" providerId="None" clId="Web-{33D9F5A5-A021-4142-9EEC-F3CC7094E95F}" dt="2022-06-16T14:04:54.507" v="1752" actId="1076"/>
          <ac:picMkLst>
            <pc:docMk/>
            <pc:sldMk cId="962159234" sldId="1000"/>
            <ac:picMk id="132" creationId="{21D1EA0E-6EF2-03BD-FD87-4C4331D617E0}"/>
          </ac:picMkLst>
        </pc:picChg>
        <pc:picChg chg="add mod topLvl">
          <ac:chgData name="Wouter Van Assche" userId="g+oT1l9Qgu5NpB0/b6QTuywHwppBsGmJv0ffiGd2xzU=" providerId="None" clId="Web-{33D9F5A5-A021-4142-9EEC-F3CC7094E95F}" dt="2022-06-16T14:04:54.523" v="1753" actId="1076"/>
          <ac:picMkLst>
            <pc:docMk/>
            <pc:sldMk cId="962159234" sldId="1000"/>
            <ac:picMk id="133" creationId="{04D5B113-619B-84DE-A9F5-914FA7D51890}"/>
          </ac:picMkLst>
        </pc:picChg>
        <pc:picChg chg="add mod topLvl">
          <ac:chgData name="Wouter Van Assche" userId="g+oT1l9Qgu5NpB0/b6QTuywHwppBsGmJv0ffiGd2xzU=" providerId="None" clId="Web-{33D9F5A5-A021-4142-9EEC-F3CC7094E95F}" dt="2022-06-16T14:04:55.085" v="1794" actId="1076"/>
          <ac:picMkLst>
            <pc:docMk/>
            <pc:sldMk cId="962159234" sldId="1000"/>
            <ac:picMk id="134" creationId="{0B77717C-53EE-D4B5-27CB-9B1FB7D3078E}"/>
          </ac:picMkLst>
        </pc:picChg>
        <pc:picChg chg="add mod topLvl">
          <ac:chgData name="Wouter Van Assche" userId="g+oT1l9Qgu5NpB0/b6QTuywHwppBsGmJv0ffiGd2xzU=" providerId="None" clId="Web-{33D9F5A5-A021-4142-9EEC-F3CC7094E95F}" dt="2022-06-16T14:04:55.101" v="1795" actId="1076"/>
          <ac:picMkLst>
            <pc:docMk/>
            <pc:sldMk cId="962159234" sldId="1000"/>
            <ac:picMk id="135" creationId="{80C3F20C-8CA8-E80C-423D-8AEF050884D9}"/>
          </ac:picMkLst>
        </pc:picChg>
        <pc:picChg chg="add mod topLvl">
          <ac:chgData name="Wouter Van Assche" userId="g+oT1l9Qgu5NpB0/b6QTuywHwppBsGmJv0ffiGd2xzU=" providerId="None" clId="Web-{33D9F5A5-A021-4142-9EEC-F3CC7094E95F}" dt="2022-06-16T14:04:55.116" v="1796" actId="1076"/>
          <ac:picMkLst>
            <pc:docMk/>
            <pc:sldMk cId="962159234" sldId="1000"/>
            <ac:picMk id="136" creationId="{0334CF4A-3151-6425-6069-5A7099A3E304}"/>
          </ac:picMkLst>
        </pc:picChg>
        <pc:picChg chg="add mod topLvl">
          <ac:chgData name="Wouter Van Assche" userId="g+oT1l9Qgu5NpB0/b6QTuywHwppBsGmJv0ffiGd2xzU=" providerId="None" clId="Web-{33D9F5A5-A021-4142-9EEC-F3CC7094E95F}" dt="2022-06-16T14:04:55.132" v="1797" actId="1076"/>
          <ac:picMkLst>
            <pc:docMk/>
            <pc:sldMk cId="962159234" sldId="1000"/>
            <ac:picMk id="137" creationId="{C2B25C01-7FDB-BB8F-D33E-2E16AB3339E0}"/>
          </ac:picMkLst>
        </pc:picChg>
        <pc:picChg chg="add mod topLvl">
          <ac:chgData name="Wouter Van Assche" userId="g+oT1l9Qgu5NpB0/b6QTuywHwppBsGmJv0ffiGd2xzU=" providerId="None" clId="Web-{33D9F5A5-A021-4142-9EEC-F3CC7094E95F}" dt="2022-06-16T14:02:46.629" v="1553"/>
          <ac:picMkLst>
            <pc:docMk/>
            <pc:sldMk cId="962159234" sldId="1000"/>
            <ac:picMk id="138" creationId="{EC9B3063-680B-1B26-D93C-7879F356A81C}"/>
          </ac:picMkLst>
        </pc:picChg>
        <pc:picChg chg="add mod topLvl">
          <ac:chgData name="Wouter Van Assche" userId="g+oT1l9Qgu5NpB0/b6QTuywHwppBsGmJv0ffiGd2xzU=" providerId="None" clId="Web-{33D9F5A5-A021-4142-9EEC-F3CC7094E95F}" dt="2022-06-16T14:02:46.629" v="1553"/>
          <ac:picMkLst>
            <pc:docMk/>
            <pc:sldMk cId="962159234" sldId="1000"/>
            <ac:picMk id="139" creationId="{0E871019-2D67-5E63-DD6C-111617D3621D}"/>
          </ac:picMkLst>
        </pc:picChg>
        <pc:picChg chg="add mod topLvl">
          <ac:chgData name="Wouter Van Assche" userId="g+oT1l9Qgu5NpB0/b6QTuywHwppBsGmJv0ffiGd2xzU=" providerId="None" clId="Web-{33D9F5A5-A021-4142-9EEC-F3CC7094E95F}" dt="2022-06-16T14:02:46.629" v="1553"/>
          <ac:picMkLst>
            <pc:docMk/>
            <pc:sldMk cId="962159234" sldId="1000"/>
            <ac:picMk id="140" creationId="{AB4A1699-2665-5CE4-6551-4742ABFEE5DD}"/>
          </ac:picMkLst>
        </pc:picChg>
        <pc:picChg chg="add mod topLvl">
          <ac:chgData name="Wouter Van Assche" userId="g+oT1l9Qgu5NpB0/b6QTuywHwppBsGmJv0ffiGd2xzU=" providerId="None" clId="Web-{33D9F5A5-A021-4142-9EEC-F3CC7094E95F}" dt="2022-06-16T14:02:46.629" v="1553"/>
          <ac:picMkLst>
            <pc:docMk/>
            <pc:sldMk cId="962159234" sldId="1000"/>
            <ac:picMk id="141" creationId="{645074EF-DE41-C341-5271-A01D2520077A}"/>
          </ac:picMkLst>
        </pc:picChg>
        <pc:picChg chg="add mod topLvl">
          <ac:chgData name="Wouter Van Assche" userId="g+oT1l9Qgu5NpB0/b6QTuywHwppBsGmJv0ffiGd2xzU=" providerId="None" clId="Web-{33D9F5A5-A021-4142-9EEC-F3CC7094E95F}" dt="2022-06-16T14:04:53.866" v="1710" actId="1076"/>
          <ac:picMkLst>
            <pc:docMk/>
            <pc:sldMk cId="962159234" sldId="1000"/>
            <ac:picMk id="142" creationId="{D6EF1802-BC18-DD15-ACB7-8FC62AE6A608}"/>
          </ac:picMkLst>
        </pc:picChg>
        <pc:picChg chg="add mod topLvl">
          <ac:chgData name="Wouter Van Assche" userId="g+oT1l9Qgu5NpB0/b6QTuywHwppBsGmJv0ffiGd2xzU=" providerId="None" clId="Web-{33D9F5A5-A021-4142-9EEC-F3CC7094E95F}" dt="2022-06-16T14:04:53.866" v="1711" actId="1076"/>
          <ac:picMkLst>
            <pc:docMk/>
            <pc:sldMk cId="962159234" sldId="1000"/>
            <ac:picMk id="143" creationId="{4A903216-948F-2E01-9A63-04927B702FEE}"/>
          </ac:picMkLst>
        </pc:picChg>
        <pc:picChg chg="add mod topLvl">
          <ac:chgData name="Wouter Van Assche" userId="g+oT1l9Qgu5NpB0/b6QTuywHwppBsGmJv0ffiGd2xzU=" providerId="None" clId="Web-{33D9F5A5-A021-4142-9EEC-F3CC7094E95F}" dt="2022-06-16T14:04:53.882" v="1712" actId="1076"/>
          <ac:picMkLst>
            <pc:docMk/>
            <pc:sldMk cId="962159234" sldId="1000"/>
            <ac:picMk id="144" creationId="{E2E64C1B-4079-E09D-EEFF-E4D0C1BD0238}"/>
          </ac:picMkLst>
        </pc:picChg>
        <pc:picChg chg="add mod topLvl">
          <ac:chgData name="Wouter Van Assche" userId="g+oT1l9Qgu5NpB0/b6QTuywHwppBsGmJv0ffiGd2xzU=" providerId="None" clId="Web-{33D9F5A5-A021-4142-9EEC-F3CC7094E95F}" dt="2022-06-16T14:04:53.898" v="1713" actId="1076"/>
          <ac:picMkLst>
            <pc:docMk/>
            <pc:sldMk cId="962159234" sldId="1000"/>
            <ac:picMk id="145" creationId="{434C99CE-64B6-D8B3-CED4-6635682664A2}"/>
          </ac:picMkLst>
        </pc:picChg>
        <pc:picChg chg="add mod topLvl">
          <ac:chgData name="Wouter Van Assche" userId="g+oT1l9Qgu5NpB0/b6QTuywHwppBsGmJv0ffiGd2xzU=" providerId="None" clId="Web-{33D9F5A5-A021-4142-9EEC-F3CC7094E95F}" dt="2022-06-16T14:04:54.538" v="1754" actId="1076"/>
          <ac:picMkLst>
            <pc:docMk/>
            <pc:sldMk cId="962159234" sldId="1000"/>
            <ac:picMk id="146" creationId="{9F4ECD33-F5A7-23AE-A445-D5EF7C3E97C8}"/>
          </ac:picMkLst>
        </pc:picChg>
        <pc:picChg chg="add mod topLvl">
          <ac:chgData name="Wouter Van Assche" userId="g+oT1l9Qgu5NpB0/b6QTuywHwppBsGmJv0ffiGd2xzU=" providerId="None" clId="Web-{33D9F5A5-A021-4142-9EEC-F3CC7094E95F}" dt="2022-06-16T14:04:54.554" v="1755" actId="1076"/>
          <ac:picMkLst>
            <pc:docMk/>
            <pc:sldMk cId="962159234" sldId="1000"/>
            <ac:picMk id="147" creationId="{8F02D985-048A-070F-3A0E-8F914D860AF5}"/>
          </ac:picMkLst>
        </pc:picChg>
        <pc:picChg chg="add mod topLvl">
          <ac:chgData name="Wouter Van Assche" userId="g+oT1l9Qgu5NpB0/b6QTuywHwppBsGmJv0ffiGd2xzU=" providerId="None" clId="Web-{33D9F5A5-A021-4142-9EEC-F3CC7094E95F}" dt="2022-06-16T14:04:54.569" v="1756" actId="1076"/>
          <ac:picMkLst>
            <pc:docMk/>
            <pc:sldMk cId="962159234" sldId="1000"/>
            <ac:picMk id="148" creationId="{9BC41210-6216-81AA-B0B7-7955A0BA7191}"/>
          </ac:picMkLst>
        </pc:picChg>
        <pc:picChg chg="add mod topLvl">
          <ac:chgData name="Wouter Van Assche" userId="g+oT1l9Qgu5NpB0/b6QTuywHwppBsGmJv0ffiGd2xzU=" providerId="None" clId="Web-{33D9F5A5-A021-4142-9EEC-F3CC7094E95F}" dt="2022-06-16T14:04:54.585" v="1757" actId="1076"/>
          <ac:picMkLst>
            <pc:docMk/>
            <pc:sldMk cId="962159234" sldId="1000"/>
            <ac:picMk id="149" creationId="{0F6FF635-315E-ADA2-A3A1-F62284E0C5BC}"/>
          </ac:picMkLst>
        </pc:picChg>
        <pc:picChg chg="add mod topLvl">
          <ac:chgData name="Wouter Van Assche" userId="g+oT1l9Qgu5NpB0/b6QTuywHwppBsGmJv0ffiGd2xzU=" providerId="None" clId="Web-{33D9F5A5-A021-4142-9EEC-F3CC7094E95F}" dt="2022-06-16T14:04:55.132" v="1798" actId="1076"/>
          <ac:picMkLst>
            <pc:docMk/>
            <pc:sldMk cId="962159234" sldId="1000"/>
            <ac:picMk id="150" creationId="{30A6329D-34B0-EE41-8A4E-EDA5E26594B2}"/>
          </ac:picMkLst>
        </pc:picChg>
        <pc:picChg chg="add mod topLvl">
          <ac:chgData name="Wouter Van Assche" userId="g+oT1l9Qgu5NpB0/b6QTuywHwppBsGmJv0ffiGd2xzU=" providerId="None" clId="Web-{33D9F5A5-A021-4142-9EEC-F3CC7094E95F}" dt="2022-06-16T14:04:55.148" v="1799" actId="1076"/>
          <ac:picMkLst>
            <pc:docMk/>
            <pc:sldMk cId="962159234" sldId="1000"/>
            <ac:picMk id="151" creationId="{1A95E6BF-5291-CE06-2F72-E19A538CCD62}"/>
          </ac:picMkLst>
        </pc:picChg>
        <pc:picChg chg="add mod topLvl">
          <ac:chgData name="Wouter Van Assche" userId="g+oT1l9Qgu5NpB0/b6QTuywHwppBsGmJv0ffiGd2xzU=" providerId="None" clId="Web-{33D9F5A5-A021-4142-9EEC-F3CC7094E95F}" dt="2022-06-16T14:04:55.163" v="1800" actId="1076"/>
          <ac:picMkLst>
            <pc:docMk/>
            <pc:sldMk cId="962159234" sldId="1000"/>
            <ac:picMk id="152" creationId="{6846F5C0-2261-69E1-AB65-94270FA598A4}"/>
          </ac:picMkLst>
        </pc:picChg>
        <pc:picChg chg="add mod topLvl">
          <ac:chgData name="Wouter Van Assche" userId="g+oT1l9Qgu5NpB0/b6QTuywHwppBsGmJv0ffiGd2xzU=" providerId="None" clId="Web-{33D9F5A5-A021-4142-9EEC-F3CC7094E95F}" dt="2022-06-16T14:04:55.179" v="1801" actId="1076"/>
          <ac:picMkLst>
            <pc:docMk/>
            <pc:sldMk cId="962159234" sldId="1000"/>
            <ac:picMk id="153" creationId="{BCAA4B6B-1029-B345-451D-5BAF3FF7C4C9}"/>
          </ac:picMkLst>
        </pc:picChg>
        <pc:picChg chg="add mod topLvl">
          <ac:chgData name="Wouter Van Assche" userId="g+oT1l9Qgu5NpB0/b6QTuywHwppBsGmJv0ffiGd2xzU=" providerId="None" clId="Web-{33D9F5A5-A021-4142-9EEC-F3CC7094E95F}" dt="2022-06-16T14:02:46.629" v="1553"/>
          <ac:picMkLst>
            <pc:docMk/>
            <pc:sldMk cId="962159234" sldId="1000"/>
            <ac:picMk id="154" creationId="{2217C9DE-8F17-A876-A6B5-567EEFD2A418}"/>
          </ac:picMkLst>
        </pc:picChg>
        <pc:picChg chg="add mod topLvl">
          <ac:chgData name="Wouter Van Assche" userId="g+oT1l9Qgu5NpB0/b6QTuywHwppBsGmJv0ffiGd2xzU=" providerId="None" clId="Web-{33D9F5A5-A021-4142-9EEC-F3CC7094E95F}" dt="2022-06-16T14:02:46.629" v="1553"/>
          <ac:picMkLst>
            <pc:docMk/>
            <pc:sldMk cId="962159234" sldId="1000"/>
            <ac:picMk id="155" creationId="{2A693BDA-1CDF-84A6-B2AD-13CE312AC321}"/>
          </ac:picMkLst>
        </pc:picChg>
        <pc:picChg chg="add mod topLvl">
          <ac:chgData name="Wouter Van Assche" userId="g+oT1l9Qgu5NpB0/b6QTuywHwppBsGmJv0ffiGd2xzU=" providerId="None" clId="Web-{33D9F5A5-A021-4142-9EEC-F3CC7094E95F}" dt="2022-06-16T14:02:46.629" v="1553"/>
          <ac:picMkLst>
            <pc:docMk/>
            <pc:sldMk cId="962159234" sldId="1000"/>
            <ac:picMk id="156" creationId="{9ECF29AE-69AD-E4B4-6FF3-160E01B0EE17}"/>
          </ac:picMkLst>
        </pc:picChg>
        <pc:picChg chg="add mod topLvl">
          <ac:chgData name="Wouter Van Assche" userId="g+oT1l9Qgu5NpB0/b6QTuywHwppBsGmJv0ffiGd2xzU=" providerId="None" clId="Web-{33D9F5A5-A021-4142-9EEC-F3CC7094E95F}" dt="2022-06-16T14:02:46.629" v="1553"/>
          <ac:picMkLst>
            <pc:docMk/>
            <pc:sldMk cId="962159234" sldId="1000"/>
            <ac:picMk id="157" creationId="{4EF122F7-66D9-D412-D0E8-885352968896}"/>
          </ac:picMkLst>
        </pc:picChg>
        <pc:picChg chg="add mod topLvl">
          <ac:chgData name="Wouter Van Assche" userId="g+oT1l9Qgu5NpB0/b6QTuywHwppBsGmJv0ffiGd2xzU=" providerId="None" clId="Web-{33D9F5A5-A021-4142-9EEC-F3CC7094E95F}" dt="2022-06-16T14:04:53.913" v="1714" actId="1076"/>
          <ac:picMkLst>
            <pc:docMk/>
            <pc:sldMk cId="962159234" sldId="1000"/>
            <ac:picMk id="158" creationId="{8D0C5AC2-7490-E3C9-CD99-DB6B0EEC1DA0}"/>
          </ac:picMkLst>
        </pc:picChg>
        <pc:picChg chg="add mod topLvl">
          <ac:chgData name="Wouter Van Assche" userId="g+oT1l9Qgu5NpB0/b6QTuywHwppBsGmJv0ffiGd2xzU=" providerId="None" clId="Web-{33D9F5A5-A021-4142-9EEC-F3CC7094E95F}" dt="2022-06-16T14:04:53.929" v="1715" actId="1076"/>
          <ac:picMkLst>
            <pc:docMk/>
            <pc:sldMk cId="962159234" sldId="1000"/>
            <ac:picMk id="159" creationId="{4B67218B-CA02-B4A0-EA9E-359D6BCB9CC3}"/>
          </ac:picMkLst>
        </pc:picChg>
        <pc:picChg chg="add mod topLvl">
          <ac:chgData name="Wouter Van Assche" userId="g+oT1l9Qgu5NpB0/b6QTuywHwppBsGmJv0ffiGd2xzU=" providerId="None" clId="Web-{33D9F5A5-A021-4142-9EEC-F3CC7094E95F}" dt="2022-06-16T14:04:53.944" v="1716" actId="1076"/>
          <ac:picMkLst>
            <pc:docMk/>
            <pc:sldMk cId="962159234" sldId="1000"/>
            <ac:picMk id="160" creationId="{B4A389EE-60DF-DAB5-2562-31C89C9C8499}"/>
          </ac:picMkLst>
        </pc:picChg>
        <pc:picChg chg="add mod topLvl">
          <ac:chgData name="Wouter Van Assche" userId="g+oT1l9Qgu5NpB0/b6QTuywHwppBsGmJv0ffiGd2xzU=" providerId="None" clId="Web-{33D9F5A5-A021-4142-9EEC-F3CC7094E95F}" dt="2022-06-16T14:04:53.960" v="1717" actId="1076"/>
          <ac:picMkLst>
            <pc:docMk/>
            <pc:sldMk cId="962159234" sldId="1000"/>
            <ac:picMk id="161" creationId="{D1D8F55D-0418-5CDD-D8ED-A7509E25DAAA}"/>
          </ac:picMkLst>
        </pc:picChg>
        <pc:picChg chg="add mod topLvl">
          <ac:chgData name="Wouter Van Assche" userId="g+oT1l9Qgu5NpB0/b6QTuywHwppBsGmJv0ffiGd2xzU=" providerId="None" clId="Web-{33D9F5A5-A021-4142-9EEC-F3CC7094E95F}" dt="2022-06-16T14:04:54.601" v="1758" actId="1076"/>
          <ac:picMkLst>
            <pc:docMk/>
            <pc:sldMk cId="962159234" sldId="1000"/>
            <ac:picMk id="162" creationId="{474F2DA0-5FC0-62A7-CC94-0EB7117964FE}"/>
          </ac:picMkLst>
        </pc:picChg>
        <pc:picChg chg="add mod topLvl">
          <ac:chgData name="Wouter Van Assche" userId="g+oT1l9Qgu5NpB0/b6QTuywHwppBsGmJv0ffiGd2xzU=" providerId="None" clId="Web-{33D9F5A5-A021-4142-9EEC-F3CC7094E95F}" dt="2022-06-16T14:04:54.616" v="1759" actId="1076"/>
          <ac:picMkLst>
            <pc:docMk/>
            <pc:sldMk cId="962159234" sldId="1000"/>
            <ac:picMk id="163" creationId="{47A0133D-664C-1119-8E06-CC9AFC4289A9}"/>
          </ac:picMkLst>
        </pc:picChg>
        <pc:picChg chg="add mod topLvl">
          <ac:chgData name="Wouter Van Assche" userId="g+oT1l9Qgu5NpB0/b6QTuywHwppBsGmJv0ffiGd2xzU=" providerId="None" clId="Web-{33D9F5A5-A021-4142-9EEC-F3CC7094E95F}" dt="2022-06-16T14:04:54.632" v="1760" actId="1076"/>
          <ac:picMkLst>
            <pc:docMk/>
            <pc:sldMk cId="962159234" sldId="1000"/>
            <ac:picMk id="164" creationId="{D6AA90EA-3A1B-8C07-7891-694D15E7FF34}"/>
          </ac:picMkLst>
        </pc:picChg>
        <pc:picChg chg="add mod topLvl">
          <ac:chgData name="Wouter Van Assche" userId="g+oT1l9Qgu5NpB0/b6QTuywHwppBsGmJv0ffiGd2xzU=" providerId="None" clId="Web-{33D9F5A5-A021-4142-9EEC-F3CC7094E95F}" dt="2022-06-16T14:04:54.648" v="1761" actId="1076"/>
          <ac:picMkLst>
            <pc:docMk/>
            <pc:sldMk cId="962159234" sldId="1000"/>
            <ac:picMk id="165" creationId="{82037122-71A3-E050-8056-15CE321D624C}"/>
          </ac:picMkLst>
        </pc:picChg>
        <pc:picChg chg="add mod topLvl">
          <ac:chgData name="Wouter Van Assche" userId="g+oT1l9Qgu5NpB0/b6QTuywHwppBsGmJv0ffiGd2xzU=" providerId="None" clId="Web-{33D9F5A5-A021-4142-9EEC-F3CC7094E95F}" dt="2022-06-16T14:04:55.195" v="1802" actId="1076"/>
          <ac:picMkLst>
            <pc:docMk/>
            <pc:sldMk cId="962159234" sldId="1000"/>
            <ac:picMk id="166" creationId="{2AF9153D-263D-6319-41FC-E56E48D76BF7}"/>
          </ac:picMkLst>
        </pc:picChg>
        <pc:picChg chg="add mod topLvl">
          <ac:chgData name="Wouter Van Assche" userId="g+oT1l9Qgu5NpB0/b6QTuywHwppBsGmJv0ffiGd2xzU=" providerId="None" clId="Web-{33D9F5A5-A021-4142-9EEC-F3CC7094E95F}" dt="2022-06-16T14:04:55.210" v="1803" actId="1076"/>
          <ac:picMkLst>
            <pc:docMk/>
            <pc:sldMk cId="962159234" sldId="1000"/>
            <ac:picMk id="167" creationId="{43B73166-E168-63B9-909F-3F3CEB808438}"/>
          </ac:picMkLst>
        </pc:picChg>
        <pc:picChg chg="add mod topLvl">
          <ac:chgData name="Wouter Van Assche" userId="g+oT1l9Qgu5NpB0/b6QTuywHwppBsGmJv0ffiGd2xzU=" providerId="None" clId="Web-{33D9F5A5-A021-4142-9EEC-F3CC7094E95F}" dt="2022-06-16T14:04:55.226" v="1804" actId="1076"/>
          <ac:picMkLst>
            <pc:docMk/>
            <pc:sldMk cId="962159234" sldId="1000"/>
            <ac:picMk id="168" creationId="{9DBF9F8D-F7FD-8654-9C62-5B938FD9FCE2}"/>
          </ac:picMkLst>
        </pc:picChg>
        <pc:picChg chg="add mod topLvl">
          <ac:chgData name="Wouter Van Assche" userId="g+oT1l9Qgu5NpB0/b6QTuywHwppBsGmJv0ffiGd2xzU=" providerId="None" clId="Web-{33D9F5A5-A021-4142-9EEC-F3CC7094E95F}" dt="2022-06-16T14:04:55.241" v="1805" actId="1076"/>
          <ac:picMkLst>
            <pc:docMk/>
            <pc:sldMk cId="962159234" sldId="1000"/>
            <ac:picMk id="169" creationId="{5FE33105-D50D-4F9E-C60D-9CFD24D42523}"/>
          </ac:picMkLst>
        </pc:picChg>
        <pc:picChg chg="add mod topLvl">
          <ac:chgData name="Wouter Van Assche" userId="g+oT1l9Qgu5NpB0/b6QTuywHwppBsGmJv0ffiGd2xzU=" providerId="None" clId="Web-{33D9F5A5-A021-4142-9EEC-F3CC7094E95F}" dt="2022-06-16T14:02:46.629" v="1553"/>
          <ac:picMkLst>
            <pc:docMk/>
            <pc:sldMk cId="962159234" sldId="1000"/>
            <ac:picMk id="170" creationId="{98E07118-1044-8F2D-514F-4867A9ACB492}"/>
          </ac:picMkLst>
        </pc:picChg>
        <pc:picChg chg="add mod topLvl">
          <ac:chgData name="Wouter Van Assche" userId="g+oT1l9Qgu5NpB0/b6QTuywHwppBsGmJv0ffiGd2xzU=" providerId="None" clId="Web-{33D9F5A5-A021-4142-9EEC-F3CC7094E95F}" dt="2022-06-16T14:02:46.629" v="1553"/>
          <ac:picMkLst>
            <pc:docMk/>
            <pc:sldMk cId="962159234" sldId="1000"/>
            <ac:picMk id="171" creationId="{33B25587-FC7C-5989-0FF3-06FDCC167517}"/>
          </ac:picMkLst>
        </pc:picChg>
        <pc:picChg chg="add mod topLvl">
          <ac:chgData name="Wouter Van Assche" userId="g+oT1l9Qgu5NpB0/b6QTuywHwppBsGmJv0ffiGd2xzU=" providerId="None" clId="Web-{33D9F5A5-A021-4142-9EEC-F3CC7094E95F}" dt="2022-06-16T14:02:46.629" v="1553"/>
          <ac:picMkLst>
            <pc:docMk/>
            <pc:sldMk cId="962159234" sldId="1000"/>
            <ac:picMk id="172" creationId="{122D7B26-4EEF-5D51-D3C8-4A8E2662D574}"/>
          </ac:picMkLst>
        </pc:picChg>
        <pc:picChg chg="add mod topLvl">
          <ac:chgData name="Wouter Van Assche" userId="g+oT1l9Qgu5NpB0/b6QTuywHwppBsGmJv0ffiGd2xzU=" providerId="None" clId="Web-{33D9F5A5-A021-4142-9EEC-F3CC7094E95F}" dt="2022-06-16T14:02:46.629" v="1553"/>
          <ac:picMkLst>
            <pc:docMk/>
            <pc:sldMk cId="962159234" sldId="1000"/>
            <ac:picMk id="173" creationId="{ACE913BB-6F06-55C4-AB6E-806421BD7CC6}"/>
          </ac:picMkLst>
        </pc:picChg>
        <pc:picChg chg="add mod topLvl">
          <ac:chgData name="Wouter Van Assche" userId="g+oT1l9Qgu5NpB0/b6QTuywHwppBsGmJv0ffiGd2xzU=" providerId="None" clId="Web-{33D9F5A5-A021-4142-9EEC-F3CC7094E95F}" dt="2022-06-16T14:04:53.976" v="1718" actId="1076"/>
          <ac:picMkLst>
            <pc:docMk/>
            <pc:sldMk cId="962159234" sldId="1000"/>
            <ac:picMk id="174" creationId="{F156FD12-31D8-00D4-A17E-F0A67C6FB06C}"/>
          </ac:picMkLst>
        </pc:picChg>
        <pc:picChg chg="add mod topLvl">
          <ac:chgData name="Wouter Van Assche" userId="g+oT1l9Qgu5NpB0/b6QTuywHwppBsGmJv0ffiGd2xzU=" providerId="None" clId="Web-{33D9F5A5-A021-4142-9EEC-F3CC7094E95F}" dt="2022-06-16T14:04:53.991" v="1719" actId="1076"/>
          <ac:picMkLst>
            <pc:docMk/>
            <pc:sldMk cId="962159234" sldId="1000"/>
            <ac:picMk id="175" creationId="{9D9B4BC4-04AF-297F-BD88-9C580330D40F}"/>
          </ac:picMkLst>
        </pc:picChg>
        <pc:picChg chg="add mod topLvl">
          <ac:chgData name="Wouter Van Assche" userId="g+oT1l9Qgu5NpB0/b6QTuywHwppBsGmJv0ffiGd2xzU=" providerId="None" clId="Web-{33D9F5A5-A021-4142-9EEC-F3CC7094E95F}" dt="2022-06-16T14:04:53.991" v="1720" actId="1076"/>
          <ac:picMkLst>
            <pc:docMk/>
            <pc:sldMk cId="962159234" sldId="1000"/>
            <ac:picMk id="176" creationId="{E95FB572-854D-7F89-94DA-FA8890648131}"/>
          </ac:picMkLst>
        </pc:picChg>
        <pc:picChg chg="add mod topLvl">
          <ac:chgData name="Wouter Van Assche" userId="g+oT1l9Qgu5NpB0/b6QTuywHwppBsGmJv0ffiGd2xzU=" providerId="None" clId="Web-{33D9F5A5-A021-4142-9EEC-F3CC7094E95F}" dt="2022-06-16T14:04:54.007" v="1721" actId="1076"/>
          <ac:picMkLst>
            <pc:docMk/>
            <pc:sldMk cId="962159234" sldId="1000"/>
            <ac:picMk id="177" creationId="{9252B9C7-BEB6-9B17-31C8-864B04853AD4}"/>
          </ac:picMkLst>
        </pc:picChg>
        <pc:picChg chg="add mod topLvl">
          <ac:chgData name="Wouter Van Assche" userId="g+oT1l9Qgu5NpB0/b6QTuywHwppBsGmJv0ffiGd2xzU=" providerId="None" clId="Web-{33D9F5A5-A021-4142-9EEC-F3CC7094E95F}" dt="2022-06-16T14:04:54.648" v="1762" actId="1076"/>
          <ac:picMkLst>
            <pc:docMk/>
            <pc:sldMk cId="962159234" sldId="1000"/>
            <ac:picMk id="178" creationId="{1EC5420C-86A1-38BC-5A8E-9464FF58B6C4}"/>
          </ac:picMkLst>
        </pc:picChg>
        <pc:picChg chg="add mod topLvl">
          <ac:chgData name="Wouter Van Assche" userId="g+oT1l9Qgu5NpB0/b6QTuywHwppBsGmJv0ffiGd2xzU=" providerId="None" clId="Web-{33D9F5A5-A021-4142-9EEC-F3CC7094E95F}" dt="2022-06-16T14:04:54.663" v="1763" actId="1076"/>
          <ac:picMkLst>
            <pc:docMk/>
            <pc:sldMk cId="962159234" sldId="1000"/>
            <ac:picMk id="179" creationId="{0C999C11-BCEB-E4F8-4D03-A9A3AD0549F1}"/>
          </ac:picMkLst>
        </pc:picChg>
        <pc:picChg chg="add mod topLvl">
          <ac:chgData name="Wouter Van Assche" userId="g+oT1l9Qgu5NpB0/b6QTuywHwppBsGmJv0ffiGd2xzU=" providerId="None" clId="Web-{33D9F5A5-A021-4142-9EEC-F3CC7094E95F}" dt="2022-06-16T14:04:54.679" v="1764" actId="1076"/>
          <ac:picMkLst>
            <pc:docMk/>
            <pc:sldMk cId="962159234" sldId="1000"/>
            <ac:picMk id="180" creationId="{CDE6E0A6-8436-7583-618A-7782C1766001}"/>
          </ac:picMkLst>
        </pc:picChg>
        <pc:picChg chg="add mod topLvl">
          <ac:chgData name="Wouter Van Assche" userId="g+oT1l9Qgu5NpB0/b6QTuywHwppBsGmJv0ffiGd2xzU=" providerId="None" clId="Web-{33D9F5A5-A021-4142-9EEC-F3CC7094E95F}" dt="2022-06-16T14:04:54.694" v="1765" actId="1076"/>
          <ac:picMkLst>
            <pc:docMk/>
            <pc:sldMk cId="962159234" sldId="1000"/>
            <ac:picMk id="181" creationId="{8AE9254A-E93F-D431-8A3C-3B82C2E047A7}"/>
          </ac:picMkLst>
        </pc:picChg>
      </pc:sldChg>
      <pc:sldChg chg="addSp delSp modSp add replId">
        <pc:chgData name="Wouter Van Assche" userId="g+oT1l9Qgu5NpB0/b6QTuywHwppBsGmJv0ffiGd2xzU=" providerId="None" clId="Web-{33D9F5A5-A021-4142-9EEC-F3CC7094E95F}" dt="2022-06-16T15:01:28.229" v="2073" actId="20577"/>
        <pc:sldMkLst>
          <pc:docMk/>
          <pc:sldMk cId="1445410374" sldId="1001"/>
        </pc:sldMkLst>
        <pc:spChg chg="mod">
          <ac:chgData name="Wouter Van Assche" userId="g+oT1l9Qgu5NpB0/b6QTuywHwppBsGmJv0ffiGd2xzU=" providerId="None" clId="Web-{33D9F5A5-A021-4142-9EEC-F3CC7094E95F}" dt="2022-06-16T15:01:28.229" v="2073" actId="20577"/>
          <ac:spMkLst>
            <pc:docMk/>
            <pc:sldMk cId="1445410374" sldId="1001"/>
            <ac:spMk id="3" creationId="{00000000-0000-0000-0000-000000000000}"/>
          </ac:spMkLst>
        </pc:spChg>
        <pc:spChg chg="mod">
          <ac:chgData name="Wouter Van Assche" userId="g+oT1l9Qgu5NpB0/b6QTuywHwppBsGmJv0ffiGd2xzU=" providerId="None" clId="Web-{33D9F5A5-A021-4142-9EEC-F3CC7094E95F}" dt="2022-06-16T14:07:57.027" v="1828"/>
          <ac:spMkLst>
            <pc:docMk/>
            <pc:sldMk cId="1445410374" sldId="1001"/>
            <ac:spMk id="6" creationId="{614C0D83-DD2A-94BA-FF22-6D0189DE8F7C}"/>
          </ac:spMkLst>
        </pc:spChg>
        <pc:spChg chg="add mod">
          <ac:chgData name="Wouter Van Assche" userId="g+oT1l9Qgu5NpB0/b6QTuywHwppBsGmJv0ffiGd2xzU=" providerId="None" clId="Web-{33D9F5A5-A021-4142-9EEC-F3CC7094E95F}" dt="2022-06-16T14:20:04.310" v="1883" actId="14100"/>
          <ac:spMkLst>
            <pc:docMk/>
            <pc:sldMk cId="1445410374" sldId="1001"/>
            <ac:spMk id="198" creationId="{403C1457-F37A-7767-BD6F-D40C0967D662}"/>
          </ac:spMkLst>
        </pc:spChg>
        <pc:grpChg chg="add del">
          <ac:chgData name="Wouter Van Assche" userId="g+oT1l9Qgu5NpB0/b6QTuywHwppBsGmJv0ffiGd2xzU=" providerId="None" clId="Web-{33D9F5A5-A021-4142-9EEC-F3CC7094E95F}" dt="2022-06-16T14:20:58.108" v="1886"/>
          <ac:grpSpMkLst>
            <pc:docMk/>
            <pc:sldMk cId="1445410374" sldId="1001"/>
            <ac:grpSpMk id="180" creationId="{4FB932CB-D059-9F3B-63BD-4808B6DA3A36}"/>
          </ac:grpSpMkLst>
        </pc:grpChg>
        <pc:grpChg chg="add mod">
          <ac:chgData name="Wouter Van Assche" userId="g+oT1l9Qgu5NpB0/b6QTuywHwppBsGmJv0ffiGd2xzU=" providerId="None" clId="Web-{33D9F5A5-A021-4142-9EEC-F3CC7094E95F}" dt="2022-06-16T14:19:38.481" v="1877" actId="1076"/>
          <ac:grpSpMkLst>
            <pc:docMk/>
            <pc:sldMk cId="1445410374" sldId="1001"/>
            <ac:grpSpMk id="196" creationId="{365BF2B6-1C18-4148-5E7B-0860755469A1}"/>
          </ac:grpSpMkLst>
        </pc:grpChg>
        <pc:grpChg chg="add mod">
          <ac:chgData name="Wouter Van Assche" userId="g+oT1l9Qgu5NpB0/b6QTuywHwppBsGmJv0ffiGd2xzU=" providerId="None" clId="Web-{33D9F5A5-A021-4142-9EEC-F3CC7094E95F}" dt="2022-06-16T14:33:58.252" v="1918" actId="1076"/>
          <ac:grpSpMkLst>
            <pc:docMk/>
            <pc:sldMk cId="1445410374" sldId="1001"/>
            <ac:grpSpMk id="199" creationId="{0EBBB5B3-38D8-3516-0147-27901D84BF3F}"/>
          </ac:grpSpMkLst>
        </pc:grpChg>
        <pc:picChg chg="add del mod">
          <ac:chgData name="Wouter Van Assche" userId="g+oT1l9Qgu5NpB0/b6QTuywHwppBsGmJv0ffiGd2xzU=" providerId="None" clId="Web-{33D9F5A5-A021-4142-9EEC-F3CC7094E95F}" dt="2022-06-16T14:09:05.107" v="1850"/>
          <ac:picMkLst>
            <pc:docMk/>
            <pc:sldMk cId="1445410374" sldId="1001"/>
            <ac:picMk id="182" creationId="{304597BF-2F55-A0D6-2646-D4431CAFCE29}"/>
          </ac:picMkLst>
        </pc:picChg>
        <pc:picChg chg="add del mod">
          <ac:chgData name="Wouter Van Assche" userId="g+oT1l9Qgu5NpB0/b6QTuywHwppBsGmJv0ffiGd2xzU=" providerId="None" clId="Web-{33D9F5A5-A021-4142-9EEC-F3CC7094E95F}" dt="2022-06-16T14:09:05.107" v="1849"/>
          <ac:picMkLst>
            <pc:docMk/>
            <pc:sldMk cId="1445410374" sldId="1001"/>
            <ac:picMk id="184" creationId="{6DB71F33-26C4-DD5E-5C19-696C8FCA4770}"/>
          </ac:picMkLst>
        </pc:picChg>
        <pc:picChg chg="add del mod">
          <ac:chgData name="Wouter Van Assche" userId="g+oT1l9Qgu5NpB0/b6QTuywHwppBsGmJv0ffiGd2xzU=" providerId="None" clId="Web-{33D9F5A5-A021-4142-9EEC-F3CC7094E95F}" dt="2022-06-16T14:09:05.107" v="1848"/>
          <ac:picMkLst>
            <pc:docMk/>
            <pc:sldMk cId="1445410374" sldId="1001"/>
            <ac:picMk id="186" creationId="{C4BD7967-8048-59FB-EC43-FB0106D0535C}"/>
          </ac:picMkLst>
        </pc:picChg>
        <pc:picChg chg="add del mod">
          <ac:chgData name="Wouter Van Assche" userId="g+oT1l9Qgu5NpB0/b6QTuywHwppBsGmJv0ffiGd2xzU=" providerId="None" clId="Web-{33D9F5A5-A021-4142-9EEC-F3CC7094E95F}" dt="2022-06-16T14:09:05.107" v="1847"/>
          <ac:picMkLst>
            <pc:docMk/>
            <pc:sldMk cId="1445410374" sldId="1001"/>
            <ac:picMk id="188" creationId="{4D7ABF78-1475-CB42-FAAD-CEE96734FA76}"/>
          </ac:picMkLst>
        </pc:picChg>
        <pc:picChg chg="add del mod">
          <ac:chgData name="Wouter Van Assche" userId="g+oT1l9Qgu5NpB0/b6QTuywHwppBsGmJv0ffiGd2xzU=" providerId="None" clId="Web-{33D9F5A5-A021-4142-9EEC-F3CC7094E95F}" dt="2022-06-16T14:09:05.107" v="1846"/>
          <ac:picMkLst>
            <pc:docMk/>
            <pc:sldMk cId="1445410374" sldId="1001"/>
            <ac:picMk id="190" creationId="{DF384CAB-2FC7-F46E-C9CA-FA9939A1F5A4}"/>
          </ac:picMkLst>
        </pc:picChg>
        <pc:picChg chg="add mod">
          <ac:chgData name="Wouter Van Assche" userId="g+oT1l9Qgu5NpB0/b6QTuywHwppBsGmJv0ffiGd2xzU=" providerId="None" clId="Web-{33D9F5A5-A021-4142-9EEC-F3CC7094E95F}" dt="2022-06-16T14:14:53.849" v="1860" actId="1076"/>
          <ac:picMkLst>
            <pc:docMk/>
            <pc:sldMk cId="1445410374" sldId="1001"/>
            <ac:picMk id="191" creationId="{481BAD74-77B4-FEFE-7086-2AC889295F8D}"/>
          </ac:picMkLst>
        </pc:picChg>
        <pc:picChg chg="add mod">
          <ac:chgData name="Wouter Van Assche" userId="g+oT1l9Qgu5NpB0/b6QTuywHwppBsGmJv0ffiGd2xzU=" providerId="None" clId="Web-{33D9F5A5-A021-4142-9EEC-F3CC7094E95F}" dt="2022-06-16T14:15:19.819" v="1866" actId="1076"/>
          <ac:picMkLst>
            <pc:docMk/>
            <pc:sldMk cId="1445410374" sldId="1001"/>
            <ac:picMk id="192" creationId="{C809B539-520B-09F4-26EE-86B0DD93AD79}"/>
          </ac:picMkLst>
        </pc:picChg>
        <pc:picChg chg="add mod">
          <ac:chgData name="Wouter Van Assche" userId="g+oT1l9Qgu5NpB0/b6QTuywHwppBsGmJv0ffiGd2xzU=" providerId="None" clId="Web-{33D9F5A5-A021-4142-9EEC-F3CC7094E95F}" dt="2022-06-16T14:15:12.194" v="1865" actId="1076"/>
          <ac:picMkLst>
            <pc:docMk/>
            <pc:sldMk cId="1445410374" sldId="1001"/>
            <ac:picMk id="193" creationId="{116D3DB0-67CF-9F0C-2460-27B6B3C021CC}"/>
          </ac:picMkLst>
        </pc:picChg>
        <pc:picChg chg="add mod">
          <ac:chgData name="Wouter Van Assche" userId="g+oT1l9Qgu5NpB0/b6QTuywHwppBsGmJv0ffiGd2xzU=" providerId="None" clId="Web-{33D9F5A5-A021-4142-9EEC-F3CC7094E95F}" dt="2022-06-16T14:14:55.850" v="1861" actId="1076"/>
          <ac:picMkLst>
            <pc:docMk/>
            <pc:sldMk cId="1445410374" sldId="1001"/>
            <ac:picMk id="194" creationId="{ABABD77E-B9B8-1CC5-2BC9-62FB5C99908D}"/>
          </ac:picMkLst>
        </pc:picChg>
        <pc:picChg chg="add mod">
          <ac:chgData name="Wouter Van Assche" userId="g+oT1l9Qgu5NpB0/b6QTuywHwppBsGmJv0ffiGd2xzU=" providerId="None" clId="Web-{33D9F5A5-A021-4142-9EEC-F3CC7094E95F}" dt="2022-06-16T14:15:07.834" v="1864" actId="1076"/>
          <ac:picMkLst>
            <pc:docMk/>
            <pc:sldMk cId="1445410374" sldId="1001"/>
            <ac:picMk id="195" creationId="{68CFF12B-D065-33F8-B73F-63D0C08AE75B}"/>
          </ac:picMkLst>
        </pc:picChg>
      </pc:sldChg>
      <pc:sldChg chg="addSp delSp modSp add replId">
        <pc:chgData name="Wouter Van Assche" userId="g+oT1l9Qgu5NpB0/b6QTuywHwppBsGmJv0ffiGd2xzU=" providerId="None" clId="Web-{33D9F5A5-A021-4142-9EEC-F3CC7094E95F}" dt="2022-06-16T15:01:23.151" v="2072" actId="20577"/>
        <pc:sldMkLst>
          <pc:docMk/>
          <pc:sldMk cId="2966869957" sldId="1002"/>
        </pc:sldMkLst>
        <pc:spChg chg="mod">
          <ac:chgData name="Wouter Van Assche" userId="g+oT1l9Qgu5NpB0/b6QTuywHwppBsGmJv0ffiGd2xzU=" providerId="None" clId="Web-{33D9F5A5-A021-4142-9EEC-F3CC7094E95F}" dt="2022-06-16T14:47:33.600" v="1975" actId="1076"/>
          <ac:spMkLst>
            <pc:docMk/>
            <pc:sldMk cId="2966869957" sldId="1002"/>
            <ac:spMk id="2" creationId="{00000000-0000-0000-0000-000000000000}"/>
          </ac:spMkLst>
        </pc:spChg>
        <pc:spChg chg="mod">
          <ac:chgData name="Wouter Van Assche" userId="g+oT1l9Qgu5NpB0/b6QTuywHwppBsGmJv0ffiGd2xzU=" providerId="None" clId="Web-{33D9F5A5-A021-4142-9EEC-F3CC7094E95F}" dt="2022-06-16T15:01:23.151" v="2072" actId="20577"/>
          <ac:spMkLst>
            <pc:docMk/>
            <pc:sldMk cId="2966869957" sldId="1002"/>
            <ac:spMk id="3" creationId="{00000000-0000-0000-0000-000000000000}"/>
          </ac:spMkLst>
        </pc:spChg>
        <pc:spChg chg="add mod topLvl">
          <ac:chgData name="Wouter Van Assche" userId="g+oT1l9Qgu5NpB0/b6QTuywHwppBsGmJv0ffiGd2xzU=" providerId="None" clId="Web-{33D9F5A5-A021-4142-9EEC-F3CC7094E95F}" dt="2022-06-16T14:32:56.141" v="1910" actId="14100"/>
          <ac:spMkLst>
            <pc:docMk/>
            <pc:sldMk cId="2966869957" sldId="1002"/>
            <ac:spMk id="186" creationId="{AE2C3EBE-BFBA-1FDD-290C-B24EF5748EDC}"/>
          </ac:spMkLst>
        </pc:spChg>
        <pc:grpChg chg="add del">
          <ac:chgData name="Wouter Van Assche" userId="g+oT1l9Qgu5NpB0/b6QTuywHwppBsGmJv0ffiGd2xzU=" providerId="None" clId="Web-{33D9F5A5-A021-4142-9EEC-F3CC7094E95F}" dt="2022-06-16T14:21:01.733" v="1887"/>
          <ac:grpSpMkLst>
            <pc:docMk/>
            <pc:sldMk cId="2966869957" sldId="1002"/>
            <ac:grpSpMk id="180" creationId="{EF6D6E14-6639-658F-8BA3-3DCCAD45556E}"/>
          </ac:grpSpMkLst>
        </pc:grpChg>
        <pc:grpChg chg="add mod topLvl">
          <ac:chgData name="Wouter Van Assche" userId="g+oT1l9Qgu5NpB0/b6QTuywHwppBsGmJv0ffiGd2xzU=" providerId="None" clId="Web-{33D9F5A5-A021-4142-9EEC-F3CC7094E95F}" dt="2022-06-16T14:33:01.860" v="1911" actId="1076"/>
          <ac:grpSpMkLst>
            <pc:docMk/>
            <pc:sldMk cId="2966869957" sldId="1002"/>
            <ac:grpSpMk id="187" creationId="{70395554-3E0B-0CC1-F64A-9ABA83EC0B9F}"/>
          </ac:grpSpMkLst>
        </pc:grpChg>
        <pc:grpChg chg="add del">
          <ac:chgData name="Wouter Van Assche" userId="g+oT1l9Qgu5NpB0/b6QTuywHwppBsGmJv0ffiGd2xzU=" providerId="None" clId="Web-{33D9F5A5-A021-4142-9EEC-F3CC7094E95F}" dt="2022-06-16T14:23:46.581" v="1907"/>
          <ac:grpSpMkLst>
            <pc:docMk/>
            <pc:sldMk cId="2966869957" sldId="1002"/>
            <ac:grpSpMk id="188" creationId="{B7ED4BDD-D62F-682F-F7D0-A41FABEC07B6}"/>
          </ac:grpSpMkLst>
        </pc:grpChg>
        <pc:grpChg chg="add mod">
          <ac:chgData name="Wouter Van Assche" userId="g+oT1l9Qgu5NpB0/b6QTuywHwppBsGmJv0ffiGd2xzU=" providerId="None" clId="Web-{33D9F5A5-A021-4142-9EEC-F3CC7094E95F}" dt="2022-06-16T14:33:53.580" v="1917" actId="1076"/>
          <ac:grpSpMkLst>
            <pc:docMk/>
            <pc:sldMk cId="2966869957" sldId="1002"/>
            <ac:grpSpMk id="189" creationId="{337C01DA-D1BF-1FF1-8A4E-4B83C1F5A96F}"/>
          </ac:grpSpMkLst>
        </pc:grpChg>
        <pc:picChg chg="add mod">
          <ac:chgData name="Wouter Van Assche" userId="g+oT1l9Qgu5NpB0/b6QTuywHwppBsGmJv0ffiGd2xzU=" providerId="None" clId="Web-{33D9F5A5-A021-4142-9EEC-F3CC7094E95F}" dt="2022-06-16T14:22:13.266" v="1891" actId="1076"/>
          <ac:picMkLst>
            <pc:docMk/>
            <pc:sldMk cId="2966869957" sldId="1002"/>
            <ac:picMk id="181" creationId="{8F5B7DDB-1E3B-F111-8490-DD5BE8BE759F}"/>
          </ac:picMkLst>
        </pc:picChg>
        <pc:picChg chg="add mod">
          <ac:chgData name="Wouter Van Assche" userId="g+oT1l9Qgu5NpB0/b6QTuywHwppBsGmJv0ffiGd2xzU=" providerId="None" clId="Web-{33D9F5A5-A021-4142-9EEC-F3CC7094E95F}" dt="2022-06-16T14:22:38.329" v="1897" actId="1076"/>
          <ac:picMkLst>
            <pc:docMk/>
            <pc:sldMk cId="2966869957" sldId="1002"/>
            <ac:picMk id="182" creationId="{94F5C127-E4E1-C8E6-3AA8-951AE8EC457C}"/>
          </ac:picMkLst>
        </pc:picChg>
        <pc:picChg chg="add mod">
          <ac:chgData name="Wouter Van Assche" userId="g+oT1l9Qgu5NpB0/b6QTuywHwppBsGmJv0ffiGd2xzU=" providerId="None" clId="Web-{33D9F5A5-A021-4142-9EEC-F3CC7094E95F}" dt="2022-06-16T14:22:42.329" v="1898" actId="1076"/>
          <ac:picMkLst>
            <pc:docMk/>
            <pc:sldMk cId="2966869957" sldId="1002"/>
            <ac:picMk id="183" creationId="{D14A2F99-03F4-3C71-6126-CBC86512C31F}"/>
          </ac:picMkLst>
        </pc:picChg>
        <pc:picChg chg="add mod">
          <ac:chgData name="Wouter Van Assche" userId="g+oT1l9Qgu5NpB0/b6QTuywHwppBsGmJv0ffiGd2xzU=" providerId="None" clId="Web-{33D9F5A5-A021-4142-9EEC-F3CC7094E95F}" dt="2022-06-16T14:22:44.767" v="1899" actId="1076"/>
          <ac:picMkLst>
            <pc:docMk/>
            <pc:sldMk cId="2966869957" sldId="1002"/>
            <ac:picMk id="184" creationId="{E1F72DE6-E400-7E88-C050-1B1D26045CC5}"/>
          </ac:picMkLst>
        </pc:picChg>
      </pc:sldChg>
      <pc:sldChg chg="addSp delSp modSp add replId">
        <pc:chgData name="Wouter Van Assche" userId="g+oT1l9Qgu5NpB0/b6QTuywHwppBsGmJv0ffiGd2xzU=" providerId="None" clId="Web-{33D9F5A5-A021-4142-9EEC-F3CC7094E95F}" dt="2022-06-16T15:01:17.979" v="2071" actId="20577"/>
        <pc:sldMkLst>
          <pc:docMk/>
          <pc:sldMk cId="1868406360" sldId="1003"/>
        </pc:sldMkLst>
        <pc:spChg chg="mod">
          <ac:chgData name="Wouter Van Assche" userId="g+oT1l9Qgu5NpB0/b6QTuywHwppBsGmJv0ffiGd2xzU=" providerId="None" clId="Web-{33D9F5A5-A021-4142-9EEC-F3CC7094E95F}" dt="2022-06-16T15:01:17.979" v="2071" actId="20577"/>
          <ac:spMkLst>
            <pc:docMk/>
            <pc:sldMk cId="1868406360" sldId="1003"/>
            <ac:spMk id="3" creationId="{00000000-0000-0000-0000-000000000000}"/>
          </ac:spMkLst>
        </pc:spChg>
        <pc:spChg chg="mod topLvl">
          <ac:chgData name="Wouter Van Assche" userId="g+oT1l9Qgu5NpB0/b6QTuywHwppBsGmJv0ffiGd2xzU=" providerId="None" clId="Web-{33D9F5A5-A021-4142-9EEC-F3CC7094E95F}" dt="2022-06-16T14:39:57.839" v="1927" actId="14100"/>
          <ac:spMkLst>
            <pc:docMk/>
            <pc:sldMk cId="1868406360" sldId="1003"/>
            <ac:spMk id="183" creationId="{940BA8FE-A03D-037A-9B91-28757B372F9C}"/>
          </ac:spMkLst>
        </pc:spChg>
        <pc:spChg chg="add mod">
          <ac:chgData name="Wouter Van Assche" userId="g+oT1l9Qgu5NpB0/b6QTuywHwppBsGmJv0ffiGd2xzU=" providerId="None" clId="Web-{33D9F5A5-A021-4142-9EEC-F3CC7094E95F}" dt="2022-06-16T14:46:28.239" v="1970" actId="1076"/>
          <ac:spMkLst>
            <pc:docMk/>
            <pc:sldMk cId="1868406360" sldId="1003"/>
            <ac:spMk id="198" creationId="{17518672-272D-6444-C316-AC3712D177EE}"/>
          </ac:spMkLst>
        </pc:spChg>
        <pc:spChg chg="add del mod">
          <ac:chgData name="Wouter Van Assche" userId="g+oT1l9Qgu5NpB0/b6QTuywHwppBsGmJv0ffiGd2xzU=" providerId="None" clId="Web-{33D9F5A5-A021-4142-9EEC-F3CC7094E95F}" dt="2022-06-16T15:00:56.775" v="2066"/>
          <ac:spMkLst>
            <pc:docMk/>
            <pc:sldMk cId="1868406360" sldId="1003"/>
            <ac:spMk id="200" creationId="{3BA75273-A7DD-76E9-0258-FF2A165D3B4A}"/>
          </ac:spMkLst>
        </pc:spChg>
        <pc:grpChg chg="add del">
          <ac:chgData name="Wouter Van Assche" userId="g+oT1l9Qgu5NpB0/b6QTuywHwppBsGmJv0ffiGd2xzU=" providerId="None" clId="Web-{33D9F5A5-A021-4142-9EEC-F3CC7094E95F}" dt="2022-06-16T14:21:04.983" v="1888"/>
          <ac:grpSpMkLst>
            <pc:docMk/>
            <pc:sldMk cId="1868406360" sldId="1003"/>
            <ac:grpSpMk id="180" creationId="{6B0B229B-6EAB-7A3C-B04C-211C7F187699}"/>
          </ac:grpSpMkLst>
        </pc:grpChg>
        <pc:grpChg chg="del topLvl">
          <ac:chgData name="Wouter Van Assche" userId="g+oT1l9Qgu5NpB0/b6QTuywHwppBsGmJv0ffiGd2xzU=" providerId="None" clId="Web-{33D9F5A5-A021-4142-9EEC-F3CC7094E95F}" dt="2022-06-16T14:39:29.229" v="1924"/>
          <ac:grpSpMkLst>
            <pc:docMk/>
            <pc:sldMk cId="1868406360" sldId="1003"/>
            <ac:grpSpMk id="182" creationId="{D99D8A10-2623-7567-F900-4B0D1F6DF437}"/>
          </ac:grpSpMkLst>
        </pc:grpChg>
        <pc:grpChg chg="add del">
          <ac:chgData name="Wouter Van Assche" userId="g+oT1l9Qgu5NpB0/b6QTuywHwppBsGmJv0ffiGd2xzU=" providerId="None" clId="Web-{33D9F5A5-A021-4142-9EEC-F3CC7094E95F}" dt="2022-06-16T14:34:24.971" v="1922"/>
          <ac:grpSpMkLst>
            <pc:docMk/>
            <pc:sldMk cId="1868406360" sldId="1003"/>
            <ac:grpSpMk id="188" creationId="{71E4E079-523E-DFD9-7B2C-D55BA4A8AF96}"/>
          </ac:grpSpMkLst>
        </pc:grpChg>
        <pc:grpChg chg="add del mod">
          <ac:chgData name="Wouter Van Assche" userId="g+oT1l9Qgu5NpB0/b6QTuywHwppBsGmJv0ffiGd2xzU=" providerId="None" clId="Web-{33D9F5A5-A021-4142-9EEC-F3CC7094E95F}" dt="2022-06-16T14:45:25.628" v="1962"/>
          <ac:grpSpMkLst>
            <pc:docMk/>
            <pc:sldMk cId="1868406360" sldId="1003"/>
            <ac:grpSpMk id="191" creationId="{F6507636-A2C2-3E75-D4B0-AEA53A29C77C}"/>
          </ac:grpSpMkLst>
        </pc:grpChg>
        <pc:grpChg chg="add">
          <ac:chgData name="Wouter Van Assche" userId="g+oT1l9Qgu5NpB0/b6QTuywHwppBsGmJv0ffiGd2xzU=" providerId="None" clId="Web-{33D9F5A5-A021-4142-9EEC-F3CC7094E95F}" dt="2022-06-16T14:46:52.927" v="1971"/>
          <ac:grpSpMkLst>
            <pc:docMk/>
            <pc:sldMk cId="1868406360" sldId="1003"/>
            <ac:grpSpMk id="199" creationId="{4447D3EF-5983-7FB5-2C6C-2C5AC6468BEF}"/>
          </ac:grpSpMkLst>
        </pc:grpChg>
        <pc:picChg chg="mod topLvl">
          <ac:chgData name="Wouter Van Assche" userId="g+oT1l9Qgu5NpB0/b6QTuywHwppBsGmJv0ffiGd2xzU=" providerId="None" clId="Web-{33D9F5A5-A021-4142-9EEC-F3CC7094E95F}" dt="2022-06-16T14:41:38.747" v="1948" actId="14100"/>
          <ac:picMkLst>
            <pc:docMk/>
            <pc:sldMk cId="1868406360" sldId="1003"/>
            <ac:picMk id="184" creationId="{FD7D34E5-91DA-04FF-AFFA-729FBE28BE8C}"/>
          </ac:picMkLst>
        </pc:picChg>
        <pc:picChg chg="mod topLvl">
          <ac:chgData name="Wouter Van Assche" userId="g+oT1l9Qgu5NpB0/b6QTuywHwppBsGmJv0ffiGd2xzU=" providerId="None" clId="Web-{33D9F5A5-A021-4142-9EEC-F3CC7094E95F}" dt="2022-06-16T14:41:38.747" v="1947" actId="14100"/>
          <ac:picMkLst>
            <pc:docMk/>
            <pc:sldMk cId="1868406360" sldId="1003"/>
            <ac:picMk id="185" creationId="{E16989B8-3A74-2FA2-6554-D19BA2B94C52}"/>
          </ac:picMkLst>
        </pc:picChg>
        <pc:picChg chg="mod topLvl">
          <ac:chgData name="Wouter Van Assche" userId="g+oT1l9Qgu5NpB0/b6QTuywHwppBsGmJv0ffiGd2xzU=" providerId="None" clId="Web-{33D9F5A5-A021-4142-9EEC-F3CC7094E95F}" dt="2022-06-16T14:41:38.747" v="1946" actId="14100"/>
          <ac:picMkLst>
            <pc:docMk/>
            <pc:sldMk cId="1868406360" sldId="1003"/>
            <ac:picMk id="186" creationId="{79E83A77-6AB5-FA80-2794-7D31BE2FACEA}"/>
          </ac:picMkLst>
        </pc:picChg>
        <pc:picChg chg="mod topLvl">
          <ac:chgData name="Wouter Van Assche" userId="g+oT1l9Qgu5NpB0/b6QTuywHwppBsGmJv0ffiGd2xzU=" providerId="None" clId="Web-{33D9F5A5-A021-4142-9EEC-F3CC7094E95F}" dt="2022-06-16T14:41:38.747" v="1945" actId="14100"/>
          <ac:picMkLst>
            <pc:docMk/>
            <pc:sldMk cId="1868406360" sldId="1003"/>
            <ac:picMk id="187" creationId="{31590B2F-15B0-F4A0-2C02-E742EB4E92BE}"/>
          </ac:picMkLst>
        </pc:picChg>
        <pc:picChg chg="add mod">
          <ac:chgData name="Wouter Van Assche" userId="g+oT1l9Qgu5NpB0/b6QTuywHwppBsGmJv0ffiGd2xzU=" providerId="None" clId="Web-{33D9F5A5-A021-4142-9EEC-F3CC7094E95F}" dt="2022-06-16T14:41:38.747" v="1944" actId="14100"/>
          <ac:picMkLst>
            <pc:docMk/>
            <pc:sldMk cId="1868406360" sldId="1003"/>
            <ac:picMk id="190" creationId="{E2A3BC62-51AF-41C1-DCE1-FDDB88C12925}"/>
          </ac:picMkLst>
        </pc:picChg>
        <pc:picChg chg="add mod">
          <ac:chgData name="Wouter Van Assche" userId="g+oT1l9Qgu5NpB0/b6QTuywHwppBsGmJv0ffiGd2xzU=" providerId="None" clId="Web-{33D9F5A5-A021-4142-9EEC-F3CC7094E95F}" dt="2022-06-16T14:45:02.096" v="1960" actId="1076"/>
          <ac:picMkLst>
            <pc:docMk/>
            <pc:sldMk cId="1868406360" sldId="1003"/>
            <ac:picMk id="192" creationId="{146CCA80-35FA-5176-D99E-C2FF2DA694F2}"/>
          </ac:picMkLst>
        </pc:picChg>
        <pc:picChg chg="add mod">
          <ac:chgData name="Wouter Van Assche" userId="g+oT1l9Qgu5NpB0/b6QTuywHwppBsGmJv0ffiGd2xzU=" providerId="None" clId="Web-{33D9F5A5-A021-4142-9EEC-F3CC7094E95F}" dt="2022-06-16T14:46:00.551" v="1964" actId="1076"/>
          <ac:picMkLst>
            <pc:docMk/>
            <pc:sldMk cId="1868406360" sldId="1003"/>
            <ac:picMk id="193" creationId="{798A79F0-A712-B54D-0060-D37FD405B5CF}"/>
          </ac:picMkLst>
        </pc:picChg>
        <pc:picChg chg="add mod">
          <ac:chgData name="Wouter Van Assche" userId="g+oT1l9Qgu5NpB0/b6QTuywHwppBsGmJv0ffiGd2xzU=" providerId="None" clId="Web-{33D9F5A5-A021-4142-9EEC-F3CC7094E95F}" dt="2022-06-16T14:45:56.129" v="1963" actId="1076"/>
          <ac:picMkLst>
            <pc:docMk/>
            <pc:sldMk cId="1868406360" sldId="1003"/>
            <ac:picMk id="194" creationId="{D1801916-34F3-A993-3C82-38771682F205}"/>
          </ac:picMkLst>
        </pc:picChg>
        <pc:picChg chg="add mod">
          <ac:chgData name="Wouter Van Assche" userId="g+oT1l9Qgu5NpB0/b6QTuywHwppBsGmJv0ffiGd2xzU=" providerId="None" clId="Web-{33D9F5A5-A021-4142-9EEC-F3CC7094E95F}" dt="2022-06-16T14:46:09.691" v="1966" actId="1076"/>
          <ac:picMkLst>
            <pc:docMk/>
            <pc:sldMk cId="1868406360" sldId="1003"/>
            <ac:picMk id="195" creationId="{4AE26497-8A17-9E55-7AD0-B82E98134E98}"/>
          </ac:picMkLst>
        </pc:picChg>
        <pc:picChg chg="add mod">
          <ac:chgData name="Wouter Van Assche" userId="g+oT1l9Qgu5NpB0/b6QTuywHwppBsGmJv0ffiGd2xzU=" providerId="None" clId="Web-{33D9F5A5-A021-4142-9EEC-F3CC7094E95F}" dt="2022-06-16T14:46:06.051" v="1965" actId="1076"/>
          <ac:picMkLst>
            <pc:docMk/>
            <pc:sldMk cId="1868406360" sldId="1003"/>
            <ac:picMk id="196" creationId="{2F2F8567-05C2-1B53-C3C0-ABD720FC2A6D}"/>
          </ac:picMkLst>
        </pc:picChg>
      </pc:sldChg>
    </pc:docChg>
  </pc:docChgLst>
  <pc:docChgLst>
    <pc:chgData name="Mag Selwa" userId="nhfe5/9P7o4Pi41t7PWAfVNZzSYyUMbod+o9vDFo7MI=" providerId="None" clId="Web-{C78349CD-EDD9-4283-8A4A-A2C3888F0D7C}"/>
    <pc:docChg chg="modSld">
      <pc:chgData name="Mag Selwa" userId="nhfe5/9P7o4Pi41t7PWAfVNZzSYyUMbod+o9vDFo7MI=" providerId="None" clId="Web-{C78349CD-EDD9-4283-8A4A-A2C3888F0D7C}" dt="2022-06-16T13:06:44.127" v="44" actId="20577"/>
      <pc:docMkLst>
        <pc:docMk/>
      </pc:docMkLst>
      <pc:sldChg chg="modSp">
        <pc:chgData name="Mag Selwa" userId="nhfe5/9P7o4Pi41t7PWAfVNZzSYyUMbod+o9vDFo7MI=" providerId="None" clId="Web-{C78349CD-EDD9-4283-8A4A-A2C3888F0D7C}" dt="2022-06-16T13:06:44.127" v="44" actId="20577"/>
        <pc:sldMkLst>
          <pc:docMk/>
          <pc:sldMk cId="2693110110" sldId="997"/>
        </pc:sldMkLst>
        <pc:spChg chg="mod">
          <ac:chgData name="Mag Selwa" userId="nhfe5/9P7o4Pi41t7PWAfVNZzSYyUMbod+o9vDFo7MI=" providerId="None" clId="Web-{C78349CD-EDD9-4283-8A4A-A2C3888F0D7C}" dt="2022-06-16T13:06:44.127" v="44" actId="20577"/>
          <ac:spMkLst>
            <pc:docMk/>
            <pc:sldMk cId="2693110110" sldId="997"/>
            <ac:spMk id="3" creationId="{00000000-0000-0000-0000-000000000000}"/>
          </ac:spMkLst>
        </pc:spChg>
      </pc:sldChg>
    </pc:docChg>
  </pc:docChgLst>
  <pc:docChgLst>
    <pc:chgData name="Maxime Van den Bossche" userId="UHsicVu0lDPhlWn5MpEzfh5t8UBa4SoJXzjmcKjTj0o=" providerId="None" clId="Web-{D4FCFD5F-212C-4686-A4ED-21C83D6A9C0F}"/>
    <pc:docChg chg="addSld delSld modSld sldOrd">
      <pc:chgData name="Maxime Van den Bossche" userId="UHsicVu0lDPhlWn5MpEzfh5t8UBa4SoJXzjmcKjTj0o=" providerId="None" clId="Web-{D4FCFD5F-212C-4686-A4ED-21C83D6A9C0F}" dt="2022-07-08T15:18:08.664" v="472" actId="20577"/>
      <pc:docMkLst>
        <pc:docMk/>
      </pc:docMkLst>
      <pc:sldChg chg="modSp">
        <pc:chgData name="Maxime Van den Bossche" userId="UHsicVu0lDPhlWn5MpEzfh5t8UBa4SoJXzjmcKjTj0o=" providerId="None" clId="Web-{D4FCFD5F-212C-4686-A4ED-21C83D6A9C0F}" dt="2022-07-08T15:14:19.726" v="377" actId="20577"/>
        <pc:sldMkLst>
          <pc:docMk/>
          <pc:sldMk cId="495768487" sldId="379"/>
        </pc:sldMkLst>
        <pc:spChg chg="mod">
          <ac:chgData name="Maxime Van den Bossche" userId="UHsicVu0lDPhlWn5MpEzfh5t8UBa4SoJXzjmcKjTj0o=" providerId="None" clId="Web-{D4FCFD5F-212C-4686-A4ED-21C83D6A9C0F}" dt="2022-07-08T15:14:19.726" v="377" actId="20577"/>
          <ac:spMkLst>
            <pc:docMk/>
            <pc:sldMk cId="495768487" sldId="379"/>
            <ac:spMk id="13" creationId="{00000000-0000-0000-0000-000000000000}"/>
          </ac:spMkLst>
        </pc:spChg>
      </pc:sldChg>
      <pc:sldChg chg="modSp">
        <pc:chgData name="Maxime Van den Bossche" userId="UHsicVu0lDPhlWn5MpEzfh5t8UBa4SoJXzjmcKjTj0o=" providerId="None" clId="Web-{D4FCFD5F-212C-4686-A4ED-21C83D6A9C0F}" dt="2022-07-08T15:13:07.148" v="370" actId="1076"/>
        <pc:sldMkLst>
          <pc:docMk/>
          <pc:sldMk cId="365703827" sldId="928"/>
        </pc:sldMkLst>
        <pc:spChg chg="mod">
          <ac:chgData name="Maxime Van den Bossche" userId="UHsicVu0lDPhlWn5MpEzfh5t8UBa4SoJXzjmcKjTj0o=" providerId="None" clId="Web-{D4FCFD5F-212C-4686-A4ED-21C83D6A9C0F}" dt="2022-07-08T15:13:07.148" v="370" actId="1076"/>
          <ac:spMkLst>
            <pc:docMk/>
            <pc:sldMk cId="365703827" sldId="928"/>
            <ac:spMk id="25602" creationId="{00000000-0000-0000-0000-000000000000}"/>
          </ac:spMkLst>
        </pc:spChg>
      </pc:sldChg>
      <pc:sldChg chg="modSp">
        <pc:chgData name="Maxime Van den Bossche" userId="UHsicVu0lDPhlWn5MpEzfh5t8UBa4SoJXzjmcKjTj0o=" providerId="None" clId="Web-{D4FCFD5F-212C-4686-A4ED-21C83D6A9C0F}" dt="2022-07-08T15:11:30.647" v="364" actId="20577"/>
        <pc:sldMkLst>
          <pc:docMk/>
          <pc:sldMk cId="3720458031" sldId="986"/>
        </pc:sldMkLst>
        <pc:spChg chg="mod">
          <ac:chgData name="Maxime Van den Bossche" userId="UHsicVu0lDPhlWn5MpEzfh5t8UBa4SoJXzjmcKjTj0o=" providerId="None" clId="Web-{D4FCFD5F-212C-4686-A4ED-21C83D6A9C0F}" dt="2022-07-08T15:11:30.647" v="364" actId="20577"/>
          <ac:spMkLst>
            <pc:docMk/>
            <pc:sldMk cId="3720458031" sldId="986"/>
            <ac:spMk id="2" creationId="{00000000-0000-0000-0000-000000000000}"/>
          </ac:spMkLst>
        </pc:spChg>
      </pc:sldChg>
      <pc:sldChg chg="addSp delSp modSp del">
        <pc:chgData name="Maxime Van den Bossche" userId="UHsicVu0lDPhlWn5MpEzfh5t8UBa4SoJXzjmcKjTj0o=" providerId="None" clId="Web-{D4FCFD5F-212C-4686-A4ED-21C83D6A9C0F}" dt="2022-07-08T15:13:36.976" v="371"/>
        <pc:sldMkLst>
          <pc:docMk/>
          <pc:sldMk cId="393586106" sldId="987"/>
        </pc:sldMkLst>
        <pc:spChg chg="add del mod">
          <ac:chgData name="Maxime Van den Bossche" userId="UHsicVu0lDPhlWn5MpEzfh5t8UBa4SoJXzjmcKjTj0o=" providerId="None" clId="Web-{D4FCFD5F-212C-4686-A4ED-21C83D6A9C0F}" dt="2022-07-08T15:09:29.037" v="350"/>
          <ac:spMkLst>
            <pc:docMk/>
            <pc:sldMk cId="393586106" sldId="987"/>
            <ac:spMk id="3" creationId="{3C3E920B-E1E9-601E-F756-557FB7CF386F}"/>
          </ac:spMkLst>
        </pc:spChg>
        <pc:spChg chg="mod">
          <ac:chgData name="Maxime Van den Bossche" userId="UHsicVu0lDPhlWn5MpEzfh5t8UBa4SoJXzjmcKjTj0o=" providerId="None" clId="Web-{D4FCFD5F-212C-4686-A4ED-21C83D6A9C0F}" dt="2022-07-08T15:09:57.444" v="352" actId="1076"/>
          <ac:spMkLst>
            <pc:docMk/>
            <pc:sldMk cId="393586106" sldId="987"/>
            <ac:spMk id="5" creationId="{30E16268-0177-48BB-B8A9-4E1283F81BF9}"/>
          </ac:spMkLst>
        </pc:spChg>
        <pc:spChg chg="add mod">
          <ac:chgData name="Maxime Van den Bossche" userId="UHsicVu0lDPhlWn5MpEzfh5t8UBa4SoJXzjmcKjTj0o=" providerId="None" clId="Web-{D4FCFD5F-212C-4686-A4ED-21C83D6A9C0F}" dt="2022-07-08T15:10:14.913" v="355" actId="14100"/>
          <ac:spMkLst>
            <pc:docMk/>
            <pc:sldMk cId="393586106" sldId="987"/>
            <ac:spMk id="6" creationId="{5110AF38-59B5-06F1-96C0-0D1D5BD214EB}"/>
          </ac:spMkLst>
        </pc:spChg>
      </pc:sldChg>
      <pc:sldChg chg="modSp">
        <pc:chgData name="Maxime Van den Bossche" userId="UHsicVu0lDPhlWn5MpEzfh5t8UBa4SoJXzjmcKjTj0o=" providerId="None" clId="Web-{D4FCFD5F-212C-4686-A4ED-21C83D6A9C0F}" dt="2022-07-08T15:18:08.664" v="472" actId="20577"/>
        <pc:sldMkLst>
          <pc:docMk/>
          <pc:sldMk cId="2060038847" sldId="988"/>
        </pc:sldMkLst>
        <pc:spChg chg="mod">
          <ac:chgData name="Maxime Van den Bossche" userId="UHsicVu0lDPhlWn5MpEzfh5t8UBa4SoJXzjmcKjTj0o=" providerId="None" clId="Web-{D4FCFD5F-212C-4686-A4ED-21C83D6A9C0F}" dt="2022-07-08T15:18:08.664" v="472" actId="20577"/>
          <ac:spMkLst>
            <pc:docMk/>
            <pc:sldMk cId="2060038847" sldId="988"/>
            <ac:spMk id="3" creationId="{00000000-0000-0000-0000-000000000000}"/>
          </ac:spMkLst>
        </pc:spChg>
      </pc:sldChg>
      <pc:sldChg chg="modSp">
        <pc:chgData name="Maxime Van den Bossche" userId="UHsicVu0lDPhlWn5MpEzfh5t8UBa4SoJXzjmcKjTj0o=" providerId="None" clId="Web-{D4FCFD5F-212C-4686-A4ED-21C83D6A9C0F}" dt="2022-07-08T15:16:57.274" v="434" actId="20577"/>
        <pc:sldMkLst>
          <pc:docMk/>
          <pc:sldMk cId="3598153909" sldId="989"/>
        </pc:sldMkLst>
        <pc:spChg chg="mod">
          <ac:chgData name="Maxime Van den Bossche" userId="UHsicVu0lDPhlWn5MpEzfh5t8UBa4SoJXzjmcKjTj0o=" providerId="None" clId="Web-{D4FCFD5F-212C-4686-A4ED-21C83D6A9C0F}" dt="2022-07-08T15:16:57.274" v="434" actId="20577"/>
          <ac:spMkLst>
            <pc:docMk/>
            <pc:sldMk cId="3598153909" sldId="989"/>
            <ac:spMk id="3" creationId="{00000000-0000-0000-0000-000000000000}"/>
          </ac:spMkLst>
        </pc:spChg>
      </pc:sldChg>
      <pc:sldChg chg="modSp">
        <pc:chgData name="Maxime Van den Bossche" userId="UHsicVu0lDPhlWn5MpEzfh5t8UBa4SoJXzjmcKjTj0o=" providerId="None" clId="Web-{D4FCFD5F-212C-4686-A4ED-21C83D6A9C0F}" dt="2022-07-08T14:59:08.269" v="76" actId="1076"/>
        <pc:sldMkLst>
          <pc:docMk/>
          <pc:sldMk cId="328848643" sldId="998"/>
        </pc:sldMkLst>
        <pc:grpChg chg="mod">
          <ac:chgData name="Maxime Van den Bossche" userId="UHsicVu0lDPhlWn5MpEzfh5t8UBa4SoJXzjmcKjTj0o=" providerId="None" clId="Web-{D4FCFD5F-212C-4686-A4ED-21C83D6A9C0F}" dt="2022-07-08T14:59:02.207" v="75" actId="1076"/>
          <ac:grpSpMkLst>
            <pc:docMk/>
            <pc:sldMk cId="328848643" sldId="998"/>
            <ac:grpSpMk id="181" creationId="{41B5B4B3-DF39-A9CD-156C-9D9FC8DC3B04}"/>
          </ac:grpSpMkLst>
        </pc:grpChg>
        <pc:graphicFrameChg chg="mod">
          <ac:chgData name="Maxime Van den Bossche" userId="UHsicVu0lDPhlWn5MpEzfh5t8UBa4SoJXzjmcKjTj0o=" providerId="None" clId="Web-{D4FCFD5F-212C-4686-A4ED-21C83D6A9C0F}" dt="2022-07-08T14:59:08.269" v="76" actId="1076"/>
          <ac:graphicFrameMkLst>
            <pc:docMk/>
            <pc:sldMk cId="328848643" sldId="998"/>
            <ac:graphicFrameMk id="4" creationId="{32F905AB-DDF4-53A7-520E-C4EBBFAC39A2}"/>
          </ac:graphicFrameMkLst>
        </pc:graphicFrameChg>
      </pc:sldChg>
      <pc:sldChg chg="addSp delSp modSp">
        <pc:chgData name="Maxime Van den Bossche" userId="UHsicVu0lDPhlWn5MpEzfh5t8UBa4SoJXzjmcKjTj0o=" providerId="None" clId="Web-{D4FCFD5F-212C-4686-A4ED-21C83D6A9C0F}" dt="2022-07-08T14:58:03.394" v="68" actId="20577"/>
        <pc:sldMkLst>
          <pc:docMk/>
          <pc:sldMk cId="962159234" sldId="1000"/>
        </pc:sldMkLst>
        <pc:spChg chg="mod">
          <ac:chgData name="Maxime Van den Bossche" userId="UHsicVu0lDPhlWn5MpEzfh5t8UBa4SoJXzjmcKjTj0o=" providerId="None" clId="Web-{D4FCFD5F-212C-4686-A4ED-21C83D6A9C0F}" dt="2022-07-08T14:58:03.394" v="68" actId="20577"/>
          <ac:spMkLst>
            <pc:docMk/>
            <pc:sldMk cId="962159234" sldId="1000"/>
            <ac:spMk id="3" creationId="{00000000-0000-0000-0000-000000000000}"/>
          </ac:spMkLst>
        </pc:spChg>
        <pc:spChg chg="mod">
          <ac:chgData name="Maxime Van den Bossche" userId="UHsicVu0lDPhlWn5MpEzfh5t8UBa4SoJXzjmcKjTj0o=" providerId="None" clId="Web-{D4FCFD5F-212C-4686-A4ED-21C83D6A9C0F}" dt="2022-07-08T14:56:19.940" v="14" actId="1076"/>
          <ac:spMkLst>
            <pc:docMk/>
            <pc:sldMk cId="962159234" sldId="1000"/>
            <ac:spMk id="8" creationId="{5A89D75D-6808-471F-B22D-4D63B7463C23}"/>
          </ac:spMkLst>
        </pc:spChg>
        <pc:spChg chg="add del">
          <ac:chgData name="Maxime Van den Bossche" userId="UHsicVu0lDPhlWn5MpEzfh5t8UBa4SoJXzjmcKjTj0o=" providerId="None" clId="Web-{D4FCFD5F-212C-4686-A4ED-21C83D6A9C0F}" dt="2022-07-08T14:56:03.190" v="11"/>
          <ac:spMkLst>
            <pc:docMk/>
            <pc:sldMk cId="962159234" sldId="1000"/>
            <ac:spMk id="9" creationId="{DAFB2D19-6EB6-0EAC-3B76-5997DFEDD8C5}"/>
          </ac:spMkLst>
        </pc:spChg>
        <pc:picChg chg="add ord">
          <ac:chgData name="Maxime Van den Bossche" userId="UHsicVu0lDPhlWn5MpEzfh5t8UBa4SoJXzjmcKjTj0o=" providerId="None" clId="Web-{D4FCFD5F-212C-4686-A4ED-21C83D6A9C0F}" dt="2022-07-08T14:56:09.018" v="13"/>
          <ac:picMkLst>
            <pc:docMk/>
            <pc:sldMk cId="962159234" sldId="1000"/>
            <ac:picMk id="5" creationId="{A02A61A3-6685-E1F2-6374-A096D0C6FFD8}"/>
          </ac:picMkLst>
        </pc:picChg>
        <pc:picChg chg="del">
          <ac:chgData name="Maxime Van den Bossche" userId="UHsicVu0lDPhlWn5MpEzfh5t8UBa4SoJXzjmcKjTj0o=" providerId="None" clId="Web-{D4FCFD5F-212C-4686-A4ED-21C83D6A9C0F}" dt="2022-07-08T14:56:03.722" v="12"/>
          <ac:picMkLst>
            <pc:docMk/>
            <pc:sldMk cId="962159234" sldId="1000"/>
            <ac:picMk id="7" creationId="{8210562F-5AF0-42B9-A1BC-F505CBA4C6F2}"/>
          </ac:picMkLst>
        </pc:picChg>
      </pc:sldChg>
      <pc:sldChg chg="addSp delSp modSp">
        <pc:chgData name="Maxime Van den Bossche" userId="UHsicVu0lDPhlWn5MpEzfh5t8UBa4SoJXzjmcKjTj0o=" providerId="None" clId="Web-{D4FCFD5F-212C-4686-A4ED-21C83D6A9C0F}" dt="2022-07-08T14:57:45.706" v="57" actId="20577"/>
        <pc:sldMkLst>
          <pc:docMk/>
          <pc:sldMk cId="1445410374" sldId="1001"/>
        </pc:sldMkLst>
        <pc:spChg chg="mod">
          <ac:chgData name="Maxime Van den Bossche" userId="UHsicVu0lDPhlWn5MpEzfh5t8UBa4SoJXzjmcKjTj0o=" providerId="None" clId="Web-{D4FCFD5F-212C-4686-A4ED-21C83D6A9C0F}" dt="2022-07-08T14:57:45.706" v="57" actId="20577"/>
          <ac:spMkLst>
            <pc:docMk/>
            <pc:sldMk cId="1445410374" sldId="1001"/>
            <ac:spMk id="3" creationId="{00000000-0000-0000-0000-000000000000}"/>
          </ac:spMkLst>
        </pc:spChg>
        <pc:spChg chg="add del">
          <ac:chgData name="Maxime Van den Bossche" userId="UHsicVu0lDPhlWn5MpEzfh5t8UBa4SoJXzjmcKjTj0o=" providerId="None" clId="Web-{D4FCFD5F-212C-4686-A4ED-21C83D6A9C0F}" dt="2022-07-08T14:55:18.768" v="4"/>
          <ac:spMkLst>
            <pc:docMk/>
            <pc:sldMk cId="1445410374" sldId="1001"/>
            <ac:spMk id="7" creationId="{FF76F7A5-99A5-6A63-D7EB-62CD06F07E44}"/>
          </ac:spMkLst>
        </pc:spChg>
        <pc:spChg chg="add del mod">
          <ac:chgData name="Maxime Van den Bossche" userId="UHsicVu0lDPhlWn5MpEzfh5t8UBa4SoJXzjmcKjTj0o=" providerId="None" clId="Web-{D4FCFD5F-212C-4686-A4ED-21C83D6A9C0F}" dt="2022-07-08T14:56:49.175" v="21" actId="1076"/>
          <ac:spMkLst>
            <pc:docMk/>
            <pc:sldMk cId="1445410374" sldId="1001"/>
            <ac:spMk id="14" creationId="{B1E13EBA-6951-4F04-9310-42385693E1B7}"/>
          </ac:spMkLst>
        </pc:spChg>
        <pc:picChg chg="add del">
          <ac:chgData name="Maxime Van den Bossche" userId="UHsicVu0lDPhlWn5MpEzfh5t8UBa4SoJXzjmcKjTj0o=" providerId="None" clId="Web-{D4FCFD5F-212C-4686-A4ED-21C83D6A9C0F}" dt="2022-07-08T14:55:18.768" v="5"/>
          <ac:picMkLst>
            <pc:docMk/>
            <pc:sldMk cId="1445410374" sldId="1001"/>
            <ac:picMk id="5" creationId="{BCA4C55B-67D9-7531-0FDF-F8A41789CD07}"/>
          </ac:picMkLst>
        </pc:picChg>
        <pc:picChg chg="add ord">
          <ac:chgData name="Maxime Van den Bossche" userId="UHsicVu0lDPhlWn5MpEzfh5t8UBa4SoJXzjmcKjTj0o=" providerId="None" clId="Web-{D4FCFD5F-212C-4686-A4ED-21C83D6A9C0F}" dt="2022-07-08T14:56:40.987" v="18"/>
          <ac:picMkLst>
            <pc:docMk/>
            <pc:sldMk cId="1445410374" sldId="1001"/>
            <ac:picMk id="9" creationId="{937ACF99-AB8B-623A-C109-89CAB018777A}"/>
          </ac:picMkLst>
        </pc:picChg>
        <pc:picChg chg="add del">
          <ac:chgData name="Maxime Van den Bossche" userId="UHsicVu0lDPhlWn5MpEzfh5t8UBa4SoJXzjmcKjTj0o=" providerId="None" clId="Web-{D4FCFD5F-212C-4686-A4ED-21C83D6A9C0F}" dt="2022-07-08T14:56:27.159" v="16"/>
          <ac:picMkLst>
            <pc:docMk/>
            <pc:sldMk cId="1445410374" sldId="1001"/>
            <ac:picMk id="13" creationId="{9C6CFB68-9427-4897-8B31-F37DECBD2D15}"/>
          </ac:picMkLst>
        </pc:picChg>
      </pc:sldChg>
      <pc:sldChg chg="modSp">
        <pc:chgData name="Maxime Van den Bossche" userId="UHsicVu0lDPhlWn5MpEzfh5t8UBa4SoJXzjmcKjTj0o=" providerId="None" clId="Web-{D4FCFD5F-212C-4686-A4ED-21C83D6A9C0F}" dt="2022-07-08T14:58:19.503" v="70" actId="20577"/>
        <pc:sldMkLst>
          <pc:docMk/>
          <pc:sldMk cId="2966869957" sldId="1002"/>
        </pc:sldMkLst>
        <pc:spChg chg="mod">
          <ac:chgData name="Maxime Van den Bossche" userId="UHsicVu0lDPhlWn5MpEzfh5t8UBa4SoJXzjmcKjTj0o=" providerId="None" clId="Web-{D4FCFD5F-212C-4686-A4ED-21C83D6A9C0F}" dt="2022-07-08T14:58:19.503" v="70" actId="20577"/>
          <ac:spMkLst>
            <pc:docMk/>
            <pc:sldMk cId="2966869957" sldId="1002"/>
            <ac:spMk id="3" creationId="{00000000-0000-0000-0000-000000000000}"/>
          </ac:spMkLst>
        </pc:spChg>
      </pc:sldChg>
      <pc:sldChg chg="addSp delSp modSp">
        <pc:chgData name="Maxime Van den Bossche" userId="UHsicVu0lDPhlWn5MpEzfh5t8UBa4SoJXzjmcKjTj0o=" providerId="None" clId="Web-{D4FCFD5F-212C-4686-A4ED-21C83D6A9C0F}" dt="2022-07-08T14:58:14.753" v="69" actId="20577"/>
        <pc:sldMkLst>
          <pc:docMk/>
          <pc:sldMk cId="1868406360" sldId="1003"/>
        </pc:sldMkLst>
        <pc:spChg chg="mod">
          <ac:chgData name="Maxime Van den Bossche" userId="UHsicVu0lDPhlWn5MpEzfh5t8UBa4SoJXzjmcKjTj0o=" providerId="None" clId="Web-{D4FCFD5F-212C-4686-A4ED-21C83D6A9C0F}" dt="2022-07-08T14:58:14.753" v="69" actId="20577"/>
          <ac:spMkLst>
            <pc:docMk/>
            <pc:sldMk cId="1868406360" sldId="1003"/>
            <ac:spMk id="3" creationId="{00000000-0000-0000-0000-000000000000}"/>
          </ac:spMkLst>
        </pc:spChg>
        <pc:spChg chg="mod">
          <ac:chgData name="Maxime Van den Bossche" userId="UHsicVu0lDPhlWn5MpEzfh5t8UBa4SoJXzjmcKjTj0o=" providerId="None" clId="Web-{D4FCFD5F-212C-4686-A4ED-21C83D6A9C0F}" dt="2022-07-08T14:57:11.566" v="28" actId="1076"/>
          <ac:spMkLst>
            <pc:docMk/>
            <pc:sldMk cId="1868406360" sldId="1003"/>
            <ac:spMk id="13" creationId="{EDB8D4EA-0C6B-44DF-A8BB-B682544B63D3}"/>
          </ac:spMkLst>
        </pc:spChg>
        <pc:picChg chg="add ord">
          <ac:chgData name="Maxime Van den Bossche" userId="UHsicVu0lDPhlWn5MpEzfh5t8UBa4SoJXzjmcKjTj0o=" providerId="None" clId="Web-{D4FCFD5F-212C-4686-A4ED-21C83D6A9C0F}" dt="2022-07-08T14:57:08.394" v="27"/>
          <ac:picMkLst>
            <pc:docMk/>
            <pc:sldMk cId="1868406360" sldId="1003"/>
            <ac:picMk id="5" creationId="{F843567B-D0DE-06EC-7666-C6F50E5DFE1C}"/>
          </ac:picMkLst>
        </pc:picChg>
        <pc:picChg chg="del">
          <ac:chgData name="Maxime Van den Bossche" userId="UHsicVu0lDPhlWn5MpEzfh5t8UBa4SoJXzjmcKjTj0o=" providerId="None" clId="Web-{D4FCFD5F-212C-4686-A4ED-21C83D6A9C0F}" dt="2022-07-08T14:56:59.753" v="23"/>
          <ac:picMkLst>
            <pc:docMk/>
            <pc:sldMk cId="1868406360" sldId="1003"/>
            <ac:picMk id="12" creationId="{529FC355-F37E-4AE4-BD5C-4F780B8186A4}"/>
          </ac:picMkLst>
        </pc:picChg>
      </pc:sldChg>
      <pc:sldChg chg="modSp">
        <pc:chgData name="Maxime Van den Bossche" userId="UHsicVu0lDPhlWn5MpEzfh5t8UBa4SoJXzjmcKjTj0o=" providerId="None" clId="Web-{D4FCFD5F-212C-4686-A4ED-21C83D6A9C0F}" dt="2022-07-08T15:11:00.835" v="357" actId="20577"/>
        <pc:sldMkLst>
          <pc:docMk/>
          <pc:sldMk cId="1245612881" sldId="1007"/>
        </pc:sldMkLst>
        <pc:spChg chg="mod">
          <ac:chgData name="Maxime Van den Bossche" userId="UHsicVu0lDPhlWn5MpEzfh5t8UBa4SoJXzjmcKjTj0o=" providerId="None" clId="Web-{D4FCFD5F-212C-4686-A4ED-21C83D6A9C0F}" dt="2022-07-08T15:11:00.835" v="357" actId="20577"/>
          <ac:spMkLst>
            <pc:docMk/>
            <pc:sldMk cId="1245612881" sldId="1007"/>
            <ac:spMk id="3" creationId="{00000000-0000-0000-0000-000000000000}"/>
          </ac:spMkLst>
        </pc:spChg>
      </pc:sldChg>
      <pc:sldChg chg="modSp del">
        <pc:chgData name="Maxime Van den Bossche" userId="UHsicVu0lDPhlWn5MpEzfh5t8UBa4SoJXzjmcKjTj0o=" providerId="None" clId="Web-{D4FCFD5F-212C-4686-A4ED-21C83D6A9C0F}" dt="2022-07-08T15:10:36.178" v="356"/>
        <pc:sldMkLst>
          <pc:docMk/>
          <pc:sldMk cId="62003913" sldId="1008"/>
        </pc:sldMkLst>
        <pc:spChg chg="mod">
          <ac:chgData name="Maxime Van den Bossche" userId="UHsicVu0lDPhlWn5MpEzfh5t8UBa4SoJXzjmcKjTj0o=" providerId="None" clId="Web-{D4FCFD5F-212C-4686-A4ED-21C83D6A9C0F}" dt="2022-07-08T15:08:03.240" v="324" actId="20577"/>
          <ac:spMkLst>
            <pc:docMk/>
            <pc:sldMk cId="62003913" sldId="1008"/>
            <ac:spMk id="3" creationId="{00000000-0000-0000-0000-000000000000}"/>
          </ac:spMkLst>
        </pc:spChg>
      </pc:sldChg>
      <pc:sldChg chg="add ord">
        <pc:chgData name="Maxime Van den Bossche" userId="UHsicVu0lDPhlWn5MpEzfh5t8UBa4SoJXzjmcKjTj0o=" providerId="None" clId="Web-{D4FCFD5F-212C-4686-A4ED-21C83D6A9C0F}" dt="2022-07-08T15:14:09.413" v="373"/>
        <pc:sldMkLst>
          <pc:docMk/>
          <pc:sldMk cId="2985520002" sldId="1010"/>
        </pc:sldMkLst>
      </pc:sldChg>
    </pc:docChg>
  </pc:docChgLst>
  <pc:docChgLst>
    <pc:chgData name="Mag Selwa" userId="nhfe5/9P7o4Pi41t7PWAfVNZzSYyUMbod+o9vDFo7MI=" providerId="None" clId="Web-{DA1594D4-1D8C-4C14-A3BE-992D4175A310}"/>
    <pc:docChg chg="modSld">
      <pc:chgData name="Mag Selwa" userId="nhfe5/9P7o4Pi41t7PWAfVNZzSYyUMbod+o9vDFo7MI=" providerId="None" clId="Web-{DA1594D4-1D8C-4C14-A3BE-992D4175A310}" dt="2022-06-17T07:25:36.687" v="17" actId="14100"/>
      <pc:docMkLst>
        <pc:docMk/>
      </pc:docMkLst>
      <pc:sldChg chg="modSp">
        <pc:chgData name="Mag Selwa" userId="nhfe5/9P7o4Pi41t7PWAfVNZzSYyUMbod+o9vDFo7MI=" providerId="None" clId="Web-{DA1594D4-1D8C-4C14-A3BE-992D4175A310}" dt="2022-06-17T07:25:36.687" v="17" actId="14100"/>
        <pc:sldMkLst>
          <pc:docMk/>
          <pc:sldMk cId="365703827" sldId="928"/>
        </pc:sldMkLst>
        <pc:spChg chg="mod">
          <ac:chgData name="Mag Selwa" userId="nhfe5/9P7o4Pi41t7PWAfVNZzSYyUMbod+o9vDFo7MI=" providerId="None" clId="Web-{DA1594D4-1D8C-4C14-A3BE-992D4175A310}" dt="2022-06-17T07:25:36.687" v="17" actId="14100"/>
          <ac:spMkLst>
            <pc:docMk/>
            <pc:sldMk cId="365703827" sldId="928"/>
            <ac:spMk id="164" creationId="{BF644901-5FE6-4E7E-AA5C-B5181950D820}"/>
          </ac:spMkLst>
        </pc:spChg>
      </pc:sldChg>
      <pc:sldChg chg="modSp">
        <pc:chgData name="Mag Selwa" userId="nhfe5/9P7o4Pi41t7PWAfVNZzSYyUMbod+o9vDFo7MI=" providerId="None" clId="Web-{DA1594D4-1D8C-4C14-A3BE-992D4175A310}" dt="2022-06-17T07:24:11.916" v="16" actId="20577"/>
        <pc:sldMkLst>
          <pc:docMk/>
          <pc:sldMk cId="3598153909" sldId="989"/>
        </pc:sldMkLst>
        <pc:spChg chg="mod">
          <ac:chgData name="Mag Selwa" userId="nhfe5/9P7o4Pi41t7PWAfVNZzSYyUMbod+o9vDFo7MI=" providerId="None" clId="Web-{DA1594D4-1D8C-4C14-A3BE-992D4175A310}" dt="2022-06-17T07:24:11.916" v="16" actId="20577"/>
          <ac:spMkLst>
            <pc:docMk/>
            <pc:sldMk cId="3598153909" sldId="989"/>
            <ac:spMk id="3" creationId="{00000000-0000-0000-0000-000000000000}"/>
          </ac:spMkLst>
        </pc:spChg>
      </pc:sldChg>
    </pc:docChg>
  </pc:docChgLst>
  <pc:docChgLst>
    <pc:chgData name="Maxime Van den Bossche" clId="Web-{9DECC903-3462-4448-BCED-EB9EDC7A9D75}"/>
    <pc:docChg chg="addSld delSld modSld sldOrd">
      <pc:chgData name="Maxime Van den Bossche" userId="" providerId="" clId="Web-{9DECC903-3462-4448-BCED-EB9EDC7A9D75}" dt="2022-07-13T14:44:17.506" v="2700" actId="20577"/>
      <pc:docMkLst>
        <pc:docMk/>
      </pc:docMkLst>
      <pc:sldChg chg="modSp del">
        <pc:chgData name="Maxime Van den Bossche" userId="" providerId="" clId="Web-{9DECC903-3462-4448-BCED-EB9EDC7A9D75}" dt="2022-07-13T14:42:54.706" v="2674"/>
        <pc:sldMkLst>
          <pc:docMk/>
          <pc:sldMk cId="3667570378" sldId="373"/>
        </pc:sldMkLst>
        <pc:spChg chg="mod">
          <ac:chgData name="Maxime Van den Bossche" userId="" providerId="" clId="Web-{9DECC903-3462-4448-BCED-EB9EDC7A9D75}" dt="2022-07-13T14:38:52.854" v="2649" actId="14100"/>
          <ac:spMkLst>
            <pc:docMk/>
            <pc:sldMk cId="3667570378" sldId="373"/>
            <ac:spMk id="2" creationId="{00000000-0000-0000-0000-000000000000}"/>
          </ac:spMkLst>
        </pc:spChg>
        <pc:spChg chg="mod">
          <ac:chgData name="Maxime Van den Bossche" userId="" providerId="" clId="Web-{9DECC903-3462-4448-BCED-EB9EDC7A9D75}" dt="2022-07-13T14:40:22.154" v="2669" actId="20577"/>
          <ac:spMkLst>
            <pc:docMk/>
            <pc:sldMk cId="3667570378" sldId="373"/>
            <ac:spMk id="4" creationId="{00000000-0000-0000-0000-000000000000}"/>
          </ac:spMkLst>
        </pc:spChg>
        <pc:spChg chg="mod">
          <ac:chgData name="Maxime Van den Bossche" userId="" providerId="" clId="Web-{9DECC903-3462-4448-BCED-EB9EDC7A9D75}" dt="2022-07-13T14:39:36.996" v="2652" actId="14100"/>
          <ac:spMkLst>
            <pc:docMk/>
            <pc:sldMk cId="3667570378" sldId="373"/>
            <ac:spMk id="8" creationId="{AE06F56E-6F81-4D69-A99A-6FCC6BC720C7}"/>
          </ac:spMkLst>
        </pc:spChg>
        <pc:spChg chg="mod">
          <ac:chgData name="Maxime Van den Bossche" userId="" providerId="" clId="Web-{9DECC903-3462-4448-BCED-EB9EDC7A9D75}" dt="2022-07-13T14:40:10.310" v="2662" actId="20577"/>
          <ac:spMkLst>
            <pc:docMk/>
            <pc:sldMk cId="3667570378" sldId="373"/>
            <ac:spMk id="10" creationId="{A3D9BC34-CF99-4913-90CB-8B69DD65364D}"/>
          </ac:spMkLst>
        </pc:spChg>
      </pc:sldChg>
      <pc:sldChg chg="addSp delSp modSp">
        <pc:chgData name="Maxime Van den Bossche" userId="" providerId="" clId="Web-{9DECC903-3462-4448-BCED-EB9EDC7A9D75}" dt="2022-07-13T14:44:17.506" v="2700" actId="20577"/>
        <pc:sldMkLst>
          <pc:docMk/>
          <pc:sldMk cId="1300917897" sldId="979"/>
        </pc:sldMkLst>
        <pc:spChg chg="del">
          <ac:chgData name="Maxime Van den Bossche" userId="" providerId="" clId="Web-{9DECC903-3462-4448-BCED-EB9EDC7A9D75}" dt="2022-07-13T14:44:10.740" v="2689"/>
          <ac:spMkLst>
            <pc:docMk/>
            <pc:sldMk cId="1300917897" sldId="979"/>
            <ac:spMk id="3" creationId="{187C10B0-3723-A4BB-F8BA-9475B57374EF}"/>
          </ac:spMkLst>
        </pc:spChg>
        <pc:spChg chg="add mod">
          <ac:chgData name="Maxime Van den Bossche" userId="" providerId="" clId="Web-{9DECC903-3462-4448-BCED-EB9EDC7A9D75}" dt="2022-07-13T14:44:17.506" v="2700" actId="20577"/>
          <ac:spMkLst>
            <pc:docMk/>
            <pc:sldMk cId="1300917897" sldId="979"/>
            <ac:spMk id="4" creationId="{DC53DD91-D06A-A061-608E-E0569CE12797}"/>
          </ac:spMkLst>
        </pc:spChg>
      </pc:sldChg>
      <pc:sldChg chg="modSp">
        <pc:chgData name="Maxime Van den Bossche" userId="" providerId="" clId="Web-{9DECC903-3462-4448-BCED-EB9EDC7A9D75}" dt="2022-07-13T13:54:16.098" v="1933" actId="20577"/>
        <pc:sldMkLst>
          <pc:docMk/>
          <pc:sldMk cId="2060038847" sldId="988"/>
        </pc:sldMkLst>
        <pc:spChg chg="mod">
          <ac:chgData name="Maxime Van den Bossche" userId="" providerId="" clId="Web-{9DECC903-3462-4448-BCED-EB9EDC7A9D75}" dt="2022-07-13T13:54:16.098" v="1933" actId="20577"/>
          <ac:spMkLst>
            <pc:docMk/>
            <pc:sldMk cId="2060038847" sldId="988"/>
            <ac:spMk id="3" creationId="{00000000-0000-0000-0000-000000000000}"/>
          </ac:spMkLst>
        </pc:spChg>
      </pc:sldChg>
      <pc:sldChg chg="modSp del ord">
        <pc:chgData name="Maxime Van den Bossche" userId="" providerId="" clId="Web-{9DECC903-3462-4448-BCED-EB9EDC7A9D75}" dt="2022-07-13T13:56:12.446" v="1949"/>
        <pc:sldMkLst>
          <pc:docMk/>
          <pc:sldMk cId="1968339370" sldId="990"/>
        </pc:sldMkLst>
        <pc:graphicFrameChg chg="mod modGraphic">
          <ac:chgData name="Maxime Van den Bossche" userId="" providerId="" clId="Web-{9DECC903-3462-4448-BCED-EB9EDC7A9D75}" dt="2022-07-13T13:55:47.164" v="1948"/>
          <ac:graphicFrameMkLst>
            <pc:docMk/>
            <pc:sldMk cId="1968339370" sldId="990"/>
            <ac:graphicFrameMk id="5" creationId="{FAD4D3C3-5F05-478F-B70D-99F6843B6E36}"/>
          </ac:graphicFrameMkLst>
        </pc:graphicFrameChg>
      </pc:sldChg>
      <pc:sldChg chg="del ord">
        <pc:chgData name="Maxime Van den Bossche" userId="" providerId="" clId="Web-{9DECC903-3462-4448-BCED-EB9EDC7A9D75}" dt="2022-07-13T13:57:37.793" v="1981"/>
        <pc:sldMkLst>
          <pc:docMk/>
          <pc:sldMk cId="1913456651" sldId="991"/>
        </pc:sldMkLst>
      </pc:sldChg>
      <pc:sldChg chg="del">
        <pc:chgData name="Maxime Van den Bossche" userId="" providerId="" clId="Web-{9DECC903-3462-4448-BCED-EB9EDC7A9D75}" dt="2022-07-13T14:07:27.253" v="2204"/>
        <pc:sldMkLst>
          <pc:docMk/>
          <pc:sldMk cId="1944483248" sldId="992"/>
        </pc:sldMkLst>
      </pc:sldChg>
      <pc:sldChg chg="addSp delSp modSp del ord">
        <pc:chgData name="Maxime Van den Bossche" userId="" providerId="" clId="Web-{9DECC903-3462-4448-BCED-EB9EDC7A9D75}" dt="2022-07-13T13:27:41.367" v="1363"/>
        <pc:sldMkLst>
          <pc:docMk/>
          <pc:sldMk cId="1499710224" sldId="993"/>
        </pc:sldMkLst>
        <pc:spChg chg="add del mod">
          <ac:chgData name="Maxime Van den Bossche" userId="" providerId="" clId="Web-{9DECC903-3462-4448-BCED-EB9EDC7A9D75}" dt="2022-07-13T13:10:44.455" v="638" actId="20577"/>
          <ac:spMkLst>
            <pc:docMk/>
            <pc:sldMk cId="1499710224" sldId="993"/>
            <ac:spMk id="2" creationId="{00000000-0000-0000-0000-000000000000}"/>
          </ac:spMkLst>
        </pc:spChg>
        <pc:spChg chg="mod">
          <ac:chgData name="Maxime Van den Bossche" userId="" providerId="" clId="Web-{9DECC903-3462-4448-BCED-EB9EDC7A9D75}" dt="2022-07-13T13:12:27.990" v="706" actId="1076"/>
          <ac:spMkLst>
            <pc:docMk/>
            <pc:sldMk cId="1499710224" sldId="993"/>
            <ac:spMk id="3" creationId="{00000000-0000-0000-0000-000000000000}"/>
          </ac:spMkLst>
        </pc:spChg>
        <pc:spChg chg="add del mod">
          <ac:chgData name="Maxime Van den Bossche" userId="" providerId="" clId="Web-{9DECC903-3462-4448-BCED-EB9EDC7A9D75}" dt="2022-07-13T13:10:39.017" v="636"/>
          <ac:spMkLst>
            <pc:docMk/>
            <pc:sldMk cId="1499710224" sldId="993"/>
            <ac:spMk id="5" creationId="{3FC4C8A6-CC1C-0AAA-DE32-A9E89AC5994F}"/>
          </ac:spMkLst>
        </pc:spChg>
        <pc:spChg chg="add del mod">
          <ac:chgData name="Maxime Van den Bossche" userId="" providerId="" clId="Web-{9DECC903-3462-4448-BCED-EB9EDC7A9D75}" dt="2022-07-13T13:10:36.251" v="635"/>
          <ac:spMkLst>
            <pc:docMk/>
            <pc:sldMk cId="1499710224" sldId="993"/>
            <ac:spMk id="7" creationId="{B50FDAC8-01A5-0F88-EFBE-17F6C6F4F6D8}"/>
          </ac:spMkLst>
        </pc:spChg>
      </pc:sldChg>
      <pc:sldChg chg="modSp del">
        <pc:chgData name="Maxime Van den Bossche" userId="" providerId="" clId="Web-{9DECC903-3462-4448-BCED-EB9EDC7A9D75}" dt="2022-07-13T14:42:54.722" v="2676"/>
        <pc:sldMkLst>
          <pc:docMk/>
          <pc:sldMk cId="2630314880" sldId="995"/>
        </pc:sldMkLst>
        <pc:spChg chg="mod">
          <ac:chgData name="Maxime Van den Bossche" userId="" providerId="" clId="Web-{9DECC903-3462-4448-BCED-EB9EDC7A9D75}" dt="2022-07-13T14:41:05.327" v="2670" actId="14100"/>
          <ac:spMkLst>
            <pc:docMk/>
            <pc:sldMk cId="2630314880" sldId="995"/>
            <ac:spMk id="4" creationId="{00000000-0000-0000-0000-000000000000}"/>
          </ac:spMkLst>
        </pc:spChg>
        <pc:spChg chg="mod">
          <ac:chgData name="Maxime Van den Bossche" userId="" providerId="" clId="Web-{9DECC903-3462-4448-BCED-EB9EDC7A9D75}" dt="2022-07-13T14:35:25.627" v="2561" actId="20577"/>
          <ac:spMkLst>
            <pc:docMk/>
            <pc:sldMk cId="2630314880" sldId="995"/>
            <ac:spMk id="10" creationId="{A3D9BC34-CF99-4913-90CB-8B69DD65364D}"/>
          </ac:spMkLst>
        </pc:spChg>
      </pc:sldChg>
      <pc:sldChg chg="modSp del">
        <pc:chgData name="Maxime Van den Bossche" userId="" providerId="" clId="Web-{9DECC903-3462-4448-BCED-EB9EDC7A9D75}" dt="2022-07-13T14:42:54.706" v="2675"/>
        <pc:sldMkLst>
          <pc:docMk/>
          <pc:sldMk cId="1087616537" sldId="996"/>
        </pc:sldMkLst>
        <pc:spChg chg="mod">
          <ac:chgData name="Maxime Van den Bossche" userId="" providerId="" clId="Web-{9DECC903-3462-4448-BCED-EB9EDC7A9D75}" dt="2022-07-13T14:35:36.050" v="2563" actId="20577"/>
          <ac:spMkLst>
            <pc:docMk/>
            <pc:sldMk cId="1087616537" sldId="996"/>
            <ac:spMk id="4" creationId="{00000000-0000-0000-0000-000000000000}"/>
          </ac:spMkLst>
        </pc:spChg>
        <pc:spChg chg="mod">
          <ac:chgData name="Maxime Van den Bossche" userId="" providerId="" clId="Web-{9DECC903-3462-4448-BCED-EB9EDC7A9D75}" dt="2022-07-13T14:37:36.960" v="2627" actId="20577"/>
          <ac:spMkLst>
            <pc:docMk/>
            <pc:sldMk cId="1087616537" sldId="996"/>
            <ac:spMk id="10" creationId="{A3D9BC34-CF99-4913-90CB-8B69DD65364D}"/>
          </ac:spMkLst>
        </pc:spChg>
      </pc:sldChg>
      <pc:sldChg chg="addSp delSp modSp">
        <pc:chgData name="Maxime Van den Bossche" userId="" providerId="" clId="Web-{9DECC903-3462-4448-BCED-EB9EDC7A9D75}" dt="2022-07-13T14:33:26.420" v="2531" actId="1076"/>
        <pc:sldMkLst>
          <pc:docMk/>
          <pc:sldMk cId="2693110110" sldId="997"/>
        </pc:sldMkLst>
        <pc:spChg chg="mod">
          <ac:chgData name="Maxime Van den Bossche" userId="" providerId="" clId="Web-{9DECC903-3462-4448-BCED-EB9EDC7A9D75}" dt="2022-07-13T14:15:58.693" v="2208" actId="20577"/>
          <ac:spMkLst>
            <pc:docMk/>
            <pc:sldMk cId="2693110110" sldId="997"/>
            <ac:spMk id="2" creationId="{00000000-0000-0000-0000-000000000000}"/>
          </ac:spMkLst>
        </pc:spChg>
        <pc:spChg chg="mod">
          <ac:chgData name="Maxime Van den Bossche" userId="" providerId="" clId="Web-{9DECC903-3462-4448-BCED-EB9EDC7A9D75}" dt="2022-07-13T14:33:18.091" v="2530" actId="1076"/>
          <ac:spMkLst>
            <pc:docMk/>
            <pc:sldMk cId="2693110110" sldId="997"/>
            <ac:spMk id="3" creationId="{00000000-0000-0000-0000-000000000000}"/>
          </ac:spMkLst>
        </pc:spChg>
        <pc:spChg chg="add mod">
          <ac:chgData name="Maxime Van den Bossche" userId="" providerId="" clId="Web-{9DECC903-3462-4448-BCED-EB9EDC7A9D75}" dt="2022-07-13T14:29:37.739" v="2486" actId="1076"/>
          <ac:spMkLst>
            <pc:docMk/>
            <pc:sldMk cId="2693110110" sldId="997"/>
            <ac:spMk id="5" creationId="{1711977F-866A-F014-DE68-9CC57670FEC1}"/>
          </ac:spMkLst>
        </pc:spChg>
        <pc:spChg chg="add del mod">
          <ac:chgData name="Maxime Van den Bossche" userId="" providerId="" clId="Web-{9DECC903-3462-4448-BCED-EB9EDC7A9D75}" dt="2022-07-13T14:28:20.893" v="2443"/>
          <ac:spMkLst>
            <pc:docMk/>
            <pc:sldMk cId="2693110110" sldId="997"/>
            <ac:spMk id="6" creationId="{1ED5A820-2D09-EEA9-7E5C-3F4A3D00E5E6}"/>
          </ac:spMkLst>
        </pc:spChg>
        <pc:spChg chg="add mod">
          <ac:chgData name="Maxime Van den Bossche" userId="" providerId="" clId="Web-{9DECC903-3462-4448-BCED-EB9EDC7A9D75}" dt="2022-07-13T14:33:26.420" v="2531" actId="1076"/>
          <ac:spMkLst>
            <pc:docMk/>
            <pc:sldMk cId="2693110110" sldId="997"/>
            <ac:spMk id="8" creationId="{53926B56-4E75-7F5B-C05E-F53BDE8E7238}"/>
          </ac:spMkLst>
        </pc:spChg>
      </pc:sldChg>
      <pc:sldChg chg="modSp">
        <pc:chgData name="Maxime Van den Bossche" userId="" providerId="" clId="Web-{9DECC903-3462-4448-BCED-EB9EDC7A9D75}" dt="2022-07-13T14:03:13.728" v="2149"/>
        <pc:sldMkLst>
          <pc:docMk/>
          <pc:sldMk cId="2616203738" sldId="1004"/>
        </pc:sldMkLst>
        <pc:spChg chg="mod">
          <ac:chgData name="Maxime Van den Bossche" userId="" providerId="" clId="Web-{9DECC903-3462-4448-BCED-EB9EDC7A9D75}" dt="2022-07-13T12:59:08.132" v="181" actId="20577"/>
          <ac:spMkLst>
            <pc:docMk/>
            <pc:sldMk cId="2616203738" sldId="1004"/>
            <ac:spMk id="2" creationId="{00000000-0000-0000-0000-000000000000}"/>
          </ac:spMkLst>
        </pc:spChg>
        <pc:graphicFrameChg chg="mod modGraphic">
          <ac:chgData name="Maxime Van den Bossche" userId="" providerId="" clId="Web-{9DECC903-3462-4448-BCED-EB9EDC7A9D75}" dt="2022-07-13T14:03:13.728" v="2149"/>
          <ac:graphicFrameMkLst>
            <pc:docMk/>
            <pc:sldMk cId="2616203738" sldId="1004"/>
            <ac:graphicFrameMk id="5" creationId="{5E0E3581-424C-6925-32BC-119B91BC4FCE}"/>
          </ac:graphicFrameMkLst>
        </pc:graphicFrameChg>
      </pc:sldChg>
      <pc:sldChg chg="addSp delSp modSp">
        <pc:chgData name="Maxime Van den Bossche" userId="" providerId="" clId="Web-{9DECC903-3462-4448-BCED-EB9EDC7A9D75}" dt="2022-07-13T14:44:01.037" v="2688" actId="1076"/>
        <pc:sldMkLst>
          <pc:docMk/>
          <pc:sldMk cId="361927240" sldId="1006"/>
        </pc:sldMkLst>
        <pc:spChg chg="add del mod">
          <ac:chgData name="Maxime Van den Bossche" userId="" providerId="" clId="Web-{9DECC903-3462-4448-BCED-EB9EDC7A9D75}" dt="2022-07-13T14:43:42.177" v="2683"/>
          <ac:spMkLst>
            <pc:docMk/>
            <pc:sldMk cId="361927240" sldId="1006"/>
            <ac:spMk id="2" creationId="{1E549603-9769-1D1B-F56B-ABF69E8F3D8D}"/>
          </ac:spMkLst>
        </pc:spChg>
        <pc:spChg chg="add mod">
          <ac:chgData name="Maxime Van den Bossche" userId="" providerId="" clId="Web-{9DECC903-3462-4448-BCED-EB9EDC7A9D75}" dt="2022-07-13T14:43:50.021" v="2685" actId="20577"/>
          <ac:spMkLst>
            <pc:docMk/>
            <pc:sldMk cId="361927240" sldId="1006"/>
            <ac:spMk id="4" creationId="{375C5CD9-2D50-1258-450C-898CE54505E5}"/>
          </ac:spMkLst>
        </pc:spChg>
        <pc:spChg chg="del">
          <ac:chgData name="Maxime Van den Bossche" userId="" providerId="" clId="Web-{9DECC903-3462-4448-BCED-EB9EDC7A9D75}" dt="2022-07-13T14:43:25.364" v="2680"/>
          <ac:spMkLst>
            <pc:docMk/>
            <pc:sldMk cId="361927240" sldId="1006"/>
            <ac:spMk id="8" creationId="{00000000-0000-0000-0000-000000000000}"/>
          </ac:spMkLst>
        </pc:spChg>
        <pc:spChg chg="del mod">
          <ac:chgData name="Maxime Van den Bossche" userId="" providerId="" clId="Web-{9DECC903-3462-4448-BCED-EB9EDC7A9D75}" dt="2022-07-13T14:43:54.787" v="2687"/>
          <ac:spMkLst>
            <pc:docMk/>
            <pc:sldMk cId="361927240" sldId="1006"/>
            <ac:spMk id="9" creationId="{00000000-0000-0000-0000-000000000000}"/>
          </ac:spMkLst>
        </pc:spChg>
        <pc:spChg chg="mod">
          <ac:chgData name="Maxime Van den Bossche" userId="" providerId="" clId="Web-{9DECC903-3462-4448-BCED-EB9EDC7A9D75}" dt="2022-07-13T14:44:01.037" v="2688" actId="1076"/>
          <ac:spMkLst>
            <pc:docMk/>
            <pc:sldMk cId="361927240" sldId="1006"/>
            <ac:spMk id="10" creationId="{00000000-0000-0000-0000-000000000000}"/>
          </ac:spMkLst>
        </pc:spChg>
      </pc:sldChg>
      <pc:sldChg chg="modSp">
        <pc:chgData name="Maxime Van den Bossche" userId="" providerId="" clId="Web-{9DECC903-3462-4448-BCED-EB9EDC7A9D75}" dt="2022-07-13T14:32:22.683" v="2529" actId="1076"/>
        <pc:sldMkLst>
          <pc:docMk/>
          <pc:sldMk cId="1245612881" sldId="1007"/>
        </pc:sldMkLst>
        <pc:spChg chg="mod">
          <ac:chgData name="Maxime Van den Bossche" userId="" providerId="" clId="Web-{9DECC903-3462-4448-BCED-EB9EDC7A9D75}" dt="2022-07-13T14:32:22.683" v="2529" actId="1076"/>
          <ac:spMkLst>
            <pc:docMk/>
            <pc:sldMk cId="1245612881" sldId="1007"/>
            <ac:spMk id="3" creationId="{00000000-0000-0000-0000-000000000000}"/>
          </ac:spMkLst>
        </pc:spChg>
      </pc:sldChg>
      <pc:sldChg chg="del">
        <pc:chgData name="Maxime Van den Bossche" userId="" providerId="" clId="Web-{9DECC903-3462-4448-BCED-EB9EDC7A9D75}" dt="2022-07-13T14:18:05.714" v="2278"/>
        <pc:sldMkLst>
          <pc:docMk/>
          <pc:sldMk cId="2828162254" sldId="1009"/>
        </pc:sldMkLst>
      </pc:sldChg>
      <pc:sldChg chg="addSp delSp modSp">
        <pc:chgData name="Maxime Van den Bossche" userId="" providerId="" clId="Web-{9DECC903-3462-4448-BCED-EB9EDC7A9D75}" dt="2022-07-13T14:07:15.190" v="2203"/>
        <pc:sldMkLst>
          <pc:docMk/>
          <pc:sldMk cId="2985520002" sldId="1010"/>
        </pc:sldMkLst>
        <pc:spChg chg="mod">
          <ac:chgData name="Maxime Van den Bossche" userId="" providerId="" clId="Web-{9DECC903-3462-4448-BCED-EB9EDC7A9D75}" dt="2022-07-13T14:03:47.198" v="2171" actId="20577"/>
          <ac:spMkLst>
            <pc:docMk/>
            <pc:sldMk cId="2985520002" sldId="1010"/>
            <ac:spMk id="2" creationId="{00000000-0000-0000-0000-000000000000}"/>
          </ac:spMkLst>
        </pc:spChg>
        <pc:spChg chg="add del">
          <ac:chgData name="Maxime Van den Bossche" userId="" providerId="" clId="Web-{9DECC903-3462-4448-BCED-EB9EDC7A9D75}" dt="2022-07-13T14:05:33.436" v="2182"/>
          <ac:spMkLst>
            <pc:docMk/>
            <pc:sldMk cId="2985520002" sldId="1010"/>
            <ac:spMk id="3" creationId="{1292939A-8A7E-8704-2814-8B7C69092589}"/>
          </ac:spMkLst>
        </pc:spChg>
        <pc:spChg chg="add mod">
          <ac:chgData name="Maxime Van den Bossche" userId="" providerId="" clId="Web-{9DECC903-3462-4448-BCED-EB9EDC7A9D75}" dt="2022-07-13T14:06:13.297" v="2200" actId="20577"/>
          <ac:spMkLst>
            <pc:docMk/>
            <pc:sldMk cId="2985520002" sldId="1010"/>
            <ac:spMk id="4" creationId="{3DC681FD-FEA5-783B-6CB9-42EC41DBEF97}"/>
          </ac:spMkLst>
        </pc:spChg>
        <pc:spChg chg="del mod">
          <ac:chgData name="Maxime Van den Bossche" userId="" providerId="" clId="Web-{9DECC903-3462-4448-BCED-EB9EDC7A9D75}" dt="2022-07-13T13:52:44.220" v="1924"/>
          <ac:spMkLst>
            <pc:docMk/>
            <pc:sldMk cId="2985520002" sldId="1010"/>
            <ac:spMk id="5" creationId="{30E16268-0177-48BB-B8A9-4E1283F81BF9}"/>
          </ac:spMkLst>
        </pc:spChg>
        <pc:spChg chg="mod">
          <ac:chgData name="Maxime Van den Bossche" userId="" providerId="" clId="Web-{9DECC903-3462-4448-BCED-EB9EDC7A9D75}" dt="2022-07-13T14:05:27.576" v="2177" actId="20577"/>
          <ac:spMkLst>
            <pc:docMk/>
            <pc:sldMk cId="2985520002" sldId="1010"/>
            <ac:spMk id="6" creationId="{5110AF38-59B5-06F1-96C0-0D1D5BD214EB}"/>
          </ac:spMkLst>
        </pc:spChg>
        <pc:spChg chg="add del mod">
          <ac:chgData name="Maxime Van den Bossche" userId="" providerId="" clId="Web-{9DECC903-3462-4448-BCED-EB9EDC7A9D75}" dt="2022-07-13T14:07:15.190" v="2203"/>
          <ac:spMkLst>
            <pc:docMk/>
            <pc:sldMk cId="2985520002" sldId="1010"/>
            <ac:spMk id="7" creationId="{15E61F98-E1F7-FF99-B5B3-D43D2FD8FE3B}"/>
          </ac:spMkLst>
        </pc:spChg>
      </pc:sldChg>
      <pc:sldChg chg="modSp">
        <pc:chgData name="Maxime Van den Bossche" userId="" providerId="" clId="Web-{9DECC903-3462-4448-BCED-EB9EDC7A9D75}" dt="2022-07-13T14:31:46.197" v="2528" actId="20577"/>
        <pc:sldMkLst>
          <pc:docMk/>
          <pc:sldMk cId="4065273382" sldId="1011"/>
        </pc:sldMkLst>
        <pc:spChg chg="mod">
          <ac:chgData name="Maxime Van den Bossche" userId="" providerId="" clId="Web-{9DECC903-3462-4448-BCED-EB9EDC7A9D75}" dt="2022-07-13T14:31:46.197" v="2528" actId="20577"/>
          <ac:spMkLst>
            <pc:docMk/>
            <pc:sldMk cId="4065273382" sldId="1011"/>
            <ac:spMk id="3" creationId="{00000000-0000-0000-0000-000000000000}"/>
          </ac:spMkLst>
        </pc:spChg>
      </pc:sldChg>
      <pc:sldChg chg="addSp delSp modSp ord">
        <pc:chgData name="Maxime Van den Bossche" userId="" providerId="" clId="Web-{9DECC903-3462-4448-BCED-EB9EDC7A9D75}" dt="2022-07-13T14:15:52.318" v="2205"/>
        <pc:sldMkLst>
          <pc:docMk/>
          <pc:sldMk cId="3714024755" sldId="1012"/>
        </pc:sldMkLst>
        <pc:spChg chg="mod">
          <ac:chgData name="Maxime Van den Bossche" userId="" providerId="" clId="Web-{9DECC903-3462-4448-BCED-EB9EDC7A9D75}" dt="2022-07-13T13:09:52.906" v="626" actId="20577"/>
          <ac:spMkLst>
            <pc:docMk/>
            <pc:sldMk cId="3714024755" sldId="1012"/>
            <ac:spMk id="2" creationId="{00000000-0000-0000-0000-000000000000}"/>
          </ac:spMkLst>
        </pc:spChg>
        <pc:spChg chg="mod">
          <ac:chgData name="Maxime Van den Bossche" userId="" providerId="" clId="Web-{9DECC903-3462-4448-BCED-EB9EDC7A9D75}" dt="2022-07-13T13:12:38.928" v="707" actId="1076"/>
          <ac:spMkLst>
            <pc:docMk/>
            <pc:sldMk cId="3714024755" sldId="1012"/>
            <ac:spMk id="3" creationId="{00000000-0000-0000-0000-000000000000}"/>
          </ac:spMkLst>
        </pc:spChg>
        <pc:spChg chg="add del mod">
          <ac:chgData name="Maxime Van den Bossche" userId="" providerId="" clId="Web-{9DECC903-3462-4448-BCED-EB9EDC7A9D75}" dt="2022-07-13T13:05:16.458" v="451"/>
          <ac:spMkLst>
            <pc:docMk/>
            <pc:sldMk cId="3714024755" sldId="1012"/>
            <ac:spMk id="5" creationId="{B3601825-68D4-2ECD-72E0-47B9CFEC86B3}"/>
          </ac:spMkLst>
        </pc:spChg>
        <pc:spChg chg="add mod">
          <ac:chgData name="Maxime Van den Bossche" userId="" providerId="" clId="Web-{9DECC903-3462-4448-BCED-EB9EDC7A9D75}" dt="2022-07-13T13:12:38.943" v="708" actId="1076"/>
          <ac:spMkLst>
            <pc:docMk/>
            <pc:sldMk cId="3714024755" sldId="1012"/>
            <ac:spMk id="6" creationId="{DBCC7A3F-6EE7-6CD1-C87A-83E633EF243D}"/>
          </ac:spMkLst>
        </pc:spChg>
      </pc:sldChg>
      <pc:sldChg chg="modSp add replId">
        <pc:chgData name="Maxime Van den Bossche" userId="" providerId="" clId="Web-{9DECC903-3462-4448-BCED-EB9EDC7A9D75}" dt="2022-07-13T14:02:49.711" v="2145" actId="1076"/>
        <pc:sldMkLst>
          <pc:docMk/>
          <pc:sldMk cId="2671099299" sldId="1013"/>
        </pc:sldMkLst>
        <pc:spChg chg="mod">
          <ac:chgData name="Maxime Van den Bossche" userId="" providerId="" clId="Web-{9DECC903-3462-4448-BCED-EB9EDC7A9D75}" dt="2022-07-13T13:15:43.716" v="710" actId="20577"/>
          <ac:spMkLst>
            <pc:docMk/>
            <pc:sldMk cId="2671099299" sldId="1013"/>
            <ac:spMk id="2" creationId="{00000000-0000-0000-0000-000000000000}"/>
          </ac:spMkLst>
        </pc:spChg>
        <pc:graphicFrameChg chg="mod modGraphic">
          <ac:chgData name="Maxime Van den Bossche" userId="" providerId="" clId="Web-{9DECC903-3462-4448-BCED-EB9EDC7A9D75}" dt="2022-07-13T14:02:49.711" v="2145" actId="1076"/>
          <ac:graphicFrameMkLst>
            <pc:docMk/>
            <pc:sldMk cId="2671099299" sldId="1013"/>
            <ac:graphicFrameMk id="5" creationId="{5E0E3581-424C-6925-32BC-119B91BC4FCE}"/>
          </ac:graphicFrameMkLst>
        </pc:graphicFrameChg>
      </pc:sldChg>
      <pc:sldChg chg="addSp delSp modSp add replId">
        <pc:chgData name="Maxime Van den Bossche" userId="" providerId="" clId="Web-{9DECC903-3462-4448-BCED-EB9EDC7A9D75}" dt="2022-07-13T14:02:54.196" v="2146" actId="1076"/>
        <pc:sldMkLst>
          <pc:docMk/>
          <pc:sldMk cId="2841714979" sldId="1014"/>
        </pc:sldMkLst>
        <pc:spChg chg="mod">
          <ac:chgData name="Maxime Van den Bossche" userId="" providerId="" clId="Web-{9DECC903-3462-4448-BCED-EB9EDC7A9D75}" dt="2022-07-13T13:28:18.166" v="1366" actId="20577"/>
          <ac:spMkLst>
            <pc:docMk/>
            <pc:sldMk cId="2841714979" sldId="1014"/>
            <ac:spMk id="2" creationId="{00000000-0000-0000-0000-000000000000}"/>
          </ac:spMkLst>
        </pc:spChg>
        <pc:graphicFrameChg chg="mod modGraphic">
          <ac:chgData name="Maxime Van den Bossche" userId="" providerId="" clId="Web-{9DECC903-3462-4448-BCED-EB9EDC7A9D75}" dt="2022-07-13T14:02:54.196" v="2146" actId="1076"/>
          <ac:graphicFrameMkLst>
            <pc:docMk/>
            <pc:sldMk cId="2841714979" sldId="1014"/>
            <ac:graphicFrameMk id="5" creationId="{5E0E3581-424C-6925-32BC-119B91BC4FCE}"/>
          </ac:graphicFrameMkLst>
        </pc:graphicFrameChg>
        <pc:graphicFrameChg chg="add del mod modGraphic">
          <ac:chgData name="Maxime Van den Bossche" userId="" providerId="" clId="Web-{9DECC903-3462-4448-BCED-EB9EDC7A9D75}" dt="2022-07-13T13:30:08.701" v="1406"/>
          <ac:graphicFrameMkLst>
            <pc:docMk/>
            <pc:sldMk cId="2841714979" sldId="1014"/>
            <ac:graphicFrameMk id="6" creationId="{323233CD-E254-BFED-B10A-5B9710B5296B}"/>
          </ac:graphicFrameMkLst>
        </pc:graphicFrameChg>
      </pc:sldChg>
      <pc:sldChg chg="addSp delSp modSp add replId">
        <pc:chgData name="Maxime Van den Bossche" userId="" providerId="" clId="Web-{9DECC903-3462-4448-BCED-EB9EDC7A9D75}" dt="2022-07-13T14:03:23.869" v="2151" actId="20577"/>
        <pc:sldMkLst>
          <pc:docMk/>
          <pc:sldMk cId="2292545257" sldId="1015"/>
        </pc:sldMkLst>
        <pc:spChg chg="mod">
          <ac:chgData name="Maxime Van den Bossche" userId="" providerId="" clId="Web-{9DECC903-3462-4448-BCED-EB9EDC7A9D75}" dt="2022-07-13T13:43:40.653" v="1583" actId="20577"/>
          <ac:spMkLst>
            <pc:docMk/>
            <pc:sldMk cId="2292545257" sldId="1015"/>
            <ac:spMk id="2" creationId="{00000000-0000-0000-0000-000000000000}"/>
          </ac:spMkLst>
        </pc:spChg>
        <pc:spChg chg="add del mod">
          <ac:chgData name="Maxime Van den Bossche" userId="" providerId="" clId="Web-{9DECC903-3462-4448-BCED-EB9EDC7A9D75}" dt="2022-07-13T13:44:42.921" v="1637"/>
          <ac:spMkLst>
            <pc:docMk/>
            <pc:sldMk cId="2292545257" sldId="1015"/>
            <ac:spMk id="4" creationId="{908DAA86-35D4-E2C8-978F-E44FC8C44E02}"/>
          </ac:spMkLst>
        </pc:spChg>
        <pc:spChg chg="add mod">
          <ac:chgData name="Maxime Van den Bossche" userId="" providerId="" clId="Web-{9DECC903-3462-4448-BCED-EB9EDC7A9D75}" dt="2022-07-13T14:03:23.869" v="2151" actId="20577"/>
          <ac:spMkLst>
            <pc:docMk/>
            <pc:sldMk cId="2292545257" sldId="1015"/>
            <ac:spMk id="7" creationId="{5058C3B9-17DD-9DEA-9599-64D4F6C9DD95}"/>
          </ac:spMkLst>
        </pc:spChg>
        <pc:graphicFrameChg chg="del">
          <ac:chgData name="Maxime Van den Bossche" userId="" providerId="" clId="Web-{9DECC903-3462-4448-BCED-EB9EDC7A9D75}" dt="2022-07-13T13:32:55.441" v="1442"/>
          <ac:graphicFrameMkLst>
            <pc:docMk/>
            <pc:sldMk cId="2292545257" sldId="1015"/>
            <ac:graphicFrameMk id="5" creationId="{5E0E3581-424C-6925-32BC-119B91BC4FCE}"/>
          </ac:graphicFrameMkLst>
        </pc:graphicFrameChg>
      </pc:sldChg>
      <pc:sldChg chg="add ord replId">
        <pc:chgData name="Maxime Van den Bossche" userId="" providerId="" clId="Web-{9DECC903-3462-4448-BCED-EB9EDC7A9D75}" dt="2022-07-13T14:43:10.785" v="2677"/>
        <pc:sldMkLst>
          <pc:docMk/>
          <pc:sldMk cId="969470517" sldId="1016"/>
        </pc:sldMkLst>
      </pc:sldChg>
      <pc:sldChg chg="modSp add del replId">
        <pc:chgData name="Maxime Van den Bossche" userId="" providerId="" clId="Web-{9DECC903-3462-4448-BCED-EB9EDC7A9D75}" dt="2022-07-13T13:59:11.703" v="2008"/>
        <pc:sldMkLst>
          <pc:docMk/>
          <pc:sldMk cId="1947279605" sldId="1016"/>
        </pc:sldMkLst>
        <pc:spChg chg="mod">
          <ac:chgData name="Maxime Van den Bossche" userId="" providerId="" clId="Web-{9DECC903-3462-4448-BCED-EB9EDC7A9D75}" dt="2022-07-13T13:56:35.463" v="1951" actId="20577"/>
          <ac:spMkLst>
            <pc:docMk/>
            <pc:sldMk cId="1947279605" sldId="1016"/>
            <ac:spMk id="2" creationId="{00000000-0000-0000-0000-000000000000}"/>
          </ac:spMkLst>
        </pc:spChg>
        <pc:graphicFrameChg chg="mod modGraphic">
          <ac:chgData name="Maxime Van den Bossche" userId="" providerId="" clId="Web-{9DECC903-3462-4448-BCED-EB9EDC7A9D75}" dt="2022-07-13T13:57:45.590" v="1982"/>
          <ac:graphicFrameMkLst>
            <pc:docMk/>
            <pc:sldMk cId="1947279605" sldId="1016"/>
            <ac:graphicFrameMk id="5" creationId="{5E0E3581-424C-6925-32BC-119B91BC4FCE}"/>
          </ac:graphicFrameMkLst>
        </pc:graphicFrameChg>
      </pc:sldChg>
      <pc:sldChg chg="add ord replId">
        <pc:chgData name="Maxime Van den Bossche" userId="" providerId="" clId="Web-{9DECC903-3462-4448-BCED-EB9EDC7A9D75}" dt="2022-07-13T14:43:10.785" v="2678"/>
        <pc:sldMkLst>
          <pc:docMk/>
          <pc:sldMk cId="598130362" sldId="1017"/>
        </pc:sldMkLst>
      </pc:sldChg>
      <pc:sldChg chg="add ord replId">
        <pc:chgData name="Maxime Van den Bossche" userId="" providerId="" clId="Web-{9DECC903-3462-4448-BCED-EB9EDC7A9D75}" dt="2022-07-13T14:43:10.785" v="2679"/>
        <pc:sldMkLst>
          <pc:docMk/>
          <pc:sldMk cId="2243266949" sldId="1018"/>
        </pc:sldMkLst>
      </pc:sldChg>
    </pc:docChg>
  </pc:docChgLst>
  <pc:docChgLst>
    <pc:chgData name="Ehsan Moravveji" userId="XWnLFGIk1yDvNGZ4XVkepGDG76VBsMHoCXdygMkUSk0=" providerId="None" clId="Web-{C684FC9E-B440-4921-92CE-778C0A847567}"/>
    <pc:docChg chg="modSld">
      <pc:chgData name="Ehsan Moravveji" userId="XWnLFGIk1yDvNGZ4XVkepGDG76VBsMHoCXdygMkUSk0=" providerId="None" clId="Web-{C684FC9E-B440-4921-92CE-778C0A847567}" dt="2022-08-09T15:34:49.734" v="63" actId="20577"/>
      <pc:docMkLst>
        <pc:docMk/>
      </pc:docMkLst>
      <pc:sldChg chg="modSp">
        <pc:chgData name="Ehsan Moravveji" userId="XWnLFGIk1yDvNGZ4XVkepGDG76VBsMHoCXdygMkUSk0=" providerId="None" clId="Web-{C684FC9E-B440-4921-92CE-778C0A847567}" dt="2022-08-09T15:33:35.933" v="58" actId="14100"/>
        <pc:sldMkLst>
          <pc:docMk/>
          <pc:sldMk cId="2060038847" sldId="988"/>
        </pc:sldMkLst>
        <pc:spChg chg="mod">
          <ac:chgData name="Ehsan Moravveji" userId="XWnLFGIk1yDvNGZ4XVkepGDG76VBsMHoCXdygMkUSk0=" providerId="None" clId="Web-{C684FC9E-B440-4921-92CE-778C0A847567}" dt="2022-08-09T15:33:35.933" v="58" actId="14100"/>
          <ac:spMkLst>
            <pc:docMk/>
            <pc:sldMk cId="2060038847" sldId="988"/>
            <ac:spMk id="2" creationId="{00000000-0000-0000-0000-000000000000}"/>
          </ac:spMkLst>
        </pc:spChg>
        <pc:spChg chg="mod">
          <ac:chgData name="Ehsan Moravveji" userId="XWnLFGIk1yDvNGZ4XVkepGDG76VBsMHoCXdygMkUSk0=" providerId="None" clId="Web-{C684FC9E-B440-4921-92CE-778C0A847567}" dt="2022-08-09T15:33:27.010" v="57" actId="1076"/>
          <ac:spMkLst>
            <pc:docMk/>
            <pc:sldMk cId="2060038847" sldId="988"/>
            <ac:spMk id="3" creationId="{00000000-0000-0000-0000-000000000000}"/>
          </ac:spMkLst>
        </pc:spChg>
      </pc:sldChg>
      <pc:sldChg chg="modSp">
        <pc:chgData name="Ehsan Moravveji" userId="XWnLFGIk1yDvNGZ4XVkepGDG76VBsMHoCXdygMkUSk0=" providerId="None" clId="Web-{C684FC9E-B440-4921-92CE-778C0A847567}" dt="2022-08-09T15:34:49.734" v="63" actId="20577"/>
        <pc:sldMkLst>
          <pc:docMk/>
          <pc:sldMk cId="3714024755" sldId="1012"/>
        </pc:sldMkLst>
        <pc:spChg chg="mod">
          <ac:chgData name="Ehsan Moravveji" userId="XWnLFGIk1yDvNGZ4XVkepGDG76VBsMHoCXdygMkUSk0=" providerId="None" clId="Web-{C684FC9E-B440-4921-92CE-778C0A847567}" dt="2022-08-09T15:34:49.734" v="63" actId="20577"/>
          <ac:spMkLst>
            <pc:docMk/>
            <pc:sldMk cId="3714024755" sldId="1012"/>
            <ac:spMk id="3" creationId="{00000000-0000-0000-0000-000000000000}"/>
          </ac:spMkLst>
        </pc:spChg>
        <pc:spChg chg="mod">
          <ac:chgData name="Ehsan Moravveji" userId="XWnLFGIk1yDvNGZ4XVkepGDG76VBsMHoCXdygMkUSk0=" providerId="None" clId="Web-{C684FC9E-B440-4921-92CE-778C0A847567}" dt="2022-08-09T15:34:38.734" v="61" actId="20577"/>
          <ac:spMkLst>
            <pc:docMk/>
            <pc:sldMk cId="3714024755" sldId="1012"/>
            <ac:spMk id="6" creationId="{DBCC7A3F-6EE7-6CD1-C87A-83E633EF243D}"/>
          </ac:spMkLst>
        </pc:spChg>
      </pc:sldChg>
    </pc:docChg>
  </pc:docChgLst>
  <pc:docChgLst>
    <pc:chgData name="Mag Selwa" userId="nhfe5/9P7o4Pi41t7PWAfVNZzSYyUMbod+o9vDFo7MI=" providerId="None" clId="Web-{88A42F5A-8A99-41E8-9131-777FC4453790}"/>
    <pc:docChg chg="addSld modSld sldOrd">
      <pc:chgData name="Mag Selwa" userId="nhfe5/9P7o4Pi41t7PWAfVNZzSYyUMbod+o9vDFo7MI=" providerId="None" clId="Web-{88A42F5A-8A99-41E8-9131-777FC4453790}" dt="2022-06-17T07:37:22.799" v="148" actId="20577"/>
      <pc:docMkLst>
        <pc:docMk/>
      </pc:docMkLst>
      <pc:sldChg chg="modSp">
        <pc:chgData name="Mag Selwa" userId="nhfe5/9P7o4Pi41t7PWAfVNZzSYyUMbod+o9vDFo7MI=" providerId="None" clId="Web-{88A42F5A-8A99-41E8-9131-777FC4453790}" dt="2022-06-17T07:29:44.974" v="35" actId="20577"/>
        <pc:sldMkLst>
          <pc:docMk/>
          <pc:sldMk cId="3667570378" sldId="373"/>
        </pc:sldMkLst>
        <pc:spChg chg="mod">
          <ac:chgData name="Mag Selwa" userId="nhfe5/9P7o4Pi41t7PWAfVNZzSYyUMbod+o9vDFo7MI=" providerId="None" clId="Web-{88A42F5A-8A99-41E8-9131-777FC4453790}" dt="2022-06-17T07:29:39.208" v="34" actId="20577"/>
          <ac:spMkLst>
            <pc:docMk/>
            <pc:sldMk cId="3667570378" sldId="373"/>
            <ac:spMk id="4" creationId="{00000000-0000-0000-0000-000000000000}"/>
          </ac:spMkLst>
        </pc:spChg>
        <pc:spChg chg="mod">
          <ac:chgData name="Mag Selwa" userId="nhfe5/9P7o4Pi41t7PWAfVNZzSYyUMbod+o9vDFo7MI=" providerId="None" clId="Web-{88A42F5A-8A99-41E8-9131-777FC4453790}" dt="2022-06-17T07:29:44.974" v="35" actId="20577"/>
          <ac:spMkLst>
            <pc:docMk/>
            <pc:sldMk cId="3667570378" sldId="373"/>
            <ac:spMk id="10" creationId="{A3D9BC34-CF99-4913-90CB-8B69DD65364D}"/>
          </ac:spMkLst>
        </pc:spChg>
      </pc:sldChg>
      <pc:sldChg chg="modSp">
        <pc:chgData name="Mag Selwa" userId="nhfe5/9P7o4Pi41t7PWAfVNZzSYyUMbod+o9vDFo7MI=" providerId="None" clId="Web-{88A42F5A-8A99-41E8-9131-777FC4453790}" dt="2022-06-17T07:31:26.731" v="71" actId="20577"/>
        <pc:sldMkLst>
          <pc:docMk/>
          <pc:sldMk cId="2060038847" sldId="988"/>
        </pc:sldMkLst>
        <pc:spChg chg="mod">
          <ac:chgData name="Mag Selwa" userId="nhfe5/9P7o4Pi41t7PWAfVNZzSYyUMbod+o9vDFo7MI=" providerId="None" clId="Web-{88A42F5A-8A99-41E8-9131-777FC4453790}" dt="2022-06-17T07:31:26.731" v="71" actId="20577"/>
          <ac:spMkLst>
            <pc:docMk/>
            <pc:sldMk cId="2060038847" sldId="988"/>
            <ac:spMk id="3" creationId="{00000000-0000-0000-0000-000000000000}"/>
          </ac:spMkLst>
        </pc:spChg>
      </pc:sldChg>
      <pc:sldChg chg="modSp">
        <pc:chgData name="Mag Selwa" userId="nhfe5/9P7o4Pi41t7PWAfVNZzSYyUMbod+o9vDFo7MI=" providerId="None" clId="Web-{88A42F5A-8A99-41E8-9131-777FC4453790}" dt="2022-06-17T07:29:21.067" v="33" actId="20577"/>
        <pc:sldMkLst>
          <pc:docMk/>
          <pc:sldMk cId="2630314880" sldId="995"/>
        </pc:sldMkLst>
        <pc:spChg chg="mod">
          <ac:chgData name="Mag Selwa" userId="nhfe5/9P7o4Pi41t7PWAfVNZzSYyUMbod+o9vDFo7MI=" providerId="None" clId="Web-{88A42F5A-8A99-41E8-9131-777FC4453790}" dt="2022-06-17T07:29:09.191" v="29" actId="20577"/>
          <ac:spMkLst>
            <pc:docMk/>
            <pc:sldMk cId="2630314880" sldId="995"/>
            <ac:spMk id="4" creationId="{00000000-0000-0000-0000-000000000000}"/>
          </ac:spMkLst>
        </pc:spChg>
        <pc:spChg chg="mod">
          <ac:chgData name="Mag Selwa" userId="nhfe5/9P7o4Pi41t7PWAfVNZzSYyUMbod+o9vDFo7MI=" providerId="None" clId="Web-{88A42F5A-8A99-41E8-9131-777FC4453790}" dt="2022-06-17T07:29:21.067" v="33" actId="20577"/>
          <ac:spMkLst>
            <pc:docMk/>
            <pc:sldMk cId="2630314880" sldId="995"/>
            <ac:spMk id="10" creationId="{A3D9BC34-CF99-4913-90CB-8B69DD65364D}"/>
          </ac:spMkLst>
        </pc:spChg>
      </pc:sldChg>
      <pc:sldChg chg="modSp">
        <pc:chgData name="Mag Selwa" userId="nhfe5/9P7o4Pi41t7PWAfVNZzSYyUMbod+o9vDFo7MI=" providerId="None" clId="Web-{88A42F5A-8A99-41E8-9131-777FC4453790}" dt="2022-06-17T07:28:37.705" v="20" actId="20577"/>
        <pc:sldMkLst>
          <pc:docMk/>
          <pc:sldMk cId="1087616537" sldId="996"/>
        </pc:sldMkLst>
        <pc:spChg chg="mod">
          <ac:chgData name="Mag Selwa" userId="nhfe5/9P7o4Pi41t7PWAfVNZzSYyUMbod+o9vDFo7MI=" providerId="None" clId="Web-{88A42F5A-8A99-41E8-9131-777FC4453790}" dt="2022-06-17T07:28:12.984" v="16" actId="14100"/>
          <ac:spMkLst>
            <pc:docMk/>
            <pc:sldMk cId="1087616537" sldId="996"/>
            <ac:spMk id="4" creationId="{00000000-0000-0000-0000-000000000000}"/>
          </ac:spMkLst>
        </pc:spChg>
        <pc:spChg chg="mod">
          <ac:chgData name="Mag Selwa" userId="nhfe5/9P7o4Pi41t7PWAfVNZzSYyUMbod+o9vDFo7MI=" providerId="None" clId="Web-{88A42F5A-8A99-41E8-9131-777FC4453790}" dt="2022-06-17T07:28:37.705" v="20" actId="20577"/>
          <ac:spMkLst>
            <pc:docMk/>
            <pc:sldMk cId="1087616537" sldId="996"/>
            <ac:spMk id="10" creationId="{A3D9BC34-CF99-4913-90CB-8B69DD65364D}"/>
          </ac:spMkLst>
        </pc:spChg>
      </pc:sldChg>
      <pc:sldChg chg="modSp">
        <pc:chgData name="Mag Selwa" userId="nhfe5/9P7o4Pi41t7PWAfVNZzSYyUMbod+o9vDFo7MI=" providerId="None" clId="Web-{88A42F5A-8A99-41E8-9131-777FC4453790}" dt="2022-06-17T07:30:04.132" v="38" actId="20577"/>
        <pc:sldMkLst>
          <pc:docMk/>
          <pc:sldMk cId="2693110110" sldId="997"/>
        </pc:sldMkLst>
        <pc:spChg chg="mod">
          <ac:chgData name="Mag Selwa" userId="nhfe5/9P7o4Pi41t7PWAfVNZzSYyUMbod+o9vDFo7MI=" providerId="None" clId="Web-{88A42F5A-8A99-41E8-9131-777FC4453790}" dt="2022-06-17T07:30:04.132" v="38" actId="20577"/>
          <ac:spMkLst>
            <pc:docMk/>
            <pc:sldMk cId="2693110110" sldId="997"/>
            <ac:spMk id="3" creationId="{00000000-0000-0000-0000-000000000000}"/>
          </ac:spMkLst>
        </pc:spChg>
      </pc:sldChg>
      <pc:sldChg chg="modSp add replId">
        <pc:chgData name="Mag Selwa" userId="nhfe5/9P7o4Pi41t7PWAfVNZzSYyUMbod+o9vDFo7MI=" providerId="None" clId="Web-{88A42F5A-8A99-41E8-9131-777FC4453790}" dt="2022-06-17T07:33:15.050" v="115" actId="20577"/>
        <pc:sldMkLst>
          <pc:docMk/>
          <pc:sldMk cId="1245612881" sldId="1007"/>
        </pc:sldMkLst>
        <pc:spChg chg="mod">
          <ac:chgData name="Mag Selwa" userId="nhfe5/9P7o4Pi41t7PWAfVNZzSYyUMbod+o9vDFo7MI=" providerId="None" clId="Web-{88A42F5A-8A99-41E8-9131-777FC4453790}" dt="2022-06-17T07:33:15.050" v="115" actId="20577"/>
          <ac:spMkLst>
            <pc:docMk/>
            <pc:sldMk cId="1245612881" sldId="1007"/>
            <ac:spMk id="3" creationId="{00000000-0000-0000-0000-000000000000}"/>
          </ac:spMkLst>
        </pc:spChg>
      </pc:sldChg>
      <pc:sldChg chg="delSp modSp add ord replId">
        <pc:chgData name="Mag Selwa" userId="nhfe5/9P7o4Pi41t7PWAfVNZzSYyUMbod+o9vDFo7MI=" providerId="None" clId="Web-{88A42F5A-8A99-41E8-9131-777FC4453790}" dt="2022-06-17T07:37:22.799" v="148" actId="20577"/>
        <pc:sldMkLst>
          <pc:docMk/>
          <pc:sldMk cId="62003913" sldId="1008"/>
        </pc:sldMkLst>
        <pc:spChg chg="mod">
          <ac:chgData name="Mag Selwa" userId="nhfe5/9P7o4Pi41t7PWAfVNZzSYyUMbod+o9vDFo7MI=" providerId="None" clId="Web-{88A42F5A-8A99-41E8-9131-777FC4453790}" dt="2022-06-17T07:34:29.742" v="118" actId="20577"/>
          <ac:spMkLst>
            <pc:docMk/>
            <pc:sldMk cId="62003913" sldId="1008"/>
            <ac:spMk id="2" creationId="{00000000-0000-0000-0000-000000000000}"/>
          </ac:spMkLst>
        </pc:spChg>
        <pc:spChg chg="mod">
          <ac:chgData name="Mag Selwa" userId="nhfe5/9P7o4Pi41t7PWAfVNZzSYyUMbod+o9vDFo7MI=" providerId="None" clId="Web-{88A42F5A-8A99-41E8-9131-777FC4453790}" dt="2022-06-17T07:37:22.799" v="148" actId="20577"/>
          <ac:spMkLst>
            <pc:docMk/>
            <pc:sldMk cId="62003913" sldId="1008"/>
            <ac:spMk id="3" creationId="{00000000-0000-0000-0000-000000000000}"/>
          </ac:spMkLst>
        </pc:spChg>
        <pc:grpChg chg="del">
          <ac:chgData name="Mag Selwa" userId="nhfe5/9P7o4Pi41t7PWAfVNZzSYyUMbod+o9vDFo7MI=" providerId="None" clId="Web-{88A42F5A-8A99-41E8-9131-777FC4453790}" dt="2022-06-17T07:34:32.804" v="119"/>
          <ac:grpSpMkLst>
            <pc:docMk/>
            <pc:sldMk cId="62003913" sldId="1008"/>
            <ac:grpSpMk id="186" creationId="{E3AFE693-C460-ABD7-2D27-574810373F60}"/>
          </ac:grpSpMkLst>
        </pc:grpChg>
      </pc:sldChg>
    </pc:docChg>
  </pc:docChgLst>
  <pc:docChgLst>
    <pc:chgData name="Mag Selwa" userId="nhfe5/9P7o4Pi41t7PWAfVNZzSYyUMbod+o9vDFo7MI=" providerId="None" clId="Web-{1DCF2B55-4DC1-4855-8E74-75396DC3ECE9}"/>
    <pc:docChg chg="modSld">
      <pc:chgData name="Mag Selwa" userId="nhfe5/9P7o4Pi41t7PWAfVNZzSYyUMbod+o9vDFo7MI=" providerId="None" clId="Web-{1DCF2B55-4DC1-4855-8E74-75396DC3ECE9}" dt="2022-06-17T08:00:41.308" v="4" actId="20577"/>
      <pc:docMkLst>
        <pc:docMk/>
      </pc:docMkLst>
      <pc:sldChg chg="modSp">
        <pc:chgData name="Mag Selwa" userId="nhfe5/9P7o4Pi41t7PWAfVNZzSYyUMbod+o9vDFo7MI=" providerId="None" clId="Web-{1DCF2B55-4DC1-4855-8E74-75396DC3ECE9}" dt="2022-06-17T08:00:41.308" v="4" actId="20577"/>
        <pc:sldMkLst>
          <pc:docMk/>
          <pc:sldMk cId="3667570378" sldId="373"/>
        </pc:sldMkLst>
        <pc:spChg chg="mod">
          <ac:chgData name="Mag Selwa" userId="nhfe5/9P7o4Pi41t7PWAfVNZzSYyUMbod+o9vDFo7MI=" providerId="None" clId="Web-{1DCF2B55-4DC1-4855-8E74-75396DC3ECE9}" dt="2022-06-17T08:00:23.463" v="1" actId="20577"/>
          <ac:spMkLst>
            <pc:docMk/>
            <pc:sldMk cId="3667570378" sldId="373"/>
            <ac:spMk id="4" creationId="{00000000-0000-0000-0000-000000000000}"/>
          </ac:spMkLst>
        </pc:spChg>
        <pc:spChg chg="mod">
          <ac:chgData name="Mag Selwa" userId="nhfe5/9P7o4Pi41t7PWAfVNZzSYyUMbod+o9vDFo7MI=" providerId="None" clId="Web-{1DCF2B55-4DC1-4855-8E74-75396DC3ECE9}" dt="2022-06-17T08:00:41.308" v="4" actId="20577"/>
          <ac:spMkLst>
            <pc:docMk/>
            <pc:sldMk cId="3667570378" sldId="373"/>
            <ac:spMk id="10" creationId="{A3D9BC34-CF99-4913-90CB-8B69DD65364D}"/>
          </ac:spMkLst>
        </pc:spChg>
      </pc:sldChg>
    </pc:docChg>
  </pc:docChgLst>
  <pc:docChgLst>
    <pc:chgData name="Mag Selwa" userId="5dc855b3-2456-4cd0-96ca-6ce2d9ee3cae" providerId="ADAL" clId="{2E7BE162-DA90-4552-A22F-143568458A7F}"/>
    <pc:docChg chg="undo custSel modSld">
      <pc:chgData name="Mag Selwa" userId="5dc855b3-2456-4cd0-96ca-6ce2d9ee3cae" providerId="ADAL" clId="{2E7BE162-DA90-4552-A22F-143568458A7F}" dt="2023-12-04T11:20:27.325" v="20"/>
      <pc:docMkLst>
        <pc:docMk/>
      </pc:docMkLst>
      <pc:sldChg chg="modSp mod">
        <pc:chgData name="Mag Selwa" userId="5dc855b3-2456-4cd0-96ca-6ce2d9ee3cae" providerId="ADAL" clId="{2E7BE162-DA90-4552-A22F-143568458A7F}" dt="2023-12-04T11:20:27.325" v="20"/>
        <pc:sldMkLst>
          <pc:docMk/>
          <pc:sldMk cId="2060038847" sldId="988"/>
        </pc:sldMkLst>
        <pc:spChg chg="mod">
          <ac:chgData name="Mag Selwa" userId="5dc855b3-2456-4cd0-96ca-6ce2d9ee3cae" providerId="ADAL" clId="{2E7BE162-DA90-4552-A22F-143568458A7F}" dt="2023-12-04T11:20:27.325" v="20"/>
          <ac:spMkLst>
            <pc:docMk/>
            <pc:sldMk cId="2060038847" sldId="988"/>
            <ac:spMk id="3" creationId="{00000000-0000-0000-0000-000000000000}"/>
          </ac:spMkLst>
        </pc:spChg>
      </pc:sldChg>
      <pc:sldChg chg="modSp mod">
        <pc:chgData name="Mag Selwa" userId="5dc855b3-2456-4cd0-96ca-6ce2d9ee3cae" providerId="ADAL" clId="{2E7BE162-DA90-4552-A22F-143568458A7F}" dt="2023-12-04T11:20:04.628" v="19" actId="6549"/>
        <pc:sldMkLst>
          <pc:docMk/>
          <pc:sldMk cId="3255691620" sldId="1139"/>
        </pc:sldMkLst>
        <pc:spChg chg="mod">
          <ac:chgData name="Mag Selwa" userId="5dc855b3-2456-4cd0-96ca-6ce2d9ee3cae" providerId="ADAL" clId="{2E7BE162-DA90-4552-A22F-143568458A7F}" dt="2023-12-04T11:20:04.628" v="19" actId="6549"/>
          <ac:spMkLst>
            <pc:docMk/>
            <pc:sldMk cId="3255691620" sldId="1139"/>
            <ac:spMk id="3" creationId="{00000000-0000-0000-0000-000000000000}"/>
          </ac:spMkLst>
        </pc:spChg>
      </pc:sldChg>
      <pc:sldChg chg="modSp mod">
        <pc:chgData name="Mag Selwa" userId="5dc855b3-2456-4cd0-96ca-6ce2d9ee3cae" providerId="ADAL" clId="{2E7BE162-DA90-4552-A22F-143568458A7F}" dt="2023-12-04T11:19:40.895" v="11"/>
        <pc:sldMkLst>
          <pc:docMk/>
          <pc:sldMk cId="2263240847" sldId="1158"/>
        </pc:sldMkLst>
        <pc:spChg chg="mod">
          <ac:chgData name="Mag Selwa" userId="5dc855b3-2456-4cd0-96ca-6ce2d9ee3cae" providerId="ADAL" clId="{2E7BE162-DA90-4552-A22F-143568458A7F}" dt="2023-12-04T11:19:40.895" v="11"/>
          <ac:spMkLst>
            <pc:docMk/>
            <pc:sldMk cId="2263240847" sldId="1158"/>
            <ac:spMk id="13" creationId="{7C938536-4F70-435D-B966-07FD2611145A}"/>
          </ac:spMkLst>
        </pc:spChg>
      </pc:sldChg>
      <pc:sldChg chg="modSp mod">
        <pc:chgData name="Mag Selwa" userId="5dc855b3-2456-4cd0-96ca-6ce2d9ee3cae" providerId="ADAL" clId="{2E7BE162-DA90-4552-A22F-143568458A7F}" dt="2023-12-04T11:18:47.130" v="10"/>
        <pc:sldMkLst>
          <pc:docMk/>
          <pc:sldMk cId="1987183475" sldId="1272"/>
        </pc:sldMkLst>
        <pc:spChg chg="mod">
          <ac:chgData name="Mag Selwa" userId="5dc855b3-2456-4cd0-96ca-6ce2d9ee3cae" providerId="ADAL" clId="{2E7BE162-DA90-4552-A22F-143568458A7F}" dt="2023-12-04T11:18:47.130" v="10"/>
          <ac:spMkLst>
            <pc:docMk/>
            <pc:sldMk cId="1987183475" sldId="1272"/>
            <ac:spMk id="3" creationId="{00000000-0000-0000-0000-000000000000}"/>
          </ac:spMkLst>
        </pc:spChg>
      </pc:sldChg>
    </pc:docChg>
  </pc:docChgLst>
  <pc:docChgLst>
    <pc:chgData name="Mag Selwa" userId="nhfe5/9P7o4Pi41t7PWAfVNZzSYyUMbod+o9vDFo7MI=" providerId="None" clId="Web-{5033F611-3B86-471C-88E1-C0023ECEBA45}"/>
    <pc:docChg chg="addSld modSld sldOrd">
      <pc:chgData name="Mag Selwa" userId="nhfe5/9P7o4Pi41t7PWAfVNZzSYyUMbod+o9vDFo7MI=" providerId="None" clId="Web-{5033F611-3B86-471C-88E1-C0023ECEBA45}" dt="2022-07-29T07:38:59.467" v="169" actId="20577"/>
      <pc:docMkLst>
        <pc:docMk/>
      </pc:docMkLst>
      <pc:sldChg chg="modSp">
        <pc:chgData name="Mag Selwa" userId="nhfe5/9P7o4Pi41t7PWAfVNZzSYyUMbod+o9vDFo7MI=" providerId="None" clId="Web-{5033F611-3B86-471C-88E1-C0023ECEBA45}" dt="2022-07-29T07:38:59.467" v="169" actId="20577"/>
        <pc:sldMkLst>
          <pc:docMk/>
          <pc:sldMk cId="1165462341" sldId="1031"/>
        </pc:sldMkLst>
        <pc:spChg chg="mod">
          <ac:chgData name="Mag Selwa" userId="nhfe5/9P7o4Pi41t7PWAfVNZzSYyUMbod+o9vDFo7MI=" providerId="None" clId="Web-{5033F611-3B86-471C-88E1-C0023ECEBA45}" dt="2022-07-29T07:38:59.467" v="169" actId="20577"/>
          <ac:spMkLst>
            <pc:docMk/>
            <pc:sldMk cId="1165462341" sldId="1031"/>
            <ac:spMk id="5" creationId="{783058B9-93D1-59D8-1461-225DF0662324}"/>
          </ac:spMkLst>
        </pc:spChg>
        <pc:spChg chg="mod">
          <ac:chgData name="Mag Selwa" userId="nhfe5/9P7o4Pi41t7PWAfVNZzSYyUMbod+o9vDFo7MI=" providerId="None" clId="Web-{5033F611-3B86-471C-88E1-C0023ECEBA45}" dt="2022-07-29T07:27:55.526" v="85" actId="20577"/>
          <ac:spMkLst>
            <pc:docMk/>
            <pc:sldMk cId="1165462341" sldId="1031"/>
            <ac:spMk id="15" creationId="{410A9A8E-CEFE-1FAD-6EEF-76F08F900094}"/>
          </ac:spMkLst>
        </pc:spChg>
      </pc:sldChg>
      <pc:sldChg chg="modSp add ord replId">
        <pc:chgData name="Mag Selwa" userId="nhfe5/9P7o4Pi41t7PWAfVNZzSYyUMbod+o9vDFo7MI=" providerId="None" clId="Web-{5033F611-3B86-471C-88E1-C0023ECEBA45}" dt="2022-07-29T07:27:50.213" v="82"/>
        <pc:sldMkLst>
          <pc:docMk/>
          <pc:sldMk cId="2299679675" sldId="1032"/>
        </pc:sldMkLst>
        <pc:spChg chg="mod">
          <ac:chgData name="Mag Selwa" userId="nhfe5/9P7o4Pi41t7PWAfVNZzSYyUMbod+o9vDFo7MI=" providerId="None" clId="Web-{5033F611-3B86-471C-88E1-C0023ECEBA45}" dt="2022-07-29T07:27:46.838" v="81" actId="20577"/>
          <ac:spMkLst>
            <pc:docMk/>
            <pc:sldMk cId="2299679675" sldId="1032"/>
            <ac:spMk id="5" creationId="{783058B9-93D1-59D8-1461-225DF0662324}"/>
          </ac:spMkLst>
        </pc:spChg>
      </pc:sldChg>
    </pc:docChg>
  </pc:docChgLst>
  <pc:docChgLst>
    <pc:chgData name="Mag Selwa" clId="Web-{B38CE98F-4B95-44AC-8214-CEA6F1CF017D}"/>
    <pc:docChg chg="modSld">
      <pc:chgData name="Mag Selwa" userId="" providerId="" clId="Web-{B38CE98F-4B95-44AC-8214-CEA6F1CF017D}" dt="2022-07-20T14:32:07.116" v="52" actId="20577"/>
      <pc:docMkLst>
        <pc:docMk/>
      </pc:docMkLst>
      <pc:sldChg chg="modSp">
        <pc:chgData name="Mag Selwa" userId="" providerId="" clId="Web-{B38CE98F-4B95-44AC-8214-CEA6F1CF017D}" dt="2022-07-20T14:32:07.116" v="52" actId="20577"/>
        <pc:sldMkLst>
          <pc:docMk/>
          <pc:sldMk cId="2985520002" sldId="1010"/>
        </pc:sldMkLst>
        <pc:spChg chg="mod">
          <ac:chgData name="Mag Selwa" userId="" providerId="" clId="Web-{B38CE98F-4B95-44AC-8214-CEA6F1CF017D}" dt="2022-07-20T14:32:07.116" v="52" actId="20577"/>
          <ac:spMkLst>
            <pc:docMk/>
            <pc:sldMk cId="2985520002" sldId="1010"/>
            <ac:spMk id="9" creationId="{B47B56B7-BADD-8072-027D-6F465E865CEA}"/>
          </ac:spMkLst>
        </pc:spChg>
      </pc:sldChg>
    </pc:docChg>
  </pc:docChgLst>
  <pc:docChgLst>
    <pc:chgData name="Wouter Van Assche" userId="g+oT1l9Qgu5NpB0/b6QTuywHwppBsGmJv0ffiGd2xzU=" providerId="None" clId="Web-{2158026F-DFB8-4A3F-B476-15D2062EF364}"/>
    <pc:docChg chg="modSld">
      <pc:chgData name="Wouter Van Assche" userId="g+oT1l9Qgu5NpB0/b6QTuywHwppBsGmJv0ffiGd2xzU=" providerId="None" clId="Web-{2158026F-DFB8-4A3F-B476-15D2062EF364}" dt="2022-06-17T08:41:12.373" v="15" actId="14100"/>
      <pc:docMkLst>
        <pc:docMk/>
      </pc:docMkLst>
      <pc:sldChg chg="modSp">
        <pc:chgData name="Wouter Van Assche" userId="g+oT1l9Qgu5NpB0/b6QTuywHwppBsGmJv0ffiGd2xzU=" providerId="None" clId="Web-{2158026F-DFB8-4A3F-B476-15D2062EF364}" dt="2022-06-17T08:41:12.373" v="15" actId="14100"/>
        <pc:sldMkLst>
          <pc:docMk/>
          <pc:sldMk cId="2630314880" sldId="995"/>
        </pc:sldMkLst>
        <pc:spChg chg="mod">
          <ac:chgData name="Wouter Van Assche" userId="g+oT1l9Qgu5NpB0/b6QTuywHwppBsGmJv0ffiGd2xzU=" providerId="None" clId="Web-{2158026F-DFB8-4A3F-B476-15D2062EF364}" dt="2022-06-17T08:41:12.373" v="15" actId="14100"/>
          <ac:spMkLst>
            <pc:docMk/>
            <pc:sldMk cId="2630314880" sldId="995"/>
            <ac:spMk id="10" creationId="{A3D9BC34-CF99-4913-90CB-8B69DD65364D}"/>
          </ac:spMkLst>
        </pc:spChg>
      </pc:sldChg>
    </pc:docChg>
  </pc:docChgLst>
  <pc:docChgLst>
    <pc:chgData name="Mag Selwa" userId="nhfe5/9P7o4Pi41t7PWAfVNZzSYyUMbod+o9vDFo7MI=" providerId="None" clId="Web-{B38CE98F-4B95-44AC-8214-CEA6F1CF017D}"/>
    <pc:docChg chg="addSld modSld sldOrd">
      <pc:chgData name="Mag Selwa" userId="nhfe5/9P7o4Pi41t7PWAfVNZzSYyUMbod+o9vDFo7MI=" providerId="None" clId="Web-{B38CE98F-4B95-44AC-8214-CEA6F1CF017D}" dt="2022-07-20T13:14:33.121" v="132" actId="20577"/>
      <pc:docMkLst>
        <pc:docMk/>
      </pc:docMkLst>
      <pc:sldChg chg="modSp">
        <pc:chgData name="Mag Selwa" userId="nhfe5/9P7o4Pi41t7PWAfVNZzSYyUMbod+o9vDFo7MI=" providerId="None" clId="Web-{B38CE98F-4B95-44AC-8214-CEA6F1CF017D}" dt="2022-07-20T13:11:09.534" v="67" actId="20577"/>
        <pc:sldMkLst>
          <pc:docMk/>
          <pc:sldMk cId="2985520002" sldId="1010"/>
        </pc:sldMkLst>
        <pc:spChg chg="mod">
          <ac:chgData name="Mag Selwa" userId="nhfe5/9P7o4Pi41t7PWAfVNZzSYyUMbod+o9vDFo7MI=" providerId="None" clId="Web-{B38CE98F-4B95-44AC-8214-CEA6F1CF017D}" dt="2022-07-20T13:11:09.534" v="67" actId="20577"/>
          <ac:spMkLst>
            <pc:docMk/>
            <pc:sldMk cId="2985520002" sldId="1010"/>
            <ac:spMk id="9" creationId="{B47B56B7-BADD-8072-027D-6F465E865CEA}"/>
          </ac:spMkLst>
        </pc:spChg>
      </pc:sldChg>
      <pc:sldChg chg="addSp delSp modSp add ord replId">
        <pc:chgData name="Mag Selwa" userId="nhfe5/9P7o4Pi41t7PWAfVNZzSYyUMbod+o9vDFo7MI=" providerId="None" clId="Web-{B38CE98F-4B95-44AC-8214-CEA6F1CF017D}" dt="2022-07-20T13:14:33.121" v="132" actId="20577"/>
        <pc:sldMkLst>
          <pc:docMk/>
          <pc:sldMk cId="1165462341" sldId="1031"/>
        </pc:sldMkLst>
        <pc:spChg chg="del">
          <ac:chgData name="Mag Selwa" userId="nhfe5/9P7o4Pi41t7PWAfVNZzSYyUMbod+o9vDFo7MI=" providerId="None" clId="Web-{B38CE98F-4B95-44AC-8214-CEA6F1CF017D}" dt="2022-07-20T13:12:29.022" v="82"/>
          <ac:spMkLst>
            <pc:docMk/>
            <pc:sldMk cId="1165462341" sldId="1031"/>
            <ac:spMk id="4" creationId="{00000000-0000-0000-0000-000000000000}"/>
          </ac:spMkLst>
        </pc:spChg>
        <pc:spChg chg="add mod">
          <ac:chgData name="Mag Selwa" userId="nhfe5/9P7o4Pi41t7PWAfVNZzSYyUMbod+o9vDFo7MI=" providerId="None" clId="Web-{B38CE98F-4B95-44AC-8214-CEA6F1CF017D}" dt="2022-07-20T13:14:33.121" v="132" actId="20577"/>
          <ac:spMkLst>
            <pc:docMk/>
            <pc:sldMk cId="1165462341" sldId="1031"/>
            <ac:spMk id="5" creationId="{783058B9-93D1-59D8-1461-225DF0662324}"/>
          </ac:spMkLst>
        </pc:spChg>
        <pc:spChg chg="del">
          <ac:chgData name="Mag Selwa" userId="nhfe5/9P7o4Pi41t7PWAfVNZzSYyUMbod+o9vDFo7MI=" providerId="None" clId="Web-{B38CE98F-4B95-44AC-8214-CEA6F1CF017D}" dt="2022-07-20T13:12:27.381" v="81"/>
          <ac:spMkLst>
            <pc:docMk/>
            <pc:sldMk cId="1165462341" sldId="1031"/>
            <ac:spMk id="10" creationId="{A3D9BC34-CF99-4913-90CB-8B69DD65364D}"/>
          </ac:spMkLst>
        </pc:spChg>
        <pc:spChg chg="del">
          <ac:chgData name="Mag Selwa" userId="nhfe5/9P7o4Pi41t7PWAfVNZzSYyUMbod+o9vDFo7MI=" providerId="None" clId="Web-{B38CE98F-4B95-44AC-8214-CEA6F1CF017D}" dt="2022-07-20T13:12:25.991" v="80"/>
          <ac:spMkLst>
            <pc:docMk/>
            <pc:sldMk cId="1165462341" sldId="1031"/>
            <ac:spMk id="13" creationId="{7F95AC4D-F8E9-4CD0-87A1-7B3EEED82309}"/>
          </ac:spMkLst>
        </pc:spChg>
        <pc:spChg chg="mod">
          <ac:chgData name="Mag Selwa" userId="nhfe5/9P7o4Pi41t7PWAfVNZzSYyUMbod+o9vDFo7MI=" providerId="None" clId="Web-{B38CE98F-4B95-44AC-8214-CEA6F1CF017D}" dt="2022-07-20T13:12:08.662" v="70" actId="20577"/>
          <ac:spMkLst>
            <pc:docMk/>
            <pc:sldMk cId="1165462341" sldId="1031"/>
            <ac:spMk id="15" creationId="{410A9A8E-CEFE-1FAD-6EEF-76F08F900094}"/>
          </ac:spMkLst>
        </pc:spChg>
        <pc:spChg chg="del mod">
          <ac:chgData name="Mag Selwa" userId="nhfe5/9P7o4Pi41t7PWAfVNZzSYyUMbod+o9vDFo7MI=" providerId="None" clId="Web-{B38CE98F-4B95-44AC-8214-CEA6F1CF017D}" dt="2022-07-20T13:14:16.214" v="124"/>
          <ac:spMkLst>
            <pc:docMk/>
            <pc:sldMk cId="1165462341" sldId="1031"/>
            <ac:spMk id="20" creationId="{AA306992-E204-BA55-6D18-4A69CB83E877}"/>
          </ac:spMkLst>
        </pc:spChg>
      </pc:sldChg>
    </pc:docChg>
  </pc:docChgLst>
  <pc:docChgLst>
    <pc:chgData name="Maxime Van den Bossche" userId="UHsicVu0lDPhlWn5MpEzfh5t8UBa4SoJXzjmcKjTj0o=" providerId="None" clId="Web-{10A96F60-CC2E-4519-8A02-CCD21B71EBDB}"/>
    <pc:docChg chg="modSld">
      <pc:chgData name="Maxime Van den Bossche" userId="UHsicVu0lDPhlWn5MpEzfh5t8UBa4SoJXzjmcKjTj0o=" providerId="None" clId="Web-{10A96F60-CC2E-4519-8A02-CCD21B71EBDB}" dt="2022-07-15T11:27:54.069" v="80" actId="20577"/>
      <pc:docMkLst>
        <pc:docMk/>
      </pc:docMkLst>
      <pc:sldChg chg="modSp">
        <pc:chgData name="Maxime Van den Bossche" userId="UHsicVu0lDPhlWn5MpEzfh5t8UBa4SoJXzjmcKjTj0o=" providerId="None" clId="Web-{10A96F60-CC2E-4519-8A02-CCD21B71EBDB}" dt="2022-07-15T11:27:17.475" v="77" actId="20577"/>
        <pc:sldMkLst>
          <pc:docMk/>
          <pc:sldMk cId="2060038847" sldId="988"/>
        </pc:sldMkLst>
        <pc:spChg chg="mod">
          <ac:chgData name="Maxime Van den Bossche" userId="UHsicVu0lDPhlWn5MpEzfh5t8UBa4SoJXzjmcKjTj0o=" providerId="None" clId="Web-{10A96F60-CC2E-4519-8A02-CCD21B71EBDB}" dt="2022-07-15T11:27:17.475" v="77" actId="20577"/>
          <ac:spMkLst>
            <pc:docMk/>
            <pc:sldMk cId="2060038847" sldId="988"/>
            <ac:spMk id="3" creationId="{00000000-0000-0000-0000-000000000000}"/>
          </ac:spMkLst>
        </pc:spChg>
      </pc:sldChg>
      <pc:sldChg chg="modSp">
        <pc:chgData name="Maxime Van den Bossche" userId="UHsicVu0lDPhlWn5MpEzfh5t8UBa4SoJXzjmcKjTj0o=" providerId="None" clId="Web-{10A96F60-CC2E-4519-8A02-CCD21B71EBDB}" dt="2022-07-15T11:27:54.069" v="80" actId="20577"/>
        <pc:sldMkLst>
          <pc:docMk/>
          <pc:sldMk cId="3714024755" sldId="1012"/>
        </pc:sldMkLst>
        <pc:spChg chg="mod">
          <ac:chgData name="Maxime Van den Bossche" userId="UHsicVu0lDPhlWn5MpEzfh5t8UBa4SoJXzjmcKjTj0o=" providerId="None" clId="Web-{10A96F60-CC2E-4519-8A02-CCD21B71EBDB}" dt="2022-07-15T11:27:54.069" v="80" actId="20577"/>
          <ac:spMkLst>
            <pc:docMk/>
            <pc:sldMk cId="3714024755" sldId="1012"/>
            <ac:spMk id="3" creationId="{00000000-0000-0000-0000-000000000000}"/>
          </ac:spMkLst>
        </pc:spChg>
      </pc:sldChg>
    </pc:docChg>
  </pc:docChgLst>
  <pc:docChgLst>
    <pc:chgData name="Mag Selwa" userId="nhfe5/9P7o4Pi41t7PWAfVNZzSYyUMbod+o9vDFo7MI=" providerId="None" clId="Web-{D3FF926A-0E2C-4CB0-A751-146B4A502EAC}"/>
    <pc:docChg chg="addSld modSld">
      <pc:chgData name="Mag Selwa" userId="nhfe5/9P7o4Pi41t7PWAfVNZzSYyUMbod+o9vDFo7MI=" providerId="None" clId="Web-{D3FF926A-0E2C-4CB0-A751-146B4A502EAC}" dt="2022-06-16T19:37:39.772" v="135" actId="20577"/>
      <pc:docMkLst>
        <pc:docMk/>
      </pc:docMkLst>
      <pc:sldChg chg="modSp">
        <pc:chgData name="Mag Selwa" userId="nhfe5/9P7o4Pi41t7PWAfVNZzSYyUMbod+o9vDFo7MI=" providerId="None" clId="Web-{D3FF926A-0E2C-4CB0-A751-146B4A502EAC}" dt="2022-06-16T19:28:57.868" v="82" actId="1076"/>
        <pc:sldMkLst>
          <pc:docMk/>
          <pc:sldMk cId="3667570378" sldId="373"/>
        </pc:sldMkLst>
        <pc:spChg chg="mod">
          <ac:chgData name="Mag Selwa" userId="nhfe5/9P7o4Pi41t7PWAfVNZzSYyUMbod+o9vDFo7MI=" providerId="None" clId="Web-{D3FF926A-0E2C-4CB0-A751-146B4A502EAC}" dt="2022-06-16T19:28:57.868" v="82" actId="1076"/>
          <ac:spMkLst>
            <pc:docMk/>
            <pc:sldMk cId="3667570378" sldId="373"/>
            <ac:spMk id="4" creationId="{00000000-0000-0000-0000-000000000000}"/>
          </ac:spMkLst>
        </pc:spChg>
        <pc:spChg chg="mod">
          <ac:chgData name="Mag Selwa" userId="nhfe5/9P7o4Pi41t7PWAfVNZzSYyUMbod+o9vDFo7MI=" providerId="None" clId="Web-{D3FF926A-0E2C-4CB0-A751-146B4A502EAC}" dt="2022-06-16T19:28:48.899" v="81" actId="1076"/>
          <ac:spMkLst>
            <pc:docMk/>
            <pc:sldMk cId="3667570378" sldId="373"/>
            <ac:spMk id="10" creationId="{A3D9BC34-CF99-4913-90CB-8B69DD65364D}"/>
          </ac:spMkLst>
        </pc:spChg>
      </pc:sldChg>
      <pc:sldChg chg="addSp delSp modSp">
        <pc:chgData name="Mag Selwa" userId="nhfe5/9P7o4Pi41t7PWAfVNZzSYyUMbod+o9vDFo7MI=" providerId="None" clId="Web-{D3FF926A-0E2C-4CB0-A751-146B4A502EAC}" dt="2022-06-16T19:37:39.772" v="135" actId="20577"/>
        <pc:sldMkLst>
          <pc:docMk/>
          <pc:sldMk cId="1300917897" sldId="979"/>
        </pc:sldMkLst>
        <pc:spChg chg="add mod">
          <ac:chgData name="Mag Selwa" userId="nhfe5/9P7o4Pi41t7PWAfVNZzSYyUMbod+o9vDFo7MI=" providerId="None" clId="Web-{D3FF926A-0E2C-4CB0-A751-146B4A502EAC}" dt="2022-06-16T19:29:31.824" v="98" actId="20577"/>
          <ac:spMkLst>
            <pc:docMk/>
            <pc:sldMk cId="1300917897" sldId="979"/>
            <ac:spMk id="3" creationId="{187C10B0-3723-A4BB-F8BA-9475B57374EF}"/>
          </ac:spMkLst>
        </pc:spChg>
        <pc:spChg chg="add mod">
          <ac:chgData name="Mag Selwa" userId="nhfe5/9P7o4Pi41t7PWAfVNZzSYyUMbod+o9vDFo7MI=" providerId="None" clId="Web-{D3FF926A-0E2C-4CB0-A751-146B4A502EAC}" dt="2022-06-16T19:37:39.772" v="135" actId="20577"/>
          <ac:spMkLst>
            <pc:docMk/>
            <pc:sldMk cId="1300917897" sldId="979"/>
            <ac:spMk id="5" creationId="{85D7AFED-4355-194C-0E14-F7054F0A8635}"/>
          </ac:spMkLst>
        </pc:spChg>
        <pc:spChg chg="del">
          <ac:chgData name="Mag Selwa" userId="nhfe5/9P7o4Pi41t7PWAfVNZzSYyUMbod+o9vDFo7MI=" providerId="None" clId="Web-{D3FF926A-0E2C-4CB0-A751-146B4A502EAC}" dt="2022-06-16T19:29:13.948" v="84"/>
          <ac:spMkLst>
            <pc:docMk/>
            <pc:sldMk cId="1300917897" sldId="979"/>
            <ac:spMk id="8" creationId="{00000000-0000-0000-0000-000000000000}"/>
          </ac:spMkLst>
        </pc:spChg>
        <pc:spChg chg="del">
          <ac:chgData name="Mag Selwa" userId="nhfe5/9P7o4Pi41t7PWAfVNZzSYyUMbod+o9vDFo7MI=" providerId="None" clId="Web-{D3FF926A-0E2C-4CB0-A751-146B4A502EAC}" dt="2022-06-16T19:29:37.028" v="99"/>
          <ac:spMkLst>
            <pc:docMk/>
            <pc:sldMk cId="1300917897" sldId="979"/>
            <ac:spMk id="9" creationId="{00000000-0000-0000-0000-000000000000}"/>
          </ac:spMkLst>
        </pc:spChg>
        <pc:spChg chg="del">
          <ac:chgData name="Mag Selwa" userId="nhfe5/9P7o4Pi41t7PWAfVNZzSYyUMbod+o9vDFo7MI=" providerId="None" clId="Web-{D3FF926A-0E2C-4CB0-A751-146B4A502EAC}" dt="2022-06-16T19:29:39.840" v="100"/>
          <ac:spMkLst>
            <pc:docMk/>
            <pc:sldMk cId="1300917897" sldId="979"/>
            <ac:spMk id="10" creationId="{00000000-0000-0000-0000-000000000000}"/>
          </ac:spMkLst>
        </pc:spChg>
      </pc:sldChg>
      <pc:sldChg chg="modSp">
        <pc:chgData name="Mag Selwa" userId="nhfe5/9P7o4Pi41t7PWAfVNZzSYyUMbod+o9vDFo7MI=" providerId="None" clId="Web-{D3FF926A-0E2C-4CB0-A751-146B4A502EAC}" dt="2022-06-16T19:25:09.990" v="8" actId="20577"/>
        <pc:sldMkLst>
          <pc:docMk/>
          <pc:sldMk cId="2693110110" sldId="997"/>
        </pc:sldMkLst>
        <pc:spChg chg="mod">
          <ac:chgData name="Mag Selwa" userId="nhfe5/9P7o4Pi41t7PWAfVNZzSYyUMbod+o9vDFo7MI=" providerId="None" clId="Web-{D3FF926A-0E2C-4CB0-A751-146B4A502EAC}" dt="2022-06-16T19:25:09.990" v="8" actId="20577"/>
          <ac:spMkLst>
            <pc:docMk/>
            <pc:sldMk cId="2693110110" sldId="997"/>
            <ac:spMk id="3" creationId="{00000000-0000-0000-0000-000000000000}"/>
          </ac:spMkLst>
        </pc:spChg>
      </pc:sldChg>
      <pc:sldChg chg="add replId">
        <pc:chgData name="Mag Selwa" userId="nhfe5/9P7o4Pi41t7PWAfVNZzSYyUMbod+o9vDFo7MI=" providerId="None" clId="Web-{D3FF926A-0E2C-4CB0-A751-146B4A502EAC}" dt="2022-06-16T19:29:07.275" v="83"/>
        <pc:sldMkLst>
          <pc:docMk/>
          <pc:sldMk cId="361927240" sldId="1006"/>
        </pc:sldMkLst>
      </pc:sldChg>
    </pc:docChg>
  </pc:docChgLst>
  <pc:docChgLst>
    <pc:chgData name="Maxime Van den Bossche" clId="Web-{03792350-5D3E-4BE0-8BBB-7D1D1311DAF4}"/>
    <pc:docChg chg="addSld modSld sldOrd">
      <pc:chgData name="Maxime Van den Bossche" userId="" providerId="" clId="Web-{03792350-5D3E-4BE0-8BBB-7D1D1311DAF4}" dt="2022-07-14T15:40:10.638" v="2169" actId="20577"/>
      <pc:docMkLst>
        <pc:docMk/>
      </pc:docMkLst>
      <pc:sldChg chg="modSp">
        <pc:chgData name="Maxime Van den Bossche" userId="" providerId="" clId="Web-{03792350-5D3E-4BE0-8BBB-7D1D1311DAF4}" dt="2022-07-14T15:02:59.599" v="1712" actId="1076"/>
        <pc:sldMkLst>
          <pc:docMk/>
          <pc:sldMk cId="2693110110" sldId="997"/>
        </pc:sldMkLst>
        <pc:spChg chg="mod">
          <ac:chgData name="Maxime Van den Bossche" userId="" providerId="" clId="Web-{03792350-5D3E-4BE0-8BBB-7D1D1311DAF4}" dt="2022-07-14T15:02:50.209" v="1711" actId="20577"/>
          <ac:spMkLst>
            <pc:docMk/>
            <pc:sldMk cId="2693110110" sldId="997"/>
            <ac:spMk id="3" creationId="{00000000-0000-0000-0000-000000000000}"/>
          </ac:spMkLst>
        </pc:spChg>
        <pc:spChg chg="mod">
          <ac:chgData name="Maxime Van den Bossche" userId="" providerId="" clId="Web-{03792350-5D3E-4BE0-8BBB-7D1D1311DAF4}" dt="2022-07-14T15:02:59.599" v="1712" actId="1076"/>
          <ac:spMkLst>
            <pc:docMk/>
            <pc:sldMk cId="2693110110" sldId="997"/>
            <ac:spMk id="8" creationId="{53926B56-4E75-7F5B-C05E-F53BDE8E7238}"/>
          </ac:spMkLst>
        </pc:spChg>
      </pc:sldChg>
      <pc:sldChg chg="addSp modSp">
        <pc:chgData name="Maxime Van den Bossche" userId="" providerId="" clId="Web-{03792350-5D3E-4BE0-8BBB-7D1D1311DAF4}" dt="2022-07-14T13:19:35.826" v="146" actId="20577"/>
        <pc:sldMkLst>
          <pc:docMk/>
          <pc:sldMk cId="328848643" sldId="998"/>
        </pc:sldMkLst>
        <pc:spChg chg="mod">
          <ac:chgData name="Maxime Van den Bossche" userId="" providerId="" clId="Web-{03792350-5D3E-4BE0-8BBB-7D1D1311DAF4}" dt="2022-07-14T13:19:35.826" v="146" actId="20577"/>
          <ac:spMkLst>
            <pc:docMk/>
            <pc:sldMk cId="328848643" sldId="998"/>
            <ac:spMk id="2" creationId="{00000000-0000-0000-0000-000000000000}"/>
          </ac:spMkLst>
        </pc:spChg>
        <pc:spChg chg="add mod">
          <ac:chgData name="Maxime Van den Bossche" userId="" providerId="" clId="Web-{03792350-5D3E-4BE0-8BBB-7D1D1311DAF4}" dt="2022-07-14T13:15:39.858" v="112" actId="1076"/>
          <ac:spMkLst>
            <pc:docMk/>
            <pc:sldMk cId="328848643" sldId="998"/>
            <ac:spMk id="3" creationId="{7B7E1540-497A-3BC4-D552-633B958506F2}"/>
          </ac:spMkLst>
        </pc:spChg>
        <pc:grpChg chg="mod">
          <ac:chgData name="Maxime Van den Bossche" userId="" providerId="" clId="Web-{03792350-5D3E-4BE0-8BBB-7D1D1311DAF4}" dt="2022-07-14T13:09:42.517" v="30" actId="1076"/>
          <ac:grpSpMkLst>
            <pc:docMk/>
            <pc:sldMk cId="328848643" sldId="998"/>
            <ac:grpSpMk id="181" creationId="{41B5B4B3-DF39-A9CD-156C-9D9FC8DC3B04}"/>
          </ac:grpSpMkLst>
        </pc:grpChg>
        <pc:grpChg chg="mod">
          <ac:chgData name="Maxime Van den Bossche" userId="" providerId="" clId="Web-{03792350-5D3E-4BE0-8BBB-7D1D1311DAF4}" dt="2022-07-14T13:15:23.014" v="108" actId="1076"/>
          <ac:grpSpMkLst>
            <pc:docMk/>
            <pc:sldMk cId="328848643" sldId="998"/>
            <ac:grpSpMk id="190" creationId="{F6E413C3-78A1-CC56-B008-C8214C9ADA4E}"/>
          </ac:grpSpMkLst>
        </pc:grpChg>
        <pc:grpChg chg="mod">
          <ac:chgData name="Maxime Van den Bossche" userId="" providerId="" clId="Web-{03792350-5D3E-4BE0-8BBB-7D1D1311DAF4}" dt="2022-07-14T13:15:23.076" v="109" actId="1076"/>
          <ac:grpSpMkLst>
            <pc:docMk/>
            <pc:sldMk cId="328848643" sldId="998"/>
            <ac:grpSpMk id="198" creationId="{9CC46276-4261-D22B-10A8-5F69B85D5519}"/>
          </ac:grpSpMkLst>
        </pc:grpChg>
        <pc:grpChg chg="mod">
          <ac:chgData name="Maxime Van den Bossche" userId="" providerId="" clId="Web-{03792350-5D3E-4BE0-8BBB-7D1D1311DAF4}" dt="2022-07-14T13:15:23.123" v="110" actId="1076"/>
          <ac:grpSpMkLst>
            <pc:docMk/>
            <pc:sldMk cId="328848643" sldId="998"/>
            <ac:grpSpMk id="206" creationId="{7D1F363A-EE37-4960-1E24-F2C973B68D75}"/>
          </ac:grpSpMkLst>
        </pc:grpChg>
        <pc:graphicFrameChg chg="mod modGraphic">
          <ac:chgData name="Maxime Van den Bossche" userId="" providerId="" clId="Web-{03792350-5D3E-4BE0-8BBB-7D1D1311DAF4}" dt="2022-07-14T13:19:11.761" v="132"/>
          <ac:graphicFrameMkLst>
            <pc:docMk/>
            <pc:sldMk cId="328848643" sldId="998"/>
            <ac:graphicFrameMk id="4" creationId="{32F905AB-DDF4-53A7-520E-C4EBBFAC39A2}"/>
          </ac:graphicFrameMkLst>
        </pc:graphicFrameChg>
      </pc:sldChg>
      <pc:sldChg chg="addSp delSp modSp">
        <pc:chgData name="Maxime Van den Bossche" userId="" providerId="" clId="Web-{03792350-5D3E-4BE0-8BBB-7D1D1311DAF4}" dt="2022-07-14T14:52:37.254" v="1552" actId="1076"/>
        <pc:sldMkLst>
          <pc:docMk/>
          <pc:sldMk cId="962159234" sldId="1000"/>
        </pc:sldMkLst>
        <pc:spChg chg="mod">
          <ac:chgData name="Maxime Van den Bossche" userId="" providerId="" clId="Web-{03792350-5D3E-4BE0-8BBB-7D1D1311DAF4}" dt="2022-07-14T13:19:33.123" v="143" actId="20577"/>
          <ac:spMkLst>
            <pc:docMk/>
            <pc:sldMk cId="962159234" sldId="1000"/>
            <ac:spMk id="2" creationId="{00000000-0000-0000-0000-000000000000}"/>
          </ac:spMkLst>
        </pc:spChg>
        <pc:spChg chg="mod">
          <ac:chgData name="Maxime Van den Bossche" userId="" providerId="" clId="Web-{03792350-5D3E-4BE0-8BBB-7D1D1311DAF4}" dt="2022-07-14T14:52:37.254" v="1552" actId="1076"/>
          <ac:spMkLst>
            <pc:docMk/>
            <pc:sldMk cId="962159234" sldId="1000"/>
            <ac:spMk id="3" creationId="{00000000-0000-0000-0000-000000000000}"/>
          </ac:spMkLst>
        </pc:spChg>
        <pc:spChg chg="del">
          <ac:chgData name="Maxime Van den Bossche" userId="" providerId="" clId="Web-{03792350-5D3E-4BE0-8BBB-7D1D1311DAF4}" dt="2022-07-14T13:12:31.398" v="50"/>
          <ac:spMkLst>
            <pc:docMk/>
            <pc:sldMk cId="962159234" sldId="1000"/>
            <ac:spMk id="4" creationId="{811F3CDC-83FD-E20D-D451-BEDF5D844E84}"/>
          </ac:spMkLst>
        </pc:spChg>
        <pc:spChg chg="add mod ord">
          <ac:chgData name="Maxime Van den Bossche" userId="" providerId="" clId="Web-{03792350-5D3E-4BE0-8BBB-7D1D1311DAF4}" dt="2022-07-14T13:20:05.235" v="150" actId="1076"/>
          <ac:spMkLst>
            <pc:docMk/>
            <pc:sldMk cId="962159234" sldId="1000"/>
            <ac:spMk id="6" creationId="{1D9EC7E2-32BE-E74C-DAE9-763B5F40D15D}"/>
          </ac:spMkLst>
        </pc:spChg>
        <pc:spChg chg="add del mod">
          <ac:chgData name="Maxime Van den Bossche" userId="" providerId="" clId="Web-{03792350-5D3E-4BE0-8BBB-7D1D1311DAF4}" dt="2022-07-14T13:13:28.588" v="71"/>
          <ac:spMkLst>
            <pc:docMk/>
            <pc:sldMk cId="962159234" sldId="1000"/>
            <ac:spMk id="7" creationId="{58D7DF22-AA81-8686-C0A6-EC73D7C36AB6}"/>
          </ac:spMkLst>
        </pc:spChg>
        <pc:spChg chg="del">
          <ac:chgData name="Maxime Van den Bossche" userId="" providerId="" clId="Web-{03792350-5D3E-4BE0-8BBB-7D1D1311DAF4}" dt="2022-07-14T13:12:47.602" v="59"/>
          <ac:spMkLst>
            <pc:docMk/>
            <pc:sldMk cId="962159234" sldId="1000"/>
            <ac:spMk id="8" creationId="{5A89D75D-6808-471F-B22D-4D63B7463C23}"/>
          </ac:spMkLst>
        </pc:spChg>
        <pc:spChg chg="add del mod">
          <ac:chgData name="Maxime Van den Bossche" userId="" providerId="" clId="Web-{03792350-5D3E-4BE0-8BBB-7D1D1311DAF4}" dt="2022-07-14T13:14:16.808" v="84"/>
          <ac:spMkLst>
            <pc:docMk/>
            <pc:sldMk cId="962159234" sldId="1000"/>
            <ac:spMk id="9" creationId="{4FDC0BD8-82D1-1B51-DE8A-D36AB9D364B9}"/>
          </ac:spMkLst>
        </pc:spChg>
        <pc:spChg chg="mod">
          <ac:chgData name="Maxime Van den Bossche" userId="" providerId="" clId="Web-{03792350-5D3E-4BE0-8BBB-7D1D1311DAF4}" dt="2022-07-14T13:13:21.947" v="67" actId="1076"/>
          <ac:spMkLst>
            <pc:docMk/>
            <pc:sldMk cId="962159234" sldId="1000"/>
            <ac:spMk id="10" creationId="{A5B30D68-186D-45F9-BEB0-589C494268F8}"/>
          </ac:spMkLst>
        </pc:spChg>
        <pc:picChg chg="mod">
          <ac:chgData name="Maxime Van den Bossche" userId="" providerId="" clId="Web-{03792350-5D3E-4BE0-8BBB-7D1D1311DAF4}" dt="2022-07-14T13:20:05.297" v="151" actId="1076"/>
          <ac:picMkLst>
            <pc:docMk/>
            <pc:sldMk cId="962159234" sldId="1000"/>
            <ac:picMk id="5" creationId="{A02A61A3-6685-E1F2-6374-A096D0C6FFD8}"/>
          </ac:picMkLst>
        </pc:picChg>
      </pc:sldChg>
      <pc:sldChg chg="modSp">
        <pc:chgData name="Maxime Van den Bossche" userId="" providerId="" clId="Web-{03792350-5D3E-4BE0-8BBB-7D1D1311DAF4}" dt="2022-07-14T13:42:40.021" v="376"/>
        <pc:sldMkLst>
          <pc:docMk/>
          <pc:sldMk cId="1445410374" sldId="1001"/>
        </pc:sldMkLst>
        <pc:spChg chg="mod">
          <ac:chgData name="Maxime Van den Bossche" userId="" providerId="" clId="Web-{03792350-5D3E-4BE0-8BBB-7D1D1311DAF4}" dt="2022-07-14T13:42:40.021" v="376"/>
          <ac:spMkLst>
            <pc:docMk/>
            <pc:sldMk cId="1445410374" sldId="1001"/>
            <ac:spMk id="3" creationId="{00000000-0000-0000-0000-000000000000}"/>
          </ac:spMkLst>
        </pc:spChg>
      </pc:sldChg>
      <pc:sldChg chg="modSp">
        <pc:chgData name="Maxime Van den Bossche" userId="" providerId="" clId="Web-{03792350-5D3E-4BE0-8BBB-7D1D1311DAF4}" dt="2022-07-14T13:43:35.245" v="387" actId="20577"/>
        <pc:sldMkLst>
          <pc:docMk/>
          <pc:sldMk cId="2966869957" sldId="1002"/>
        </pc:sldMkLst>
        <pc:spChg chg="mod">
          <ac:chgData name="Maxime Van den Bossche" userId="" providerId="" clId="Web-{03792350-5D3E-4BE0-8BBB-7D1D1311DAF4}" dt="2022-07-14T13:43:35.245" v="387" actId="20577"/>
          <ac:spMkLst>
            <pc:docMk/>
            <pc:sldMk cId="2966869957" sldId="1002"/>
            <ac:spMk id="3" creationId="{00000000-0000-0000-0000-000000000000}"/>
          </ac:spMkLst>
        </pc:spChg>
      </pc:sldChg>
      <pc:sldChg chg="delSp modSp">
        <pc:chgData name="Maxime Van den Bossche" userId="" providerId="" clId="Web-{03792350-5D3E-4BE0-8BBB-7D1D1311DAF4}" dt="2022-07-14T13:44:24.733" v="414"/>
        <pc:sldMkLst>
          <pc:docMk/>
          <pc:sldMk cId="1868406360" sldId="1003"/>
        </pc:sldMkLst>
        <pc:spChg chg="mod">
          <ac:chgData name="Maxime Van den Bossche" userId="" providerId="" clId="Web-{03792350-5D3E-4BE0-8BBB-7D1D1311DAF4}" dt="2022-07-14T13:44:18.452" v="413" actId="20577"/>
          <ac:spMkLst>
            <pc:docMk/>
            <pc:sldMk cId="1868406360" sldId="1003"/>
            <ac:spMk id="3" creationId="{00000000-0000-0000-0000-000000000000}"/>
          </ac:spMkLst>
        </pc:spChg>
        <pc:spChg chg="del">
          <ac:chgData name="Maxime Van den Bossche" userId="" providerId="" clId="Web-{03792350-5D3E-4BE0-8BBB-7D1D1311DAF4}" dt="2022-07-14T13:44:24.733" v="414"/>
          <ac:spMkLst>
            <pc:docMk/>
            <pc:sldMk cId="1868406360" sldId="1003"/>
            <ac:spMk id="6" creationId="{50A14816-80A9-15CF-5836-489E7E2B35CA}"/>
          </ac:spMkLst>
        </pc:spChg>
      </pc:sldChg>
      <pc:sldChg chg="addSp delSp modSp">
        <pc:chgData name="Maxime Van den Bossche" userId="" providerId="" clId="Web-{03792350-5D3E-4BE0-8BBB-7D1D1311DAF4}" dt="2022-07-14T15:15:06.667" v="1813" actId="20577"/>
        <pc:sldMkLst>
          <pc:docMk/>
          <pc:sldMk cId="2567859124" sldId="1005"/>
        </pc:sldMkLst>
        <pc:spChg chg="add del mod">
          <ac:chgData name="Maxime Van den Bossche" userId="" providerId="" clId="Web-{03792350-5D3E-4BE0-8BBB-7D1D1311DAF4}" dt="2022-07-14T14:54:02.678" v="1570"/>
          <ac:spMkLst>
            <pc:docMk/>
            <pc:sldMk cId="2567859124" sldId="1005"/>
            <ac:spMk id="4" creationId="{2F504B22-5B47-595C-4234-1CEFE35D6384}"/>
          </ac:spMkLst>
        </pc:spChg>
        <pc:spChg chg="mod">
          <ac:chgData name="Maxime Van den Bossche" userId="" providerId="" clId="Web-{03792350-5D3E-4BE0-8BBB-7D1D1311DAF4}" dt="2022-07-14T15:15:06.667" v="1813" actId="20577"/>
          <ac:spMkLst>
            <pc:docMk/>
            <pc:sldMk cId="2567859124" sldId="1005"/>
            <ac:spMk id="6" creationId="{4F9E318F-8416-7170-A154-FE225ADAD2E0}"/>
          </ac:spMkLst>
        </pc:spChg>
        <pc:spChg chg="add mod">
          <ac:chgData name="Maxime Van den Bossche" userId="" providerId="" clId="Web-{03792350-5D3E-4BE0-8BBB-7D1D1311DAF4}" dt="2022-07-14T14:54:07.991" v="1574" actId="20577"/>
          <ac:spMkLst>
            <pc:docMk/>
            <pc:sldMk cId="2567859124" sldId="1005"/>
            <ac:spMk id="7" creationId="{E8618E84-BB89-7774-1D35-12BDF2ADA34C}"/>
          </ac:spMkLst>
        </pc:spChg>
        <pc:spChg chg="del">
          <ac:chgData name="Maxime Van den Bossche" userId="" providerId="" clId="Web-{03792350-5D3E-4BE0-8BBB-7D1D1311DAF4}" dt="2022-07-14T14:53:59.240" v="1568"/>
          <ac:spMkLst>
            <pc:docMk/>
            <pc:sldMk cId="2567859124" sldId="1005"/>
            <ac:spMk id="11" creationId="{FCF1237E-85B4-8FD9-63E9-73022F078FC4}"/>
          </ac:spMkLst>
        </pc:spChg>
      </pc:sldChg>
      <pc:sldChg chg="delSp">
        <pc:chgData name="Maxime Van den Bossche" userId="" providerId="" clId="Web-{03792350-5D3E-4BE0-8BBB-7D1D1311DAF4}" dt="2022-07-14T15:05:53.104" v="1728"/>
        <pc:sldMkLst>
          <pc:docMk/>
          <pc:sldMk cId="361927240" sldId="1006"/>
        </pc:sldMkLst>
        <pc:spChg chg="del">
          <ac:chgData name="Maxime Van den Bossche" userId="" providerId="" clId="Web-{03792350-5D3E-4BE0-8BBB-7D1D1311DAF4}" dt="2022-07-14T15:05:53.104" v="1728"/>
          <ac:spMkLst>
            <pc:docMk/>
            <pc:sldMk cId="361927240" sldId="1006"/>
            <ac:spMk id="3" creationId="{F6017E4A-0ABE-932A-71DF-FC916FD33503}"/>
          </ac:spMkLst>
        </pc:spChg>
      </pc:sldChg>
      <pc:sldChg chg="addSp delSp modSp ord">
        <pc:chgData name="Maxime Van den Bossche" userId="" providerId="" clId="Web-{03792350-5D3E-4BE0-8BBB-7D1D1311DAF4}" dt="2022-07-14T14:53:54.240" v="1567" actId="20577"/>
        <pc:sldMkLst>
          <pc:docMk/>
          <pc:sldMk cId="2985520002" sldId="1010"/>
        </pc:sldMkLst>
        <pc:spChg chg="del mod">
          <ac:chgData name="Maxime Van den Bossche" userId="" providerId="" clId="Web-{03792350-5D3E-4BE0-8BBB-7D1D1311DAF4}" dt="2022-07-14T14:18:56.987" v="1026"/>
          <ac:spMkLst>
            <pc:docMk/>
            <pc:sldMk cId="2985520002" sldId="1010"/>
            <ac:spMk id="2" creationId="{00000000-0000-0000-0000-000000000000}"/>
          </ac:spMkLst>
        </pc:spChg>
        <pc:spChg chg="add del mod">
          <ac:chgData name="Maxime Van den Bossche" userId="" providerId="" clId="Web-{03792350-5D3E-4BE0-8BBB-7D1D1311DAF4}" dt="2022-07-14T14:28:40.729" v="1176"/>
          <ac:spMkLst>
            <pc:docMk/>
            <pc:sldMk cId="2985520002" sldId="1010"/>
            <ac:spMk id="3" creationId="{49FE88CE-3BD8-98FB-B2F9-C3167A15EE8D}"/>
          </ac:spMkLst>
        </pc:spChg>
        <pc:spChg chg="del mod">
          <ac:chgData name="Maxime Van den Bossche" userId="" providerId="" clId="Web-{03792350-5D3E-4BE0-8BBB-7D1D1311DAF4}" dt="2022-07-14T14:21:31.686" v="1074"/>
          <ac:spMkLst>
            <pc:docMk/>
            <pc:sldMk cId="2985520002" sldId="1010"/>
            <ac:spMk id="4" creationId="{3DC681FD-FEA5-783B-6CB9-42EC41DBEF97}"/>
          </ac:spMkLst>
        </pc:spChg>
        <pc:spChg chg="del mod">
          <ac:chgData name="Maxime Van den Bossche" userId="" providerId="" clId="Web-{03792350-5D3E-4BE0-8BBB-7D1D1311DAF4}" dt="2022-07-14T14:40:23.686" v="1549"/>
          <ac:spMkLst>
            <pc:docMk/>
            <pc:sldMk cId="2985520002" sldId="1010"/>
            <ac:spMk id="5" creationId="{985372EA-09CB-FE9B-ECAD-CD16FB569DAD}"/>
          </ac:spMkLst>
        </pc:spChg>
        <pc:spChg chg="del mod">
          <ac:chgData name="Maxime Van den Bossche" userId="" providerId="" clId="Web-{03792350-5D3E-4BE0-8BBB-7D1D1311DAF4}" dt="2022-07-14T14:20:10.261" v="1051"/>
          <ac:spMkLst>
            <pc:docMk/>
            <pc:sldMk cId="2985520002" sldId="1010"/>
            <ac:spMk id="6" creationId="{5110AF38-59B5-06F1-96C0-0D1D5BD214EB}"/>
          </ac:spMkLst>
        </pc:spChg>
        <pc:spChg chg="add del mod">
          <ac:chgData name="Maxime Van den Bossche" userId="" providerId="" clId="Web-{03792350-5D3E-4BE0-8BBB-7D1D1311DAF4}" dt="2022-07-14T14:20:19.090" v="1055"/>
          <ac:spMkLst>
            <pc:docMk/>
            <pc:sldMk cId="2985520002" sldId="1010"/>
            <ac:spMk id="7" creationId="{62702799-CE3E-64D0-2A10-8DBC54F43263}"/>
          </ac:spMkLst>
        </pc:spChg>
        <pc:spChg chg="add del mod">
          <ac:chgData name="Maxime Van den Bossche" userId="" providerId="" clId="Web-{03792350-5D3E-4BE0-8BBB-7D1D1311DAF4}" dt="2022-07-14T14:18:42.830" v="1024"/>
          <ac:spMkLst>
            <pc:docMk/>
            <pc:sldMk cId="2985520002" sldId="1010"/>
            <ac:spMk id="7" creationId="{89AC961E-EF24-3743-E89F-261523322992}"/>
          </ac:spMkLst>
        </pc:spChg>
        <pc:spChg chg="add del mod">
          <ac:chgData name="Maxime Van den Bossche" userId="" providerId="" clId="Web-{03792350-5D3E-4BE0-8BBB-7D1D1311DAF4}" dt="2022-07-14T14:22:36.125" v="1102"/>
          <ac:spMkLst>
            <pc:docMk/>
            <pc:sldMk cId="2985520002" sldId="1010"/>
            <ac:spMk id="8" creationId="{F45F550B-DB8C-EC13-12DB-4ACC26DAE5DE}"/>
          </ac:spMkLst>
        </pc:spChg>
        <pc:spChg chg="add del mod">
          <ac:chgData name="Maxime Van den Bossche" userId="" providerId="" clId="Web-{03792350-5D3E-4BE0-8BBB-7D1D1311DAF4}" dt="2022-07-14T14:29:10.433" v="1195" actId="20577"/>
          <ac:spMkLst>
            <pc:docMk/>
            <pc:sldMk cId="2985520002" sldId="1010"/>
            <ac:spMk id="9" creationId="{B47B56B7-BADD-8072-027D-6F465E865CEA}"/>
          </ac:spMkLst>
        </pc:spChg>
        <pc:spChg chg="add del mod">
          <ac:chgData name="Maxime Van den Bossche" userId="" providerId="" clId="Web-{03792350-5D3E-4BE0-8BBB-7D1D1311DAF4}" dt="2022-07-14T14:19:07.535" v="1040"/>
          <ac:spMkLst>
            <pc:docMk/>
            <pc:sldMk cId="2985520002" sldId="1010"/>
            <ac:spMk id="12" creationId="{37559983-ACA3-03B2-E414-0290F4BE9B31}"/>
          </ac:spMkLst>
        </pc:spChg>
        <pc:spChg chg="add mod">
          <ac:chgData name="Maxime Van den Bossche" userId="" providerId="" clId="Web-{03792350-5D3E-4BE0-8BBB-7D1D1311DAF4}" dt="2022-07-14T14:53:54.240" v="1567" actId="20577"/>
          <ac:spMkLst>
            <pc:docMk/>
            <pc:sldMk cId="2985520002" sldId="1010"/>
            <ac:spMk id="12" creationId="{EABD0792-B9DB-27BF-FA6D-75F3084A03C3}"/>
          </ac:spMkLst>
        </pc:spChg>
        <pc:spChg chg="add del mod">
          <ac:chgData name="Maxime Van den Bossche" userId="" providerId="" clId="Web-{03792350-5D3E-4BE0-8BBB-7D1D1311DAF4}" dt="2022-07-14T14:53:49.100" v="1559"/>
          <ac:spMkLst>
            <pc:docMk/>
            <pc:sldMk cId="2985520002" sldId="1010"/>
            <ac:spMk id="14" creationId="{44802DAF-7192-C97B-5C1B-B2B663DCB8FC}"/>
          </ac:spMkLst>
        </pc:spChg>
      </pc:sldChg>
      <pc:sldChg chg="delSp modSp">
        <pc:chgData name="Maxime Van den Bossche" userId="" providerId="" clId="Web-{03792350-5D3E-4BE0-8BBB-7D1D1311DAF4}" dt="2022-07-14T13:46:38.354" v="436" actId="20577"/>
        <pc:sldMkLst>
          <pc:docMk/>
          <pc:sldMk cId="4065273382" sldId="1011"/>
        </pc:sldMkLst>
        <pc:spChg chg="mod">
          <ac:chgData name="Maxime Van den Bossche" userId="" providerId="" clId="Web-{03792350-5D3E-4BE0-8BBB-7D1D1311DAF4}" dt="2022-07-14T13:46:38.354" v="436" actId="20577"/>
          <ac:spMkLst>
            <pc:docMk/>
            <pc:sldMk cId="4065273382" sldId="1011"/>
            <ac:spMk id="3" creationId="{00000000-0000-0000-0000-000000000000}"/>
          </ac:spMkLst>
        </pc:spChg>
        <pc:spChg chg="del">
          <ac:chgData name="Maxime Van den Bossche" userId="" providerId="" clId="Web-{03792350-5D3E-4BE0-8BBB-7D1D1311DAF4}" dt="2022-07-14T13:08:12.373" v="12"/>
          <ac:spMkLst>
            <pc:docMk/>
            <pc:sldMk cId="4065273382" sldId="1011"/>
            <ac:spMk id="5" creationId="{A1077783-E807-EE1F-E43F-6740B9FD2FC1}"/>
          </ac:spMkLst>
        </pc:spChg>
      </pc:sldChg>
      <pc:sldChg chg="modSp">
        <pc:chgData name="Maxime Van den Bossche" userId="" providerId="" clId="Web-{03792350-5D3E-4BE0-8BBB-7D1D1311DAF4}" dt="2022-07-14T14:39:56.076" v="1544"/>
        <pc:sldMkLst>
          <pc:docMk/>
          <pc:sldMk cId="2671099299" sldId="1013"/>
        </pc:sldMkLst>
        <pc:graphicFrameChg chg="mod modGraphic">
          <ac:chgData name="Maxime Van den Bossche" userId="" providerId="" clId="Web-{03792350-5D3E-4BE0-8BBB-7D1D1311DAF4}" dt="2022-07-14T14:39:56.076" v="1544"/>
          <ac:graphicFrameMkLst>
            <pc:docMk/>
            <pc:sldMk cId="2671099299" sldId="1013"/>
            <ac:graphicFrameMk id="5" creationId="{5E0E3581-424C-6925-32BC-119B91BC4FCE}"/>
          </ac:graphicFrameMkLst>
        </pc:graphicFrameChg>
      </pc:sldChg>
      <pc:sldChg chg="delSp">
        <pc:chgData name="Maxime Van den Bossche" userId="" providerId="" clId="Web-{03792350-5D3E-4BE0-8BBB-7D1D1311DAF4}" dt="2022-07-14T14:17:06.915" v="1003"/>
        <pc:sldMkLst>
          <pc:docMk/>
          <pc:sldMk cId="2841714979" sldId="1014"/>
        </pc:sldMkLst>
        <pc:spChg chg="del">
          <ac:chgData name="Maxime Van den Bossche" userId="" providerId="" clId="Web-{03792350-5D3E-4BE0-8BBB-7D1D1311DAF4}" dt="2022-07-14T14:17:06.915" v="1003"/>
          <ac:spMkLst>
            <pc:docMk/>
            <pc:sldMk cId="2841714979" sldId="1014"/>
            <ac:spMk id="4" creationId="{743586D9-9031-A0E3-F18D-36186D823DC1}"/>
          </ac:spMkLst>
        </pc:spChg>
      </pc:sldChg>
      <pc:sldChg chg="addSp delSp modSp">
        <pc:chgData name="Maxime Van den Bossche" userId="" providerId="" clId="Web-{03792350-5D3E-4BE0-8BBB-7D1D1311DAF4}" dt="2022-07-14T15:12:49.085" v="1807" actId="20577"/>
        <pc:sldMkLst>
          <pc:docMk/>
          <pc:sldMk cId="2292545257" sldId="1015"/>
        </pc:sldMkLst>
        <pc:spChg chg="add del mod">
          <ac:chgData name="Maxime Van den Bossche" userId="" providerId="" clId="Web-{03792350-5D3E-4BE0-8BBB-7D1D1311DAF4}" dt="2022-07-14T14:14:04.916" v="873"/>
          <ac:spMkLst>
            <pc:docMk/>
            <pc:sldMk cId="2292545257" sldId="1015"/>
            <ac:spMk id="2" creationId="{2C4867A0-3CA6-42EE-6333-E962A2FD0DDD}"/>
          </ac:spMkLst>
        </pc:spChg>
        <pc:spChg chg="add del">
          <ac:chgData name="Maxime Van den Bossche" userId="" providerId="" clId="Web-{03792350-5D3E-4BE0-8BBB-7D1D1311DAF4}" dt="2022-07-14T14:52:52.926" v="1553"/>
          <ac:spMkLst>
            <pc:docMk/>
            <pc:sldMk cId="2292545257" sldId="1015"/>
            <ac:spMk id="3" creationId="{C169BE55-D81A-D59B-E77F-C685A95992E3}"/>
          </ac:spMkLst>
        </pc:spChg>
        <pc:spChg chg="mod">
          <ac:chgData name="Maxime Van den Bossche" userId="" providerId="" clId="Web-{03792350-5D3E-4BE0-8BBB-7D1D1311DAF4}" dt="2022-07-14T15:12:49.085" v="1807" actId="20577"/>
          <ac:spMkLst>
            <pc:docMk/>
            <pc:sldMk cId="2292545257" sldId="1015"/>
            <ac:spMk id="7" creationId="{5058C3B9-17DD-9DEA-9599-64D4F6C9DD95}"/>
          </ac:spMkLst>
        </pc:spChg>
      </pc:sldChg>
      <pc:sldChg chg="modSp">
        <pc:chgData name="Maxime Van den Bossche" userId="" providerId="" clId="Web-{03792350-5D3E-4BE0-8BBB-7D1D1311DAF4}" dt="2022-07-14T13:48:43.396" v="446" actId="20577"/>
        <pc:sldMkLst>
          <pc:docMk/>
          <pc:sldMk cId="2243266949" sldId="1018"/>
        </pc:sldMkLst>
        <pc:spChg chg="mod">
          <ac:chgData name="Maxime Van den Bossche" userId="" providerId="" clId="Web-{03792350-5D3E-4BE0-8BBB-7D1D1311DAF4}" dt="2022-07-14T13:48:43.396" v="446" actId="20577"/>
          <ac:spMkLst>
            <pc:docMk/>
            <pc:sldMk cId="2243266949" sldId="1018"/>
            <ac:spMk id="15" creationId="{410A9A8E-CEFE-1FAD-6EEF-76F08F900094}"/>
          </ac:spMkLst>
        </pc:spChg>
      </pc:sldChg>
      <pc:sldChg chg="delSp modSp">
        <pc:chgData name="Maxime Van den Bossche" userId="" providerId="" clId="Web-{03792350-5D3E-4BE0-8BBB-7D1D1311DAF4}" dt="2022-07-14T13:46:03.101" v="426"/>
        <pc:sldMkLst>
          <pc:docMk/>
          <pc:sldMk cId="3660047134" sldId="1019"/>
        </pc:sldMkLst>
        <pc:spChg chg="del">
          <ac:chgData name="Maxime Van den Bossche" userId="" providerId="" clId="Web-{03792350-5D3E-4BE0-8BBB-7D1D1311DAF4}" dt="2022-07-14T13:46:03.101" v="426"/>
          <ac:spMkLst>
            <pc:docMk/>
            <pc:sldMk cId="3660047134" sldId="1019"/>
            <ac:spMk id="4" creationId="{5DD9258A-FEE5-D937-7544-78ED6168B311}"/>
          </ac:spMkLst>
        </pc:spChg>
        <pc:spChg chg="mod">
          <ac:chgData name="Maxime Van den Bossche" userId="" providerId="" clId="Web-{03792350-5D3E-4BE0-8BBB-7D1D1311DAF4}" dt="2022-07-14T13:45:42.506" v="425" actId="20577"/>
          <ac:spMkLst>
            <pc:docMk/>
            <pc:sldMk cId="3660047134" sldId="1019"/>
            <ac:spMk id="8" creationId="{C1874246-9C26-B641-1FC3-B3A10EC38481}"/>
          </ac:spMkLst>
        </pc:spChg>
      </pc:sldChg>
      <pc:sldChg chg="modSp">
        <pc:chgData name="Maxime Van den Bossche" userId="" providerId="" clId="Web-{03792350-5D3E-4BE0-8BBB-7D1D1311DAF4}" dt="2022-07-14T13:48:50.147" v="461" actId="20577"/>
        <pc:sldMkLst>
          <pc:docMk/>
          <pc:sldMk cId="3834582445" sldId="1020"/>
        </pc:sldMkLst>
        <pc:spChg chg="mod">
          <ac:chgData name="Maxime Van den Bossche" userId="" providerId="" clId="Web-{03792350-5D3E-4BE0-8BBB-7D1D1311DAF4}" dt="2022-07-14T13:48:50.147" v="461" actId="20577"/>
          <ac:spMkLst>
            <pc:docMk/>
            <pc:sldMk cId="3834582445" sldId="1020"/>
            <ac:spMk id="15" creationId="{410A9A8E-CEFE-1FAD-6EEF-76F08F900094}"/>
          </ac:spMkLst>
        </pc:spChg>
      </pc:sldChg>
      <pc:sldChg chg="delSp modSp ord">
        <pc:chgData name="Maxime Van den Bossche" userId="" providerId="" clId="Web-{03792350-5D3E-4BE0-8BBB-7D1D1311DAF4}" dt="2022-07-14T15:21:59.319" v="1816"/>
        <pc:sldMkLst>
          <pc:docMk/>
          <pc:sldMk cId="787500699" sldId="1021"/>
        </pc:sldMkLst>
        <pc:spChg chg="del">
          <ac:chgData name="Maxime Van den Bossche" userId="" providerId="" clId="Web-{03792350-5D3E-4BE0-8BBB-7D1D1311DAF4}" dt="2022-07-14T15:21:40.850" v="1814"/>
          <ac:spMkLst>
            <pc:docMk/>
            <pc:sldMk cId="787500699" sldId="1021"/>
            <ac:spMk id="7" creationId="{DC4A9C62-980D-802A-80DD-CC29D5524C06}"/>
          </ac:spMkLst>
        </pc:spChg>
        <pc:spChg chg="mod">
          <ac:chgData name="Maxime Van den Bossche" userId="" providerId="" clId="Web-{03792350-5D3E-4BE0-8BBB-7D1D1311DAF4}" dt="2022-07-14T13:49:12.195" v="476" actId="20577"/>
          <ac:spMkLst>
            <pc:docMk/>
            <pc:sldMk cId="787500699" sldId="1021"/>
            <ac:spMk id="15" creationId="{410A9A8E-CEFE-1FAD-6EEF-76F08F900094}"/>
          </ac:spMkLst>
        </pc:spChg>
      </pc:sldChg>
      <pc:sldChg chg="delSp modSp add replId">
        <pc:chgData name="Maxime Van den Bossche" userId="" providerId="" clId="Web-{03792350-5D3E-4BE0-8BBB-7D1D1311DAF4}" dt="2022-07-14T13:43:14.243" v="385" actId="20577"/>
        <pc:sldMkLst>
          <pc:docMk/>
          <pc:sldMk cId="819323965" sldId="1022"/>
        </pc:sldMkLst>
        <pc:spChg chg="mod">
          <ac:chgData name="Maxime Van den Bossche" userId="" providerId="" clId="Web-{03792350-5D3E-4BE0-8BBB-7D1D1311DAF4}" dt="2022-07-14T13:43:14.243" v="385" actId="20577"/>
          <ac:spMkLst>
            <pc:docMk/>
            <pc:sldMk cId="819323965" sldId="1022"/>
            <ac:spMk id="3" creationId="{00000000-0000-0000-0000-000000000000}"/>
          </ac:spMkLst>
        </pc:spChg>
        <pc:spChg chg="del">
          <ac:chgData name="Maxime Van den Bossche" userId="" providerId="" clId="Web-{03792350-5D3E-4BE0-8BBB-7D1D1311DAF4}" dt="2022-07-14T13:41:48.783" v="356"/>
          <ac:spMkLst>
            <pc:docMk/>
            <pc:sldMk cId="819323965" sldId="1022"/>
            <ac:spMk id="4" creationId="{811F3CDC-83FD-E20D-D451-BEDF5D844E84}"/>
          </ac:spMkLst>
        </pc:spChg>
      </pc:sldChg>
      <pc:sldChg chg="addSp delSp modSp add ord replId">
        <pc:chgData name="Maxime Van den Bossche" userId="" providerId="" clId="Web-{03792350-5D3E-4BE0-8BBB-7D1D1311DAF4}" dt="2022-07-14T15:21:47.741" v="1815"/>
        <pc:sldMkLst>
          <pc:docMk/>
          <pc:sldMk cId="245825551" sldId="1023"/>
        </pc:sldMkLst>
        <pc:spChg chg="add del mod">
          <ac:chgData name="Maxime Van den Bossche" userId="" providerId="" clId="Web-{03792350-5D3E-4BE0-8BBB-7D1D1311DAF4}" dt="2022-07-14T13:49:42.510" v="488"/>
          <ac:spMkLst>
            <pc:docMk/>
            <pc:sldMk cId="245825551" sldId="1023"/>
            <ac:spMk id="2" creationId="{BB1F8AA8-DBDA-7110-5168-09DC7CF4F9BC}"/>
          </ac:spMkLst>
        </pc:spChg>
        <pc:spChg chg="del">
          <ac:chgData name="Maxime Van den Bossche" userId="" providerId="" clId="Web-{03792350-5D3E-4BE0-8BBB-7D1D1311DAF4}" dt="2022-07-14T13:50:00.309" v="492"/>
          <ac:spMkLst>
            <pc:docMk/>
            <pc:sldMk cId="245825551" sldId="1023"/>
            <ac:spMk id="4" creationId="{00000000-0000-0000-0000-000000000000}"/>
          </ac:spMkLst>
        </pc:spChg>
        <pc:spChg chg="add del">
          <ac:chgData name="Maxime Van den Bossche" userId="" providerId="" clId="Web-{03792350-5D3E-4BE0-8BBB-7D1D1311DAF4}" dt="2022-07-14T14:04:48.384" v="563"/>
          <ac:spMkLst>
            <pc:docMk/>
            <pc:sldMk cId="245825551" sldId="1023"/>
            <ac:spMk id="7" creationId="{E5E977DD-FFFD-FED3-1E6B-A7E570E42021}"/>
          </ac:spMkLst>
        </pc:spChg>
        <pc:spChg chg="add del mod">
          <ac:chgData name="Maxime Van den Bossche" userId="" providerId="" clId="Web-{03792350-5D3E-4BE0-8BBB-7D1D1311DAF4}" dt="2022-07-14T14:05:34.325" v="591"/>
          <ac:spMkLst>
            <pc:docMk/>
            <pc:sldMk cId="245825551" sldId="1023"/>
            <ac:spMk id="9" creationId="{BF944211-417C-8C8C-C644-F7D335842B6B}"/>
          </ac:spMkLst>
        </pc:spChg>
        <pc:spChg chg="del">
          <ac:chgData name="Maxime Van den Bossche" userId="" providerId="" clId="Web-{03792350-5D3E-4BE0-8BBB-7D1D1311DAF4}" dt="2022-07-14T13:50:00.309" v="491"/>
          <ac:spMkLst>
            <pc:docMk/>
            <pc:sldMk cId="245825551" sldId="1023"/>
            <ac:spMk id="10" creationId="{A3D9BC34-CF99-4913-90CB-8B69DD65364D}"/>
          </ac:spMkLst>
        </pc:spChg>
        <pc:spChg chg="add del">
          <ac:chgData name="Maxime Van den Bossche" userId="" providerId="" clId="Web-{03792350-5D3E-4BE0-8BBB-7D1D1311DAF4}" dt="2022-07-14T14:04:51.759" v="564"/>
          <ac:spMkLst>
            <pc:docMk/>
            <pc:sldMk cId="245825551" sldId="1023"/>
            <ac:spMk id="12" creationId="{3DB6382F-3284-63B7-AF25-D4D4F1BDA71F}"/>
          </ac:spMkLst>
        </pc:spChg>
        <pc:spChg chg="del">
          <ac:chgData name="Maxime Van den Bossche" userId="" providerId="" clId="Web-{03792350-5D3E-4BE0-8BBB-7D1D1311DAF4}" dt="2022-07-14T13:50:00.309" v="490"/>
          <ac:spMkLst>
            <pc:docMk/>
            <pc:sldMk cId="245825551" sldId="1023"/>
            <ac:spMk id="13" creationId="{7F95AC4D-F8E9-4CD0-87A1-7B3EEED82309}"/>
          </ac:spMkLst>
        </pc:spChg>
        <pc:spChg chg="mod">
          <ac:chgData name="Maxime Van den Bossche" userId="" providerId="" clId="Web-{03792350-5D3E-4BE0-8BBB-7D1D1311DAF4}" dt="2022-07-14T13:49:23.587" v="479" actId="20577"/>
          <ac:spMkLst>
            <pc:docMk/>
            <pc:sldMk cId="245825551" sldId="1023"/>
            <ac:spMk id="15" creationId="{410A9A8E-CEFE-1FAD-6EEF-76F08F900094}"/>
          </ac:spMkLst>
        </pc:spChg>
        <pc:spChg chg="add del">
          <ac:chgData name="Maxime Van den Bossche" userId="" providerId="" clId="Web-{03792350-5D3E-4BE0-8BBB-7D1D1311DAF4}" dt="2022-07-14T14:04:48.384" v="562"/>
          <ac:spMkLst>
            <pc:docMk/>
            <pc:sldMk cId="245825551" sldId="1023"/>
            <ac:spMk id="16" creationId="{3105AA0D-3E15-1039-17EE-ADAB92A71887}"/>
          </ac:spMkLst>
        </pc:spChg>
        <pc:spChg chg="add mod">
          <ac:chgData name="Maxime Van den Bossche" userId="" providerId="" clId="Web-{03792350-5D3E-4BE0-8BBB-7D1D1311DAF4}" dt="2022-07-14T14:17:36.637" v="1008" actId="20577"/>
          <ac:spMkLst>
            <pc:docMk/>
            <pc:sldMk cId="245825551" sldId="1023"/>
            <ac:spMk id="18" creationId="{932B03B0-2D89-6F6A-E650-11E5CB306404}"/>
          </ac:spMkLst>
        </pc:spChg>
        <pc:spChg chg="add del">
          <ac:chgData name="Maxime Van den Bossche" userId="" providerId="" clId="Web-{03792350-5D3E-4BE0-8BBB-7D1D1311DAF4}" dt="2022-07-14T14:17:42.340" v="1010"/>
          <ac:spMkLst>
            <pc:docMk/>
            <pc:sldMk cId="245825551" sldId="1023"/>
            <ac:spMk id="19" creationId="{09697D1B-7817-8C81-FA43-919967E9DBBB}"/>
          </ac:spMkLst>
        </pc:spChg>
        <pc:spChg chg="del">
          <ac:chgData name="Maxime Van den Bossche" userId="" providerId="" clId="Web-{03792350-5D3E-4BE0-8BBB-7D1D1311DAF4}" dt="2022-07-14T13:50:00.309" v="489"/>
          <ac:spMkLst>
            <pc:docMk/>
            <pc:sldMk cId="245825551" sldId="1023"/>
            <ac:spMk id="20" creationId="{AA306992-E204-BA55-6D18-4A69CB83E877}"/>
          </ac:spMkLst>
        </pc:spChg>
      </pc:sldChg>
      <pc:sldChg chg="addSp delSp modSp add replId">
        <pc:chgData name="Maxime Van den Bossche" userId="" providerId="" clId="Web-{03792350-5D3E-4BE0-8BBB-7D1D1311DAF4}" dt="2022-07-14T15:04:10.633" v="1727" actId="20577"/>
        <pc:sldMkLst>
          <pc:docMk/>
          <pc:sldMk cId="3248465663" sldId="1024"/>
        </pc:sldMkLst>
        <pc:spChg chg="mod">
          <ac:chgData name="Maxime Van den Bossche" userId="" providerId="" clId="Web-{03792350-5D3E-4BE0-8BBB-7D1D1311DAF4}" dt="2022-07-14T15:04:10.633" v="1727" actId="20577"/>
          <ac:spMkLst>
            <pc:docMk/>
            <pc:sldMk cId="3248465663" sldId="1024"/>
            <ac:spMk id="2" creationId="{00000000-0000-0000-0000-000000000000}"/>
          </ac:spMkLst>
        </pc:spChg>
        <pc:spChg chg="del">
          <ac:chgData name="Maxime Van den Bossche" userId="" providerId="" clId="Web-{03792350-5D3E-4BE0-8BBB-7D1D1311DAF4}" dt="2022-07-14T14:55:16.868" v="1578"/>
          <ac:spMkLst>
            <pc:docMk/>
            <pc:sldMk cId="3248465663" sldId="1024"/>
            <ac:spMk id="3" creationId="{00000000-0000-0000-0000-000000000000}"/>
          </ac:spMkLst>
        </pc:spChg>
        <pc:spChg chg="add del mod">
          <ac:chgData name="Maxime Van den Bossche" userId="" providerId="" clId="Web-{03792350-5D3E-4BE0-8BBB-7D1D1311DAF4}" dt="2022-07-14T14:55:39.665" v="1584"/>
          <ac:spMkLst>
            <pc:docMk/>
            <pc:sldMk cId="3248465663" sldId="1024"/>
            <ac:spMk id="5" creationId="{F39A8D43-1AD9-2025-A1D7-89688DE8F8E9}"/>
          </ac:spMkLst>
        </pc:spChg>
        <pc:spChg chg="add del mod">
          <ac:chgData name="Maxime Van den Bossche" userId="" providerId="" clId="Web-{03792350-5D3E-4BE0-8BBB-7D1D1311DAF4}" dt="2022-07-14T14:58:45.717" v="1629"/>
          <ac:spMkLst>
            <pc:docMk/>
            <pc:sldMk cId="3248465663" sldId="1024"/>
            <ac:spMk id="6" creationId="{42C67CB8-52E1-3D0E-DE89-B72BD0EE60C1}"/>
          </ac:spMkLst>
        </pc:spChg>
        <pc:spChg chg="del">
          <ac:chgData name="Maxime Van den Bossche" userId="" providerId="" clId="Web-{03792350-5D3E-4BE0-8BBB-7D1D1311DAF4}" dt="2022-07-14T14:55:15.180" v="1577"/>
          <ac:spMkLst>
            <pc:docMk/>
            <pc:sldMk cId="3248465663" sldId="1024"/>
            <ac:spMk id="8" creationId="{53926B56-4E75-7F5B-C05E-F53BDE8E7238}"/>
          </ac:spMkLst>
        </pc:spChg>
        <pc:spChg chg="add mod">
          <ac:chgData name="Maxime Van den Bossche" userId="" providerId="" clId="Web-{03792350-5D3E-4BE0-8BBB-7D1D1311DAF4}" dt="2022-07-14T15:03:38.772" v="1726" actId="20577"/>
          <ac:spMkLst>
            <pc:docMk/>
            <pc:sldMk cId="3248465663" sldId="1024"/>
            <ac:spMk id="9" creationId="{5D2543DA-7691-7FD2-DAC4-4A4A023CC135}"/>
          </ac:spMkLst>
        </pc:spChg>
      </pc:sldChg>
      <pc:sldChg chg="addSp delSp modSp add ord replId">
        <pc:chgData name="Maxime Van den Bossche" userId="" providerId="" clId="Web-{03792350-5D3E-4BE0-8BBB-7D1D1311DAF4}" dt="2022-07-14T15:40:10.638" v="2169" actId="20577"/>
        <pc:sldMkLst>
          <pc:docMk/>
          <pc:sldMk cId="3153678235" sldId="1025"/>
        </pc:sldMkLst>
        <pc:spChg chg="add del mod">
          <ac:chgData name="Maxime Van den Bossche" userId="" providerId="" clId="Web-{03792350-5D3E-4BE0-8BBB-7D1D1311DAF4}" dt="2022-07-14T15:25:58.466" v="1858"/>
          <ac:spMkLst>
            <pc:docMk/>
            <pc:sldMk cId="3153678235" sldId="1025"/>
            <ac:spMk id="2" creationId="{D98B0277-3BC1-9291-06EA-6937B49D9D75}"/>
          </ac:spMkLst>
        </pc:spChg>
        <pc:spChg chg="del">
          <ac:chgData name="Maxime Van den Bossche" userId="" providerId="" clId="Web-{03792350-5D3E-4BE0-8BBB-7D1D1311DAF4}" dt="2022-07-14T15:24:43.714" v="1819"/>
          <ac:spMkLst>
            <pc:docMk/>
            <pc:sldMk cId="3153678235" sldId="1025"/>
            <ac:spMk id="4" creationId="{00000000-0000-0000-0000-000000000000}"/>
          </ac:spMkLst>
        </pc:spChg>
        <pc:spChg chg="del">
          <ac:chgData name="Maxime Van den Bossche" userId="" providerId="" clId="Web-{03792350-5D3E-4BE0-8BBB-7D1D1311DAF4}" dt="2022-07-14T15:24:57.886" v="1822"/>
          <ac:spMkLst>
            <pc:docMk/>
            <pc:sldMk cId="3153678235" sldId="1025"/>
            <ac:spMk id="5" creationId="{812CAD8D-A14B-AC7E-3EA5-72BBD2151613}"/>
          </ac:spMkLst>
        </pc:spChg>
        <pc:spChg chg="add mod">
          <ac:chgData name="Maxime Van den Bossche" userId="" providerId="" clId="Web-{03792350-5D3E-4BE0-8BBB-7D1D1311DAF4}" dt="2022-07-14T15:40:10.638" v="2169" actId="20577"/>
          <ac:spMkLst>
            <pc:docMk/>
            <pc:sldMk cId="3153678235" sldId="1025"/>
            <ac:spMk id="8" creationId="{608739BC-F824-7DCC-EA46-2F54FA7B50D2}"/>
          </ac:spMkLst>
        </pc:spChg>
        <pc:spChg chg="del">
          <ac:chgData name="Maxime Van den Bossche" userId="" providerId="" clId="Web-{03792350-5D3E-4BE0-8BBB-7D1D1311DAF4}" dt="2022-07-14T15:24:55.480" v="1821"/>
          <ac:spMkLst>
            <pc:docMk/>
            <pc:sldMk cId="3153678235" sldId="1025"/>
            <ac:spMk id="10" creationId="{A3D9BC34-CF99-4913-90CB-8B69DD65364D}"/>
          </ac:spMkLst>
        </pc:spChg>
        <pc:spChg chg="del">
          <ac:chgData name="Maxime Van den Bossche" userId="" providerId="" clId="Web-{03792350-5D3E-4BE0-8BBB-7D1D1311DAF4}" dt="2022-07-14T15:24:46.308" v="1820"/>
          <ac:spMkLst>
            <pc:docMk/>
            <pc:sldMk cId="3153678235" sldId="1025"/>
            <ac:spMk id="13" creationId="{7F95AC4D-F8E9-4CD0-87A1-7B3EEED82309}"/>
          </ac:spMkLst>
        </pc:spChg>
        <pc:spChg chg="mod">
          <ac:chgData name="Maxime Van den Bossche" userId="" providerId="" clId="Web-{03792350-5D3E-4BE0-8BBB-7D1D1311DAF4}" dt="2022-07-14T15:27:10.140" v="1907" actId="20577"/>
          <ac:spMkLst>
            <pc:docMk/>
            <pc:sldMk cId="3153678235" sldId="1025"/>
            <ac:spMk id="15" creationId="{410A9A8E-CEFE-1FAD-6EEF-76F08F900094}"/>
          </ac:spMkLst>
        </pc:spChg>
        <pc:spChg chg="del">
          <ac:chgData name="Maxime Van den Bossche" userId="" providerId="" clId="Web-{03792350-5D3E-4BE0-8BBB-7D1D1311DAF4}" dt="2022-07-14T15:24:43.714" v="1818"/>
          <ac:spMkLst>
            <pc:docMk/>
            <pc:sldMk cId="3153678235" sldId="1025"/>
            <ac:spMk id="20" creationId="{AA306992-E204-BA55-6D18-4A69CB83E877}"/>
          </ac:spMkLst>
        </pc:spChg>
      </pc:sldChg>
    </pc:docChg>
  </pc:docChgLst>
  <pc:docChgLst>
    <pc:chgData name="Mag Selwa" userId="nhfe5/9P7o4Pi41t7PWAfVNZzSYyUMbod+o9vDFo7MI=" providerId="None" clId="Web-{0727579D-2FDD-4B0C-A757-8FE1CEEEC05B}"/>
    <pc:docChg chg="modSld">
      <pc:chgData name="Mag Selwa" userId="nhfe5/9P7o4Pi41t7PWAfVNZzSYyUMbod+o9vDFo7MI=" providerId="None" clId="Web-{0727579D-2FDD-4B0C-A757-8FE1CEEEC05B}" dt="2022-06-16T17:36:31.842" v="58" actId="20577"/>
      <pc:docMkLst>
        <pc:docMk/>
      </pc:docMkLst>
      <pc:sldChg chg="modSp">
        <pc:chgData name="Mag Selwa" userId="nhfe5/9P7o4Pi41t7PWAfVNZzSYyUMbod+o9vDFo7MI=" providerId="None" clId="Web-{0727579D-2FDD-4B0C-A757-8FE1CEEEC05B}" dt="2022-06-16T17:34:57.419" v="54" actId="20577"/>
        <pc:sldMkLst>
          <pc:docMk/>
          <pc:sldMk cId="3667570378" sldId="373"/>
        </pc:sldMkLst>
        <pc:spChg chg="mod">
          <ac:chgData name="Mag Selwa" userId="nhfe5/9P7o4Pi41t7PWAfVNZzSYyUMbod+o9vDFo7MI=" providerId="None" clId="Web-{0727579D-2FDD-4B0C-A757-8FE1CEEEC05B}" dt="2022-06-16T17:34:57.419" v="54" actId="20577"/>
          <ac:spMkLst>
            <pc:docMk/>
            <pc:sldMk cId="3667570378" sldId="373"/>
            <ac:spMk id="10" creationId="{A3D9BC34-CF99-4913-90CB-8B69DD65364D}"/>
          </ac:spMkLst>
        </pc:spChg>
      </pc:sldChg>
      <pc:sldChg chg="modSp">
        <pc:chgData name="Mag Selwa" userId="nhfe5/9P7o4Pi41t7PWAfVNZzSYyUMbod+o9vDFo7MI=" providerId="None" clId="Web-{0727579D-2FDD-4B0C-A757-8FE1CEEEC05B}" dt="2022-06-16T17:34:36.544" v="52" actId="20577"/>
        <pc:sldMkLst>
          <pc:docMk/>
          <pc:sldMk cId="2060038847" sldId="988"/>
        </pc:sldMkLst>
        <pc:spChg chg="mod">
          <ac:chgData name="Mag Selwa" userId="nhfe5/9P7o4Pi41t7PWAfVNZzSYyUMbod+o9vDFo7MI=" providerId="None" clId="Web-{0727579D-2FDD-4B0C-A757-8FE1CEEEC05B}" dt="2022-06-16T17:34:36.544" v="52" actId="20577"/>
          <ac:spMkLst>
            <pc:docMk/>
            <pc:sldMk cId="2060038847" sldId="988"/>
            <ac:spMk id="3" creationId="{00000000-0000-0000-0000-000000000000}"/>
          </ac:spMkLst>
        </pc:spChg>
      </pc:sldChg>
      <pc:sldChg chg="modSp">
        <pc:chgData name="Mag Selwa" userId="nhfe5/9P7o4Pi41t7PWAfVNZzSYyUMbod+o9vDFo7MI=" providerId="None" clId="Web-{0727579D-2FDD-4B0C-A757-8FE1CEEEC05B}" dt="2022-06-16T17:33:25.823" v="20"/>
        <pc:sldMkLst>
          <pc:docMk/>
          <pc:sldMk cId="1968339370" sldId="990"/>
        </pc:sldMkLst>
        <pc:graphicFrameChg chg="mod modGraphic">
          <ac:chgData name="Mag Selwa" userId="nhfe5/9P7o4Pi41t7PWAfVNZzSYyUMbod+o9vDFo7MI=" providerId="None" clId="Web-{0727579D-2FDD-4B0C-A757-8FE1CEEEC05B}" dt="2022-06-16T17:33:25.823" v="20"/>
          <ac:graphicFrameMkLst>
            <pc:docMk/>
            <pc:sldMk cId="1968339370" sldId="990"/>
            <ac:graphicFrameMk id="5" creationId="{FAD4D3C3-5F05-478F-B70D-99F6843B6E36}"/>
          </ac:graphicFrameMkLst>
        </pc:graphicFrameChg>
      </pc:sldChg>
      <pc:sldChg chg="modSp">
        <pc:chgData name="Mag Selwa" userId="nhfe5/9P7o4Pi41t7PWAfVNZzSYyUMbod+o9vDFo7MI=" providerId="None" clId="Web-{0727579D-2FDD-4B0C-A757-8FE1CEEEC05B}" dt="2022-06-16T17:33:43.933" v="36"/>
        <pc:sldMkLst>
          <pc:docMk/>
          <pc:sldMk cId="1913456651" sldId="991"/>
        </pc:sldMkLst>
        <pc:graphicFrameChg chg="mod modGraphic">
          <ac:chgData name="Mag Selwa" userId="nhfe5/9P7o4Pi41t7PWAfVNZzSYyUMbod+o9vDFo7MI=" providerId="None" clId="Web-{0727579D-2FDD-4B0C-A757-8FE1CEEEC05B}" dt="2022-06-16T17:33:37.214" v="29"/>
          <ac:graphicFrameMkLst>
            <pc:docMk/>
            <pc:sldMk cId="1913456651" sldId="991"/>
            <ac:graphicFrameMk id="5" creationId="{A0F45229-3BE5-4FA2-9B7F-10FE2C37B3A5}"/>
          </ac:graphicFrameMkLst>
        </pc:graphicFrameChg>
        <pc:graphicFrameChg chg="mod modGraphic">
          <ac:chgData name="Mag Selwa" userId="nhfe5/9P7o4Pi41t7PWAfVNZzSYyUMbod+o9vDFo7MI=" providerId="None" clId="Web-{0727579D-2FDD-4B0C-A757-8FE1CEEEC05B}" dt="2022-06-16T17:33:43.933" v="36"/>
          <ac:graphicFrameMkLst>
            <pc:docMk/>
            <pc:sldMk cId="1913456651" sldId="991"/>
            <ac:graphicFrameMk id="8" creationId="{5C56E35E-88BE-4F74-BDF3-834004B39D60}"/>
          </ac:graphicFrameMkLst>
        </pc:graphicFrameChg>
      </pc:sldChg>
      <pc:sldChg chg="modSp">
        <pc:chgData name="Mag Selwa" userId="nhfe5/9P7o4Pi41t7PWAfVNZzSYyUMbod+o9vDFo7MI=" providerId="None" clId="Web-{0727579D-2FDD-4B0C-A757-8FE1CEEEC05B}" dt="2022-06-16T17:36:31.842" v="58" actId="20577"/>
        <pc:sldMkLst>
          <pc:docMk/>
          <pc:sldMk cId="1499710224" sldId="993"/>
        </pc:sldMkLst>
        <pc:spChg chg="mod">
          <ac:chgData name="Mag Selwa" userId="nhfe5/9P7o4Pi41t7PWAfVNZzSYyUMbod+o9vDFo7MI=" providerId="None" clId="Web-{0727579D-2FDD-4B0C-A757-8FE1CEEEC05B}" dt="2022-06-16T17:36:31.842" v="58" actId="20577"/>
          <ac:spMkLst>
            <pc:docMk/>
            <pc:sldMk cId="1499710224" sldId="993"/>
            <ac:spMk id="3" creationId="{00000000-0000-0000-0000-000000000000}"/>
          </ac:spMkLst>
        </pc:spChg>
      </pc:sldChg>
      <pc:sldChg chg="modSp">
        <pc:chgData name="Mag Selwa" userId="nhfe5/9P7o4Pi41t7PWAfVNZzSYyUMbod+o9vDFo7MI=" providerId="None" clId="Web-{0727579D-2FDD-4B0C-A757-8FE1CEEEC05B}" dt="2022-06-16T17:34:07.293" v="40" actId="20577"/>
        <pc:sldMkLst>
          <pc:docMk/>
          <pc:sldMk cId="1087616537" sldId="996"/>
        </pc:sldMkLst>
        <pc:spChg chg="mod">
          <ac:chgData name="Mag Selwa" userId="nhfe5/9P7o4Pi41t7PWAfVNZzSYyUMbod+o9vDFo7MI=" providerId="None" clId="Web-{0727579D-2FDD-4B0C-A757-8FE1CEEEC05B}" dt="2022-06-16T17:34:03.027" v="39" actId="20577"/>
          <ac:spMkLst>
            <pc:docMk/>
            <pc:sldMk cId="1087616537" sldId="996"/>
            <ac:spMk id="4" creationId="{00000000-0000-0000-0000-000000000000}"/>
          </ac:spMkLst>
        </pc:spChg>
        <pc:spChg chg="mod">
          <ac:chgData name="Mag Selwa" userId="nhfe5/9P7o4Pi41t7PWAfVNZzSYyUMbod+o9vDFo7MI=" providerId="None" clId="Web-{0727579D-2FDD-4B0C-A757-8FE1CEEEC05B}" dt="2022-06-16T17:34:07.293" v="40" actId="20577"/>
          <ac:spMkLst>
            <pc:docMk/>
            <pc:sldMk cId="1087616537" sldId="996"/>
            <ac:spMk id="10" creationId="{A3D9BC34-CF99-4913-90CB-8B69DD65364D}"/>
          </ac:spMkLst>
        </pc:spChg>
      </pc:sldChg>
      <pc:sldChg chg="modSp">
        <pc:chgData name="Mag Selwa" userId="nhfe5/9P7o4Pi41t7PWAfVNZzSYyUMbod+o9vDFo7MI=" providerId="None" clId="Web-{0727579D-2FDD-4B0C-A757-8FE1CEEEC05B}" dt="2022-06-16T17:35:33.857" v="57" actId="1076"/>
        <pc:sldMkLst>
          <pc:docMk/>
          <pc:sldMk cId="2567859124" sldId="1005"/>
        </pc:sldMkLst>
        <pc:spChg chg="mod">
          <ac:chgData name="Mag Selwa" userId="nhfe5/9P7o4Pi41t7PWAfVNZzSYyUMbod+o9vDFo7MI=" providerId="None" clId="Web-{0727579D-2FDD-4B0C-A757-8FE1CEEEC05B}" dt="2022-06-16T17:35:33.857" v="57" actId="1076"/>
          <ac:spMkLst>
            <pc:docMk/>
            <pc:sldMk cId="2567859124" sldId="1005"/>
            <ac:spMk id="6" creationId="{4F9E318F-8416-7170-A154-FE225ADAD2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136</a:t>
            </a:fld>
            <a:endParaRPr lang="nl-BE"/>
          </a:p>
        </p:txBody>
      </p:sp>
    </p:spTree>
    <p:extLst>
      <p:ext uri="{BB962C8B-B14F-4D97-AF65-F5344CB8AC3E}">
        <p14:creationId xmlns:p14="http://schemas.microsoft.com/office/powerpoint/2010/main" val="2334226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12/4/2023</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4/12/2023</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410337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7F06-99A6-4FBD-92EB-1E579252B18E}"/>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9EF4E4FF-0DAF-40DA-94F1-8178BAD92F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48BCB754-3A0C-42E1-B249-73509D5E4DA3}"/>
              </a:ext>
            </a:extLst>
          </p:cNvPr>
          <p:cNvSpPr>
            <a:spLocks noGrp="1"/>
          </p:cNvSpPr>
          <p:nvPr>
            <p:ph type="dt" sz="half" idx="10"/>
          </p:nvPr>
        </p:nvSpPr>
        <p:spPr/>
        <p:txBody>
          <a:bodyPr/>
          <a:lstStyle>
            <a:lvl1pPr>
              <a:defRPr/>
            </a:lvl1pPr>
          </a:lstStyle>
          <a:p>
            <a:r>
              <a:rPr lang="en-US" altLang="nl-BE"/>
              <a:t>Image Registration</a:t>
            </a:r>
          </a:p>
        </p:txBody>
      </p:sp>
      <p:sp>
        <p:nvSpPr>
          <p:cNvPr id="5" name="Footer Placeholder 4">
            <a:extLst>
              <a:ext uri="{FF2B5EF4-FFF2-40B4-BE49-F238E27FC236}">
                <a16:creationId xmlns:a16="http://schemas.microsoft.com/office/drawing/2014/main" id="{270F159D-0BBF-444F-B0B7-E77EEFEB5462}"/>
              </a:ext>
            </a:extLst>
          </p:cNvPr>
          <p:cNvSpPr>
            <a:spLocks noGrp="1"/>
          </p:cNvSpPr>
          <p:nvPr>
            <p:ph type="ftr" sz="quarter" idx="11"/>
          </p:nvPr>
        </p:nvSpPr>
        <p:spPr/>
        <p:txBody>
          <a:bodyPr/>
          <a:lstStyle>
            <a:lvl1pPr>
              <a:defRPr/>
            </a:lvl1pPr>
          </a:lstStyle>
          <a:p>
            <a:r>
              <a:rPr lang="en-US" altLang="nl-BE"/>
              <a:t>Lecture 11b</a:t>
            </a:r>
          </a:p>
        </p:txBody>
      </p:sp>
      <p:sp>
        <p:nvSpPr>
          <p:cNvPr id="6" name="Slide Number Placeholder 5">
            <a:extLst>
              <a:ext uri="{FF2B5EF4-FFF2-40B4-BE49-F238E27FC236}">
                <a16:creationId xmlns:a16="http://schemas.microsoft.com/office/drawing/2014/main" id="{1C6F5123-4069-44AC-BFC3-C321B2A22C19}"/>
              </a:ext>
            </a:extLst>
          </p:cNvPr>
          <p:cNvSpPr>
            <a:spLocks noGrp="1"/>
          </p:cNvSpPr>
          <p:nvPr>
            <p:ph type="sldNum" sz="quarter" idx="12"/>
          </p:nvPr>
        </p:nvSpPr>
        <p:spPr/>
        <p:txBody>
          <a:bodyPr/>
          <a:lstStyle>
            <a:lvl1pPr>
              <a:defRPr/>
            </a:lvl1pPr>
          </a:lstStyle>
          <a:p>
            <a:fld id="{1466A944-CBEB-46EB-ABCE-198343CEDF19}" type="slidenum">
              <a:rPr lang="en-US" altLang="nl-BE"/>
              <a:pPr/>
              <a:t>‹#›</a:t>
            </a:fld>
            <a:endParaRPr lang="en-US" altLang="nl-BE"/>
          </a:p>
        </p:txBody>
      </p:sp>
    </p:spTree>
    <p:extLst>
      <p:ext uri="{BB962C8B-B14F-4D97-AF65-F5344CB8AC3E}">
        <p14:creationId xmlns:p14="http://schemas.microsoft.com/office/powerpoint/2010/main" val="22626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56551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11" r:id="rId5"/>
    <p:sldLayoutId id="2147483712" r:id="rId6"/>
    <p:sldLayoutId id="214748371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pcleuven.github.io/CMake-int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10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8.png"/><Relationship Id="rId1" Type="http://schemas.openxmlformats.org/officeDocument/2006/relationships/slideLayout" Target="../slideLayouts/slideLayout5.xml"/><Relationship Id="rId4" Type="http://schemas.openxmlformats.org/officeDocument/2006/relationships/image" Target="../media/image91.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4.png"/><Relationship Id="rId4" Type="http://schemas.openxmlformats.org/officeDocument/2006/relationships/image" Target="../media/image93.png"/></Relationships>
</file>

<file path=ppt/slides/_rels/slide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5.xml"/><Relationship Id="rId4" Type="http://schemas.openxmlformats.org/officeDocument/2006/relationships/image" Target="../media/image97.png"/></Relationships>
</file>

<file path=ppt/slides/_rels/slide12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01.png"/></Relationships>
</file>

<file path=ppt/slides/_rels/slide13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3" Type="http://schemas.openxmlformats.org/officeDocument/2006/relationships/hyperlink" Target="https://cmake.org/cmake/help/late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7.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3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make.org/cmake/help/late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hyperlink" Target="https://cmake.org/cmake/help/latest/command/list.html?highlight=li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9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9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2.png"/></Relationships>
</file>

<file path=ppt/slides/_rels/slide9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rgbClr val="4E5865"/>
                </a:solidFill>
              </a:rPr>
              <a:t>CMake</a:t>
            </a:r>
            <a:r>
              <a:rPr lang="en-US" dirty="0">
                <a:solidFill>
                  <a:srgbClr val="4E5865"/>
                </a:solidFill>
              </a:rPr>
              <a:t> introduction</a:t>
            </a:r>
          </a:p>
        </p:txBody>
      </p:sp>
      <p:sp>
        <p:nvSpPr>
          <p:cNvPr id="5" name="TextBox 4">
            <a:extLst>
              <a:ext uri="{FF2B5EF4-FFF2-40B4-BE49-F238E27FC236}">
                <a16:creationId xmlns:a16="http://schemas.microsoft.com/office/drawing/2014/main" id="{6040A512-52AC-45FF-BE50-8BF48F954A81}"/>
              </a:ext>
            </a:extLst>
          </p:cNvPr>
          <p:cNvSpPr txBox="1"/>
          <p:nvPr/>
        </p:nvSpPr>
        <p:spPr>
          <a:xfrm>
            <a:off x="417508" y="4133439"/>
            <a:ext cx="9692081" cy="584775"/>
          </a:xfrm>
          <a:prstGeom prst="rect">
            <a:avLst/>
          </a:prstGeom>
          <a:noFill/>
        </p:spPr>
        <p:txBody>
          <a:bodyPr wrap="square">
            <a:spAutoFit/>
          </a:bodyPr>
          <a:lstStyle/>
          <a:p>
            <a:r>
              <a:rPr lang="nl-BE" sz="3200" dirty="0">
                <a:hlinkClick r:id="rId2"/>
              </a:rPr>
              <a:t>https://hpcleuven.github.io/CMake-intro/</a:t>
            </a:r>
            <a:endParaRPr lang="nl-BE" sz="3000" dirty="0">
              <a:solidFill>
                <a:schemeClr val="accent1"/>
              </a:solidFill>
            </a:endParaRPr>
          </a:p>
        </p:txBody>
      </p:sp>
      <p:pic>
        <p:nvPicPr>
          <p:cNvPr id="4" name="Picture 3" descr="Qr code&#10;&#10;Description automatically generated">
            <a:extLst>
              <a:ext uri="{FF2B5EF4-FFF2-40B4-BE49-F238E27FC236}">
                <a16:creationId xmlns:a16="http://schemas.microsoft.com/office/drawing/2014/main" id="{116D86A7-95BC-4E8E-AAE5-D88EBD62A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290" y="1165694"/>
            <a:ext cx="3562350" cy="3562350"/>
          </a:xfrm>
          <a:prstGeom prst="rect">
            <a:avLst/>
          </a:prstGeom>
        </p:spPr>
      </p:pic>
    </p:spTree>
    <p:extLst>
      <p:ext uri="{BB962C8B-B14F-4D97-AF65-F5344CB8AC3E}">
        <p14:creationId xmlns:p14="http://schemas.microsoft.com/office/powerpoint/2010/main" val="39742382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sz="2400" b="1" dirty="0">
                <a:solidFill>
                  <a:srgbClr val="4E5865"/>
                </a:solidFill>
                <a:latin typeface="+mj-lt"/>
                <a:ea typeface="新細明體"/>
                <a:cs typeface="Courier New"/>
              </a:rPr>
              <a:t>Using </a:t>
            </a:r>
            <a:r>
              <a:rPr lang="en-US" altLang="zh-TW" sz="2400" b="1" dirty="0" err="1">
                <a:solidFill>
                  <a:srgbClr val="4E5865"/>
                </a:solidFill>
                <a:latin typeface="+mj-lt"/>
                <a:ea typeface="新細明體"/>
                <a:cs typeface="Courier New"/>
              </a:rPr>
              <a:t>CMake</a:t>
            </a:r>
            <a:endParaRPr lang="en-US" altLang="zh-TW" sz="2400" b="1" dirty="0">
              <a:solidFill>
                <a:srgbClr val="4E5865"/>
              </a:solidFill>
              <a:latin typeface="+mj-lt"/>
              <a:ea typeface="新細明體"/>
              <a:cs typeface="Courier New"/>
            </a:endParaRPr>
          </a:p>
          <a:p>
            <a:pPr marL="400050" lvl="1" indent="0">
              <a:buNone/>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a:t>
            </a:fld>
            <a:endParaRPr lang="en-US" dirty="0"/>
          </a:p>
        </p:txBody>
      </p:sp>
      <p:grpSp>
        <p:nvGrpSpPr>
          <p:cNvPr id="33" name="Group 32">
            <a:extLst>
              <a:ext uri="{FF2B5EF4-FFF2-40B4-BE49-F238E27FC236}">
                <a16:creationId xmlns:a16="http://schemas.microsoft.com/office/drawing/2014/main" id="{4F833E1A-BA0C-4C93-9768-BCF28219DBA3}"/>
              </a:ext>
            </a:extLst>
          </p:cNvPr>
          <p:cNvGrpSpPr/>
          <p:nvPr/>
        </p:nvGrpSpPr>
        <p:grpSpPr>
          <a:xfrm>
            <a:off x="502745" y="2675514"/>
            <a:ext cx="6600636" cy="3942294"/>
            <a:chOff x="502745" y="2675514"/>
            <a:chExt cx="6600636" cy="3942294"/>
          </a:xfrm>
        </p:grpSpPr>
        <p:pic>
          <p:nvPicPr>
            <p:cNvPr id="6" name="Picture 5" descr="A picture containing icon&#10;&#10;Description automatically generated">
              <a:extLst>
                <a:ext uri="{FF2B5EF4-FFF2-40B4-BE49-F238E27FC236}">
                  <a16:creationId xmlns:a16="http://schemas.microsoft.com/office/drawing/2014/main" id="{353A1F2A-DFBD-462E-AF9B-EA22F28E77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737" y="4068147"/>
              <a:ext cx="1125568" cy="1125568"/>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65E4488F-31CE-4077-B882-2DF64EA08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8024" y="2675514"/>
              <a:ext cx="991417" cy="991417"/>
            </a:xfrm>
            <a:prstGeom prst="rect">
              <a:avLst/>
            </a:prstGeom>
          </p:spPr>
        </p:pic>
        <p:sp>
          <p:nvSpPr>
            <p:cNvPr id="9" name="TextBox 8">
              <a:extLst>
                <a:ext uri="{FF2B5EF4-FFF2-40B4-BE49-F238E27FC236}">
                  <a16:creationId xmlns:a16="http://schemas.microsoft.com/office/drawing/2014/main" id="{0DF2CA73-7ED1-4F45-A882-6689917E7629}"/>
                </a:ext>
              </a:extLst>
            </p:cNvPr>
            <p:cNvSpPr txBox="1"/>
            <p:nvPr/>
          </p:nvSpPr>
          <p:spPr>
            <a:xfrm>
              <a:off x="502745" y="4475058"/>
              <a:ext cx="1488775" cy="369332"/>
            </a:xfrm>
            <a:prstGeom prst="rect">
              <a:avLst/>
            </a:prstGeom>
            <a:noFill/>
          </p:spPr>
          <p:txBody>
            <a:bodyPr wrap="square" rtlCol="0">
              <a:spAutoFit/>
            </a:bodyPr>
            <a:lstStyle/>
            <a:p>
              <a:r>
                <a:rPr lang="nl-BE" dirty="0"/>
                <a:t>Project folder</a:t>
              </a:r>
            </a:p>
          </p:txBody>
        </p:sp>
        <p:cxnSp>
          <p:nvCxnSpPr>
            <p:cNvPr id="12" name="Straight Connector 11">
              <a:extLst>
                <a:ext uri="{FF2B5EF4-FFF2-40B4-BE49-F238E27FC236}">
                  <a16:creationId xmlns:a16="http://schemas.microsoft.com/office/drawing/2014/main" id="{70D9B6CB-6B86-463F-8CEA-91B7A2A06E70}"/>
                </a:ext>
              </a:extLst>
            </p:cNvPr>
            <p:cNvCxnSpPr/>
            <p:nvPr/>
          </p:nvCxnSpPr>
          <p:spPr>
            <a:xfrm flipH="1" flipV="1">
              <a:off x="2383428" y="3191069"/>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C6DEC8-A3D2-47C3-92A6-0D67E648482E}"/>
                </a:ext>
              </a:extLst>
            </p:cNvPr>
            <p:cNvCxnSpPr>
              <a:cxnSpLocks/>
            </p:cNvCxnSpPr>
            <p:nvPr/>
          </p:nvCxnSpPr>
          <p:spPr>
            <a:xfrm>
              <a:off x="2383428" y="319106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679BC5-8AC4-4122-AC21-86E1094D7704}"/>
                </a:ext>
              </a:extLst>
            </p:cNvPr>
            <p:cNvSpPr txBox="1"/>
            <p:nvPr/>
          </p:nvSpPr>
          <p:spPr>
            <a:xfrm>
              <a:off x="5190314" y="2986556"/>
              <a:ext cx="1655103" cy="369332"/>
            </a:xfrm>
            <a:prstGeom prst="rect">
              <a:avLst/>
            </a:prstGeom>
            <a:noFill/>
          </p:spPr>
          <p:txBody>
            <a:bodyPr wrap="square" rtlCol="0">
              <a:spAutoFit/>
            </a:bodyPr>
            <a:lstStyle/>
            <a:p>
              <a:r>
                <a:rPr lang="nl-BE" dirty="0"/>
                <a:t>CMakeLists.txt</a:t>
              </a:r>
            </a:p>
          </p:txBody>
        </p:sp>
        <p:pic>
          <p:nvPicPr>
            <p:cNvPr id="17" name="Picture 16" descr="A picture containing icon&#10;&#10;Description automatically generated">
              <a:extLst>
                <a:ext uri="{FF2B5EF4-FFF2-40B4-BE49-F238E27FC236}">
                  <a16:creationId xmlns:a16="http://schemas.microsoft.com/office/drawing/2014/main" id="{DE8D40FA-F998-40EB-B230-F41B592F68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21" y="4035195"/>
              <a:ext cx="1125568" cy="1125568"/>
            </a:xfrm>
            <a:prstGeom prst="rect">
              <a:avLst/>
            </a:prstGeom>
          </p:spPr>
        </p:pic>
        <p:cxnSp>
          <p:nvCxnSpPr>
            <p:cNvPr id="18" name="Straight Connector 17">
              <a:extLst>
                <a:ext uri="{FF2B5EF4-FFF2-40B4-BE49-F238E27FC236}">
                  <a16:creationId xmlns:a16="http://schemas.microsoft.com/office/drawing/2014/main" id="{A285A9A0-2B98-4A32-8CF6-6679958CBAD7}"/>
                </a:ext>
              </a:extLst>
            </p:cNvPr>
            <p:cNvCxnSpPr>
              <a:cxnSpLocks/>
            </p:cNvCxnSpPr>
            <p:nvPr/>
          </p:nvCxnSpPr>
          <p:spPr>
            <a:xfrm>
              <a:off x="3120238" y="4684891"/>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78E317A-D5D4-4662-AACE-717B374EC6C5}"/>
                </a:ext>
              </a:extLst>
            </p:cNvPr>
            <p:cNvSpPr txBox="1"/>
            <p:nvPr/>
          </p:nvSpPr>
          <p:spPr>
            <a:xfrm>
              <a:off x="5448278" y="4492882"/>
              <a:ext cx="1655103" cy="369332"/>
            </a:xfrm>
            <a:prstGeom prst="rect">
              <a:avLst/>
            </a:prstGeom>
            <a:noFill/>
          </p:spPr>
          <p:txBody>
            <a:bodyPr wrap="square" rtlCol="0">
              <a:spAutoFit/>
            </a:bodyPr>
            <a:lstStyle/>
            <a:p>
              <a:r>
                <a:rPr lang="nl-BE" dirty="0" err="1"/>
                <a:t>Build</a:t>
              </a:r>
              <a:r>
                <a:rPr lang="nl-BE" dirty="0"/>
                <a:t> folder</a:t>
              </a:r>
            </a:p>
          </p:txBody>
        </p:sp>
        <p:cxnSp>
          <p:nvCxnSpPr>
            <p:cNvPr id="21" name="Straight Connector 20">
              <a:extLst>
                <a:ext uri="{FF2B5EF4-FFF2-40B4-BE49-F238E27FC236}">
                  <a16:creationId xmlns:a16="http://schemas.microsoft.com/office/drawing/2014/main" id="{D80605D8-E466-47BA-B880-4C6C42416DEB}"/>
                </a:ext>
              </a:extLst>
            </p:cNvPr>
            <p:cNvCxnSpPr>
              <a:cxnSpLocks/>
            </p:cNvCxnSpPr>
            <p:nvPr/>
          </p:nvCxnSpPr>
          <p:spPr>
            <a:xfrm flipH="1" flipV="1">
              <a:off x="2363874" y="5160763"/>
              <a:ext cx="19554" cy="1406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C096E3-4CE3-4477-9856-0F06444A9E24}"/>
                </a:ext>
              </a:extLst>
            </p:cNvPr>
            <p:cNvCxnSpPr>
              <a:cxnSpLocks/>
            </p:cNvCxnSpPr>
            <p:nvPr/>
          </p:nvCxnSpPr>
          <p:spPr>
            <a:xfrm>
              <a:off x="2387921" y="5710654"/>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6F8F08-24FA-4446-B8F6-8EE10425FA83}"/>
                </a:ext>
              </a:extLst>
            </p:cNvPr>
            <p:cNvCxnSpPr>
              <a:cxnSpLocks/>
            </p:cNvCxnSpPr>
            <p:nvPr/>
          </p:nvCxnSpPr>
          <p:spPr>
            <a:xfrm>
              <a:off x="2387920" y="6541751"/>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36DDCD-C9D3-4653-A63B-C8426AC9CD8B}"/>
                </a:ext>
              </a:extLst>
            </p:cNvPr>
            <p:cNvCxnSpPr>
              <a:cxnSpLocks/>
            </p:cNvCxnSpPr>
            <p:nvPr/>
          </p:nvCxnSpPr>
          <p:spPr>
            <a:xfrm>
              <a:off x="2387921" y="5981857"/>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9BC4E6-CB35-490A-9AC2-B2D2B851CC75}"/>
                </a:ext>
              </a:extLst>
            </p:cNvPr>
            <p:cNvCxnSpPr>
              <a:cxnSpLocks/>
            </p:cNvCxnSpPr>
            <p:nvPr/>
          </p:nvCxnSpPr>
          <p:spPr>
            <a:xfrm>
              <a:off x="2387921" y="623575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CC121C9-5810-4DA7-9C71-3ECA364B176F}"/>
                </a:ext>
              </a:extLst>
            </p:cNvPr>
            <p:cNvSpPr txBox="1"/>
            <p:nvPr/>
          </p:nvSpPr>
          <p:spPr>
            <a:xfrm>
              <a:off x="4821805" y="5859114"/>
              <a:ext cx="1964950" cy="369332"/>
            </a:xfrm>
            <a:prstGeom prst="rect">
              <a:avLst/>
            </a:prstGeom>
            <a:noFill/>
          </p:spPr>
          <p:txBody>
            <a:bodyPr wrap="square" rtlCol="0">
              <a:spAutoFit/>
            </a:bodyPr>
            <a:lstStyle/>
            <a:p>
              <a:r>
                <a:rPr lang="nl-BE" dirty="0" err="1"/>
                <a:t>Other</a:t>
              </a:r>
              <a:r>
                <a:rPr lang="nl-BE" dirty="0"/>
                <a:t> files/folders</a:t>
              </a:r>
            </a:p>
          </p:txBody>
        </p:sp>
        <p:sp>
          <p:nvSpPr>
            <p:cNvPr id="28" name="Right Brace 27">
              <a:extLst>
                <a:ext uri="{FF2B5EF4-FFF2-40B4-BE49-F238E27FC236}">
                  <a16:creationId xmlns:a16="http://schemas.microsoft.com/office/drawing/2014/main" id="{5C20C337-0306-4364-BEA2-DF53443E86FE}"/>
                </a:ext>
              </a:extLst>
            </p:cNvPr>
            <p:cNvSpPr/>
            <p:nvPr/>
          </p:nvSpPr>
          <p:spPr>
            <a:xfrm>
              <a:off x="4208023" y="5616647"/>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grpSp>
      <p:sp>
        <p:nvSpPr>
          <p:cNvPr id="34" name="TextBox 33">
            <a:extLst>
              <a:ext uri="{FF2B5EF4-FFF2-40B4-BE49-F238E27FC236}">
                <a16:creationId xmlns:a16="http://schemas.microsoft.com/office/drawing/2014/main" id="{D9460F41-9A22-466A-991E-B7B22AB72D81}"/>
              </a:ext>
            </a:extLst>
          </p:cNvPr>
          <p:cNvSpPr txBox="1"/>
          <p:nvPr/>
        </p:nvSpPr>
        <p:spPr>
          <a:xfrm>
            <a:off x="8975572" y="3683784"/>
            <a:ext cx="1460332" cy="461665"/>
          </a:xfrm>
          <a:prstGeom prst="rect">
            <a:avLst/>
          </a:prstGeom>
          <a:solidFill>
            <a:srgbClr val="DB6D32"/>
          </a:solidFill>
        </p:spPr>
        <p:txBody>
          <a:bodyPr wrap="square" rtlCol="0">
            <a:spAutoFit/>
          </a:bodyPr>
          <a:lstStyle/>
          <a:p>
            <a:r>
              <a:rPr lang="nl-BE" sz="2400" b="1" dirty="0"/>
              <a:t>example0</a:t>
            </a:r>
          </a:p>
        </p:txBody>
      </p:sp>
    </p:spTree>
    <p:extLst>
      <p:ext uri="{BB962C8B-B14F-4D97-AF65-F5344CB8AC3E}">
        <p14:creationId xmlns:p14="http://schemas.microsoft.com/office/powerpoint/2010/main" val="23547180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err="1">
                <a:solidFill>
                  <a:srgbClr val="4E5865"/>
                </a:solidFill>
                <a:ea typeface="新細明體"/>
              </a:rPr>
              <a:t>ad</a:t>
            </a:r>
            <a:r>
              <a:rPr lang="en-US" altLang="zh-TW" sz="2400" dirty="0" err="1">
                <a:solidFill>
                  <a:srgbClr val="4E5865"/>
                </a:solidFill>
                <a:ea typeface="新細明體"/>
              </a:rPr>
              <a:t>d_subdirectory</a:t>
            </a:r>
            <a:r>
              <a:rPr lang="en-US" altLang="zh-TW" sz="2400" dirty="0">
                <a:solidFill>
                  <a:srgbClr val="4E5865"/>
                </a:solidFill>
                <a:ea typeface="新細明體"/>
              </a:rPr>
              <a:t> not scriptable, we need to build</a:t>
            </a:r>
          </a:p>
          <a:p>
            <a:pPr marL="742950" lvl="1" indent="-342900">
              <a:buBlip>
                <a:blip r:embed="rId2"/>
              </a:buBlip>
            </a:pPr>
            <a:r>
              <a:rPr lang="en-US" altLang="zh-TW" sz="2400" dirty="0">
                <a:solidFill>
                  <a:srgbClr val="4E5865"/>
                </a:solidFill>
                <a:ea typeface="新細明體"/>
              </a:rPr>
              <a:t>Adds a subdirectory to the build. The dir1, … specifies the directory in which the source CMakeLists.txt and code files are located. If it is a relative path, it will be evaluated with respect to the current directory (the typical usage), but it may also be an absolute path.</a:t>
            </a:r>
          </a:p>
          <a:p>
            <a:pPr marL="742950" lvl="1" indent="-342900">
              <a:buBlip>
                <a:blip r:embed="rId2"/>
              </a:buBlip>
            </a:pPr>
            <a:r>
              <a:rPr lang="en-US" altLang="zh-TW" sz="2400" dirty="0">
                <a:solidFill>
                  <a:srgbClr val="4E5865"/>
                </a:solidFill>
                <a:ea typeface="新細明體"/>
              </a:rPr>
              <a:t>The CMakeLists.txt file in the specified source directory will be processed immediately by </a:t>
            </a:r>
            <a:r>
              <a:rPr lang="en-US" altLang="zh-TW" sz="2400" dirty="0" err="1">
                <a:solidFill>
                  <a:srgbClr val="4E5865"/>
                </a:solidFill>
                <a:ea typeface="新細明體"/>
              </a:rPr>
              <a:t>CMake</a:t>
            </a:r>
            <a:r>
              <a:rPr lang="en-US" altLang="zh-TW" sz="2400" dirty="0">
                <a:solidFill>
                  <a:srgbClr val="4E5865"/>
                </a:solidFill>
                <a:ea typeface="新細明體"/>
              </a:rPr>
              <a:t> before processing in the current input file continues beyond this command. </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100</a:t>
            </a:fld>
            <a:endParaRPr lang="en-US" dirty="0"/>
          </a:p>
        </p:txBody>
      </p:sp>
      <p:grpSp>
        <p:nvGrpSpPr>
          <p:cNvPr id="6" name="Group 5">
            <a:extLst>
              <a:ext uri="{FF2B5EF4-FFF2-40B4-BE49-F238E27FC236}">
                <a16:creationId xmlns:a16="http://schemas.microsoft.com/office/drawing/2014/main" id="{D6B196DB-0894-4B50-AC74-B8AAE916740B}"/>
              </a:ext>
            </a:extLst>
          </p:cNvPr>
          <p:cNvGrpSpPr/>
          <p:nvPr/>
        </p:nvGrpSpPr>
        <p:grpSpPr>
          <a:xfrm>
            <a:off x="1049848" y="3388169"/>
            <a:ext cx="6281012" cy="2468679"/>
            <a:chOff x="1141080" y="2471460"/>
            <a:chExt cx="5763922" cy="3869520"/>
          </a:xfrm>
        </p:grpSpPr>
        <p:sp>
          <p:nvSpPr>
            <p:cNvPr id="7" name="Frame 6">
              <a:extLst>
                <a:ext uri="{FF2B5EF4-FFF2-40B4-BE49-F238E27FC236}">
                  <a16:creationId xmlns:a16="http://schemas.microsoft.com/office/drawing/2014/main" id="{49CEAB5E-54C1-487F-90F3-8A5A41295003}"/>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06F0E566-4579-45FE-84E1-54D6BDDB31CE}"/>
                </a:ext>
              </a:extLst>
            </p:cNvPr>
            <p:cNvSpPr txBox="1"/>
            <p:nvPr/>
          </p:nvSpPr>
          <p:spPr>
            <a:xfrm>
              <a:off x="1689522" y="3174945"/>
              <a:ext cx="5207486" cy="441691"/>
            </a:xfrm>
            <a:prstGeom prst="rect">
              <a:avLst/>
            </a:prstGeom>
            <a:noFill/>
          </p:spPr>
          <p:txBody>
            <a:bodyPr wrap="square" rtlCol="0">
              <a:spAutoFit/>
            </a:bodyPr>
            <a:lstStyle/>
            <a:p>
              <a:r>
                <a:rPr lang="nl-BE" sz="2000" dirty="0" err="1"/>
                <a:t>add_subdirectory</a:t>
              </a:r>
              <a:r>
                <a:rPr lang="nl-BE" sz="2000" dirty="0"/>
                <a:t>(&lt;dir1&gt; &lt;dir2&gt; &lt;dir3&gt;…)</a:t>
              </a:r>
            </a:p>
          </p:txBody>
        </p:sp>
      </p:grpSp>
    </p:spTree>
    <p:extLst>
      <p:ext uri="{BB962C8B-B14F-4D97-AF65-F5344CB8AC3E}">
        <p14:creationId xmlns:p14="http://schemas.microsoft.com/office/powerpoint/2010/main" val="1067266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Scopes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101</a:t>
            </a:fld>
            <a:endParaRPr lang="en-US" dirty="0"/>
          </a:p>
        </p:txBody>
      </p:sp>
      <p:pic>
        <p:nvPicPr>
          <p:cNvPr id="12" name="Content Placeholder 11">
            <a:extLst>
              <a:ext uri="{FF2B5EF4-FFF2-40B4-BE49-F238E27FC236}">
                <a16:creationId xmlns:a16="http://schemas.microsoft.com/office/drawing/2014/main" id="{2A9A0FBD-175D-426B-8B21-1F3DC8CE92AE}"/>
              </a:ext>
            </a:extLst>
          </p:cNvPr>
          <p:cNvPicPr>
            <a:picLocks noGrp="1" noChangeAspect="1"/>
          </p:cNvPicPr>
          <p:nvPr>
            <p:ph idx="1"/>
          </p:nvPr>
        </p:nvPicPr>
        <p:blipFill>
          <a:blip r:embed="rId2"/>
          <a:stretch>
            <a:fillRect/>
          </a:stretch>
        </p:blipFill>
        <p:spPr>
          <a:xfrm>
            <a:off x="927425" y="2259274"/>
            <a:ext cx="5419725" cy="1019175"/>
          </a:xfrm>
        </p:spPr>
      </p:pic>
      <p:pic>
        <p:nvPicPr>
          <p:cNvPr id="8" name="Picture 7">
            <a:extLst>
              <a:ext uri="{FF2B5EF4-FFF2-40B4-BE49-F238E27FC236}">
                <a16:creationId xmlns:a16="http://schemas.microsoft.com/office/drawing/2014/main" id="{2B466DF8-B663-4560-ACFE-B0F9CCE3F966}"/>
              </a:ext>
            </a:extLst>
          </p:cNvPr>
          <p:cNvPicPr>
            <a:picLocks noChangeAspect="1"/>
          </p:cNvPicPr>
          <p:nvPr/>
        </p:nvPicPr>
        <p:blipFill>
          <a:blip r:embed="rId3"/>
          <a:stretch>
            <a:fillRect/>
          </a:stretch>
        </p:blipFill>
        <p:spPr>
          <a:xfrm>
            <a:off x="6705193" y="3278449"/>
            <a:ext cx="4391025" cy="981075"/>
          </a:xfrm>
          <a:prstGeom prst="rect">
            <a:avLst/>
          </a:prstGeom>
        </p:spPr>
      </p:pic>
      <p:sp>
        <p:nvSpPr>
          <p:cNvPr id="11" name="TextBox 10">
            <a:extLst>
              <a:ext uri="{FF2B5EF4-FFF2-40B4-BE49-F238E27FC236}">
                <a16:creationId xmlns:a16="http://schemas.microsoft.com/office/drawing/2014/main" id="{99860E8A-40AA-451B-8A5B-0A4BB63D5663}"/>
              </a:ext>
            </a:extLst>
          </p:cNvPr>
          <p:cNvSpPr txBox="1"/>
          <p:nvPr/>
        </p:nvSpPr>
        <p:spPr>
          <a:xfrm>
            <a:off x="925264" y="898289"/>
            <a:ext cx="1589354" cy="461665"/>
          </a:xfrm>
          <a:prstGeom prst="rect">
            <a:avLst/>
          </a:prstGeom>
          <a:solidFill>
            <a:srgbClr val="DB6D32"/>
          </a:solidFill>
        </p:spPr>
        <p:txBody>
          <a:bodyPr wrap="square" rtlCol="0">
            <a:spAutoFit/>
          </a:bodyPr>
          <a:lstStyle/>
          <a:p>
            <a:r>
              <a:rPr lang="nl-BE" sz="2400" b="1" dirty="0"/>
              <a:t>example14</a:t>
            </a:r>
          </a:p>
        </p:txBody>
      </p:sp>
      <p:pic>
        <p:nvPicPr>
          <p:cNvPr id="14" name="Picture 13">
            <a:extLst>
              <a:ext uri="{FF2B5EF4-FFF2-40B4-BE49-F238E27FC236}">
                <a16:creationId xmlns:a16="http://schemas.microsoft.com/office/drawing/2014/main" id="{AB8B2A28-138B-47C5-984E-940C4EFCE38A}"/>
              </a:ext>
            </a:extLst>
          </p:cNvPr>
          <p:cNvPicPr>
            <a:picLocks noChangeAspect="1"/>
          </p:cNvPicPr>
          <p:nvPr/>
        </p:nvPicPr>
        <p:blipFill>
          <a:blip r:embed="rId4"/>
          <a:stretch>
            <a:fillRect/>
          </a:stretch>
        </p:blipFill>
        <p:spPr>
          <a:xfrm>
            <a:off x="925264" y="4007111"/>
            <a:ext cx="4829175" cy="504825"/>
          </a:xfrm>
          <a:prstGeom prst="rect">
            <a:avLst/>
          </a:prstGeom>
        </p:spPr>
      </p:pic>
      <p:sp>
        <p:nvSpPr>
          <p:cNvPr id="15" name="TextBox 14">
            <a:extLst>
              <a:ext uri="{FF2B5EF4-FFF2-40B4-BE49-F238E27FC236}">
                <a16:creationId xmlns:a16="http://schemas.microsoft.com/office/drawing/2014/main" id="{78B56517-BAE3-4A4A-94F5-BD16DEAB15F3}"/>
              </a:ext>
            </a:extLst>
          </p:cNvPr>
          <p:cNvSpPr txBox="1"/>
          <p:nvPr/>
        </p:nvSpPr>
        <p:spPr>
          <a:xfrm>
            <a:off x="831958" y="1836034"/>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CMakeLists.txt</a:t>
            </a:r>
          </a:p>
        </p:txBody>
      </p:sp>
      <p:sp>
        <p:nvSpPr>
          <p:cNvPr id="16" name="TextBox 15">
            <a:extLst>
              <a:ext uri="{FF2B5EF4-FFF2-40B4-BE49-F238E27FC236}">
                <a16:creationId xmlns:a16="http://schemas.microsoft.com/office/drawing/2014/main" id="{4B6FD537-2AAE-489A-989A-68DB7C11CFFB}"/>
              </a:ext>
            </a:extLst>
          </p:cNvPr>
          <p:cNvSpPr txBox="1"/>
          <p:nvPr/>
        </p:nvSpPr>
        <p:spPr>
          <a:xfrm>
            <a:off x="831958" y="3635563"/>
            <a:ext cx="6094476" cy="369332"/>
          </a:xfrm>
          <a:prstGeom prst="rect">
            <a:avLst/>
          </a:prstGeom>
          <a:noFill/>
        </p:spPr>
        <p:txBody>
          <a:bodyPr wrap="square">
            <a:spAutoFit/>
          </a:bodyPr>
          <a:lstStyle/>
          <a:p>
            <a:r>
              <a:rPr lang="nl-BE" dirty="0" err="1">
                <a:latin typeface="Courier New" panose="02070309020205020404" pitchFamily="49" charset="0"/>
                <a:cs typeface="Courier New" panose="02070309020205020404" pitchFamily="49" charset="0"/>
              </a:rPr>
              <a:t>s</a:t>
            </a:r>
            <a:r>
              <a:rPr lang="nl-BE" sz="1800" dirty="0" err="1">
                <a:latin typeface="Courier New" panose="02070309020205020404" pitchFamily="49" charset="0"/>
                <a:cs typeface="Courier New" panose="02070309020205020404" pitchFamily="49" charset="0"/>
              </a:rPr>
              <a:t>ubdirectory_scope</a:t>
            </a:r>
            <a:r>
              <a:rPr lang="nl-BE" sz="1800" dirty="0">
                <a:latin typeface="Courier New" panose="02070309020205020404" pitchFamily="49" charset="0"/>
                <a:cs typeface="Courier New" panose="02070309020205020404" pitchFamily="49" charset="0"/>
              </a:rPr>
              <a:t>/CMakeLists.txt</a:t>
            </a:r>
          </a:p>
        </p:txBody>
      </p:sp>
    </p:spTree>
    <p:extLst>
      <p:ext uri="{BB962C8B-B14F-4D97-AF65-F5344CB8AC3E}">
        <p14:creationId xmlns:p14="http://schemas.microsoft.com/office/powerpoint/2010/main" val="13065408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Macros look like functions, accept named and optional arguments</a:t>
            </a:r>
          </a:p>
          <a:p>
            <a:pPr marL="742950" lvl="1" indent="-342900">
              <a:buBlip>
                <a:blip r:embed="rId2"/>
              </a:buBlip>
            </a:pPr>
            <a:r>
              <a:rPr lang="en-US" altLang="zh-TW" dirty="0">
                <a:solidFill>
                  <a:srgbClr val="4E5865"/>
                </a:solidFill>
                <a:ea typeface="新細明體"/>
                <a:cs typeface="Courier New"/>
              </a:rPr>
              <a:t>Marcos do not introduce a new scope</a:t>
            </a:r>
          </a:p>
          <a:p>
            <a:pPr marL="742950" lvl="1" indent="-342900">
              <a:buBlip>
                <a:blip r:embed="rId2"/>
              </a:buBlip>
            </a:pPr>
            <a:r>
              <a:rPr lang="en-US" altLang="zh-TW" sz="2400" dirty="0">
                <a:solidFill>
                  <a:srgbClr val="4E5865"/>
                </a:solidFill>
                <a:ea typeface="新細明體"/>
                <a:cs typeface="Courier New"/>
              </a:rPr>
              <a:t>Commands are executed in parent scope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102</a:t>
            </a:fld>
            <a:endParaRPr lang="en-US" dirty="0"/>
          </a:p>
        </p:txBody>
      </p:sp>
      <p:grpSp>
        <p:nvGrpSpPr>
          <p:cNvPr id="6" name="Group 5">
            <a:extLst>
              <a:ext uri="{FF2B5EF4-FFF2-40B4-BE49-F238E27FC236}">
                <a16:creationId xmlns:a16="http://schemas.microsoft.com/office/drawing/2014/main" id="{5B7EF4E7-AB3A-4814-A817-17A60A4741E4}"/>
              </a:ext>
            </a:extLst>
          </p:cNvPr>
          <p:cNvGrpSpPr/>
          <p:nvPr/>
        </p:nvGrpSpPr>
        <p:grpSpPr>
          <a:xfrm>
            <a:off x="1033949" y="2523665"/>
            <a:ext cx="6281012" cy="3505245"/>
            <a:chOff x="1141080" y="2471460"/>
            <a:chExt cx="5763922" cy="3869520"/>
          </a:xfrm>
        </p:grpSpPr>
        <p:sp>
          <p:nvSpPr>
            <p:cNvPr id="7" name="Frame 6">
              <a:extLst>
                <a:ext uri="{FF2B5EF4-FFF2-40B4-BE49-F238E27FC236}">
                  <a16:creationId xmlns:a16="http://schemas.microsoft.com/office/drawing/2014/main" id="{6D029100-3E04-4376-8869-B43B6FDE20C5}"/>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54AC65CE-D873-4068-BDB2-E0974F5958AA}"/>
                </a:ext>
              </a:extLst>
            </p:cNvPr>
            <p:cNvSpPr txBox="1"/>
            <p:nvPr/>
          </p:nvSpPr>
          <p:spPr>
            <a:xfrm>
              <a:off x="1689522" y="3174945"/>
              <a:ext cx="5207486" cy="1121214"/>
            </a:xfrm>
            <a:prstGeom prst="rect">
              <a:avLst/>
            </a:prstGeom>
            <a:noFill/>
          </p:spPr>
          <p:txBody>
            <a:bodyPr wrap="square" rtlCol="0">
              <a:spAutoFit/>
            </a:bodyPr>
            <a:lstStyle/>
            <a:p>
              <a:r>
                <a:rPr lang="nl-BE" sz="2000" dirty="0"/>
                <a:t>macro(&lt;</a:t>
              </a:r>
              <a:r>
                <a:rPr lang="nl-BE" sz="2000" dirty="0" err="1"/>
                <a:t>function_name</a:t>
              </a:r>
              <a:r>
                <a:rPr lang="nl-BE" sz="2000" dirty="0"/>
                <a:t>&gt; &lt;</a:t>
              </a:r>
              <a:r>
                <a:rPr lang="nl-BE" sz="2000" dirty="0" err="1"/>
                <a:t>function_agrs</a:t>
              </a:r>
              <a:r>
                <a:rPr lang="nl-BE" sz="2000" dirty="0"/>
                <a:t>&gt;)</a:t>
              </a:r>
            </a:p>
            <a:p>
              <a:r>
                <a:rPr lang="nl-BE" sz="2000" dirty="0"/>
                <a:t>        &lt;</a:t>
              </a:r>
              <a:r>
                <a:rPr lang="nl-BE" sz="2000" dirty="0" err="1"/>
                <a:t>commands</a:t>
              </a:r>
              <a:r>
                <a:rPr lang="nl-BE" sz="2000" dirty="0"/>
                <a:t>&gt;</a:t>
              </a:r>
            </a:p>
            <a:p>
              <a:r>
                <a:rPr lang="nl-BE" sz="2000" dirty="0" err="1"/>
                <a:t>endmacro</a:t>
              </a:r>
              <a:r>
                <a:rPr lang="nl-BE" sz="2000" dirty="0"/>
                <a:t>()</a:t>
              </a:r>
            </a:p>
          </p:txBody>
        </p:sp>
      </p:grpSp>
    </p:spTree>
    <p:extLst>
      <p:ext uri="{BB962C8B-B14F-4D97-AF65-F5344CB8AC3E}">
        <p14:creationId xmlns:p14="http://schemas.microsoft.com/office/powerpoint/2010/main" val="32556916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Function vs macro</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103</a:t>
            </a:fld>
            <a:endParaRPr lang="en-US" dirty="0"/>
          </a:p>
        </p:txBody>
      </p:sp>
      <p:pic>
        <p:nvPicPr>
          <p:cNvPr id="6" name="Picture 5">
            <a:extLst>
              <a:ext uri="{FF2B5EF4-FFF2-40B4-BE49-F238E27FC236}">
                <a16:creationId xmlns:a16="http://schemas.microsoft.com/office/drawing/2014/main" id="{5FADF88A-9387-45FA-B8FD-B1BC82A23626}"/>
              </a:ext>
            </a:extLst>
          </p:cNvPr>
          <p:cNvPicPr>
            <a:picLocks noChangeAspect="1"/>
          </p:cNvPicPr>
          <p:nvPr/>
        </p:nvPicPr>
        <p:blipFill>
          <a:blip r:embed="rId3"/>
          <a:stretch>
            <a:fillRect/>
          </a:stretch>
        </p:blipFill>
        <p:spPr>
          <a:xfrm>
            <a:off x="1049667" y="1357685"/>
            <a:ext cx="3419475" cy="1333500"/>
          </a:xfrm>
          <a:prstGeom prst="rect">
            <a:avLst/>
          </a:prstGeom>
        </p:spPr>
      </p:pic>
      <p:pic>
        <p:nvPicPr>
          <p:cNvPr id="8" name="Picture 7">
            <a:extLst>
              <a:ext uri="{FF2B5EF4-FFF2-40B4-BE49-F238E27FC236}">
                <a16:creationId xmlns:a16="http://schemas.microsoft.com/office/drawing/2014/main" id="{1AB04246-12C7-49DE-8A0E-443B479D47DE}"/>
              </a:ext>
            </a:extLst>
          </p:cNvPr>
          <p:cNvPicPr>
            <a:picLocks noChangeAspect="1"/>
          </p:cNvPicPr>
          <p:nvPr/>
        </p:nvPicPr>
        <p:blipFill>
          <a:blip r:embed="rId4"/>
          <a:stretch>
            <a:fillRect/>
          </a:stretch>
        </p:blipFill>
        <p:spPr>
          <a:xfrm>
            <a:off x="5575625" y="2639379"/>
            <a:ext cx="1543050" cy="342900"/>
          </a:xfrm>
          <a:prstGeom prst="rect">
            <a:avLst/>
          </a:prstGeom>
        </p:spPr>
      </p:pic>
      <p:sp>
        <p:nvSpPr>
          <p:cNvPr id="11" name="TextBox 10">
            <a:extLst>
              <a:ext uri="{FF2B5EF4-FFF2-40B4-BE49-F238E27FC236}">
                <a16:creationId xmlns:a16="http://schemas.microsoft.com/office/drawing/2014/main" id="{03F7856B-8513-48A4-84EB-313802A7C2FB}"/>
              </a:ext>
            </a:extLst>
          </p:cNvPr>
          <p:cNvSpPr txBox="1"/>
          <p:nvPr/>
        </p:nvSpPr>
        <p:spPr>
          <a:xfrm>
            <a:off x="5552473" y="1589433"/>
            <a:ext cx="1589354" cy="461665"/>
          </a:xfrm>
          <a:prstGeom prst="rect">
            <a:avLst/>
          </a:prstGeom>
          <a:solidFill>
            <a:srgbClr val="DB6D32"/>
          </a:solidFill>
        </p:spPr>
        <p:txBody>
          <a:bodyPr wrap="square" rtlCol="0">
            <a:spAutoFit/>
          </a:bodyPr>
          <a:lstStyle/>
          <a:p>
            <a:r>
              <a:rPr lang="nl-BE" sz="2400" b="1" dirty="0"/>
              <a:t>example15</a:t>
            </a:r>
          </a:p>
        </p:txBody>
      </p:sp>
      <p:pic>
        <p:nvPicPr>
          <p:cNvPr id="12" name="Picture 11">
            <a:extLst>
              <a:ext uri="{FF2B5EF4-FFF2-40B4-BE49-F238E27FC236}">
                <a16:creationId xmlns:a16="http://schemas.microsoft.com/office/drawing/2014/main" id="{B9B8492B-34AB-41CB-8A45-8A330049A121}"/>
              </a:ext>
            </a:extLst>
          </p:cNvPr>
          <p:cNvPicPr>
            <a:picLocks noChangeAspect="1"/>
          </p:cNvPicPr>
          <p:nvPr/>
        </p:nvPicPr>
        <p:blipFill>
          <a:blip r:embed="rId5"/>
          <a:stretch>
            <a:fillRect/>
          </a:stretch>
        </p:blipFill>
        <p:spPr>
          <a:xfrm>
            <a:off x="1049667" y="2857964"/>
            <a:ext cx="3638550" cy="1628775"/>
          </a:xfrm>
          <a:prstGeom prst="rect">
            <a:avLst/>
          </a:prstGeom>
        </p:spPr>
      </p:pic>
      <p:pic>
        <p:nvPicPr>
          <p:cNvPr id="14" name="Picture 13">
            <a:extLst>
              <a:ext uri="{FF2B5EF4-FFF2-40B4-BE49-F238E27FC236}">
                <a16:creationId xmlns:a16="http://schemas.microsoft.com/office/drawing/2014/main" id="{80FC2CB9-F948-497B-8AAA-CB5009F8EFA1}"/>
              </a:ext>
            </a:extLst>
          </p:cNvPr>
          <p:cNvPicPr>
            <a:picLocks noChangeAspect="1"/>
          </p:cNvPicPr>
          <p:nvPr/>
        </p:nvPicPr>
        <p:blipFill>
          <a:blip r:embed="rId6"/>
          <a:stretch>
            <a:fillRect/>
          </a:stretch>
        </p:blipFill>
        <p:spPr>
          <a:xfrm>
            <a:off x="5575625" y="4400597"/>
            <a:ext cx="1466850" cy="180975"/>
          </a:xfrm>
          <a:prstGeom prst="rect">
            <a:avLst/>
          </a:prstGeom>
        </p:spPr>
      </p:pic>
      <p:pic>
        <p:nvPicPr>
          <p:cNvPr id="16" name="Picture 15">
            <a:extLst>
              <a:ext uri="{FF2B5EF4-FFF2-40B4-BE49-F238E27FC236}">
                <a16:creationId xmlns:a16="http://schemas.microsoft.com/office/drawing/2014/main" id="{5ECBBF65-724E-4F7D-8838-C79F1A539265}"/>
              </a:ext>
            </a:extLst>
          </p:cNvPr>
          <p:cNvPicPr>
            <a:picLocks noChangeAspect="1"/>
          </p:cNvPicPr>
          <p:nvPr/>
        </p:nvPicPr>
        <p:blipFill>
          <a:blip r:embed="rId7"/>
          <a:stretch>
            <a:fillRect/>
          </a:stretch>
        </p:blipFill>
        <p:spPr>
          <a:xfrm>
            <a:off x="1049667" y="4680956"/>
            <a:ext cx="3486150" cy="1885950"/>
          </a:xfrm>
          <a:prstGeom prst="rect">
            <a:avLst/>
          </a:prstGeom>
        </p:spPr>
      </p:pic>
      <p:sp>
        <p:nvSpPr>
          <p:cNvPr id="17" name="Rectangle 16">
            <a:extLst>
              <a:ext uri="{FF2B5EF4-FFF2-40B4-BE49-F238E27FC236}">
                <a16:creationId xmlns:a16="http://schemas.microsoft.com/office/drawing/2014/main" id="{C6290485-FEDB-43AB-B0DE-5A0D60FE5733}"/>
              </a:ext>
            </a:extLst>
          </p:cNvPr>
          <p:cNvSpPr/>
          <p:nvPr/>
        </p:nvSpPr>
        <p:spPr>
          <a:xfrm>
            <a:off x="895463" y="4855464"/>
            <a:ext cx="1728866" cy="31441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347150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commands, function names and macro names are </a:t>
            </a:r>
            <a:r>
              <a:rPr lang="en-US" altLang="zh-TW" sz="2400" b="1" dirty="0">
                <a:solidFill>
                  <a:srgbClr val="4E5865"/>
                </a:solidFill>
                <a:ea typeface="新細明體"/>
              </a:rPr>
              <a:t>case insensitive</a:t>
            </a:r>
          </a:p>
          <a:p>
            <a:pPr marL="400050" lvl="1" indent="0">
              <a:buNone/>
            </a:pPr>
            <a:r>
              <a:rPr lang="en-US" altLang="zh-TW" dirty="0">
                <a:solidFill>
                  <a:srgbClr val="4E5865"/>
                </a:solidFill>
                <a:latin typeface="Courier New"/>
                <a:ea typeface="新細明體"/>
                <a:cs typeface="Courier New"/>
              </a:rPr>
              <a:t>function(FOO)</a:t>
            </a:r>
          </a:p>
          <a:p>
            <a:pPr marL="857250" lvl="2" indent="0">
              <a:buNone/>
            </a:pPr>
            <a:r>
              <a:rPr lang="en-US" altLang="zh-TW" sz="2400" dirty="0">
                <a:solidFill>
                  <a:srgbClr val="4E5865"/>
                </a:solidFill>
                <a:latin typeface="Courier New"/>
                <a:ea typeface="新細明體"/>
                <a:cs typeface="Courier New"/>
              </a:rPr>
              <a:t>&lt;commands&gt;</a:t>
            </a:r>
          </a:p>
          <a:p>
            <a:pPr marL="400050" lvl="1" indent="0">
              <a:buNone/>
            </a:pPr>
            <a:r>
              <a:rPr lang="en-US" altLang="zh-TW" dirty="0" err="1">
                <a:solidFill>
                  <a:srgbClr val="4E5865"/>
                </a:solidFill>
                <a:latin typeface="Courier New"/>
                <a:ea typeface="新細明體"/>
                <a:cs typeface="Courier New"/>
              </a:rPr>
              <a:t>endfuction</a:t>
            </a:r>
            <a:r>
              <a:rPr lang="en-US" altLang="zh-TW" dirty="0">
                <a:solidFill>
                  <a:srgbClr val="4E5865"/>
                </a:solidFill>
                <a:latin typeface="Courier New"/>
                <a:ea typeface="新細明體"/>
                <a:cs typeface="Courier New"/>
              </a:rPr>
              <a:t>()</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foo()</a:t>
            </a:r>
          </a:p>
          <a:p>
            <a:pPr marL="742950" lvl="1" indent="-342900">
              <a:buBlip>
                <a:blip r:embed="rId2"/>
              </a:buBlip>
            </a:pPr>
            <a:r>
              <a:rPr lang="en-US" altLang="zh-TW" dirty="0" err="1">
                <a:solidFill>
                  <a:srgbClr val="4E5865"/>
                </a:solidFill>
                <a:latin typeface="Courier New"/>
                <a:ea typeface="新細明體"/>
                <a:cs typeface="Courier New"/>
              </a:rPr>
              <a:t>fOo</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err="1">
                <a:solidFill>
                  <a:srgbClr val="4E5865"/>
                </a:solidFill>
                <a:latin typeface="Courier New"/>
                <a:ea typeface="新細明體"/>
                <a:cs typeface="Courier New"/>
              </a:rPr>
              <a:t>FoO</a:t>
            </a:r>
            <a:r>
              <a:rPr lang="en-US" altLang="zh-TW" dirty="0">
                <a:solidFill>
                  <a:srgbClr val="4E5865"/>
                </a:solidFill>
                <a:latin typeface="Courier New"/>
                <a:ea typeface="新細明體"/>
                <a:cs typeface="Courier New"/>
              </a:rPr>
              <a:t>()</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a:solidFill>
                  <a:srgbClr val="4E5865"/>
                </a:solidFill>
                <a:latin typeface="Courier New"/>
                <a:ea typeface="新細明體"/>
                <a:cs typeface="Courier New"/>
              </a:rPr>
              <a:t>TARGET_LINK_LIBRARY()</a:t>
            </a: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104</a:t>
            </a:fld>
            <a:endParaRPr lang="en-US" dirty="0"/>
          </a:p>
        </p:txBody>
      </p:sp>
    </p:spTree>
    <p:extLst>
      <p:ext uri="{BB962C8B-B14F-4D97-AF65-F5344CB8AC3E}">
        <p14:creationId xmlns:p14="http://schemas.microsoft.com/office/powerpoint/2010/main" val="1851257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So far, we have been writing our </a:t>
            </a:r>
            <a:r>
              <a:rPr lang="en-US" altLang="zh-TW" sz="2400" dirty="0" err="1">
                <a:solidFill>
                  <a:srgbClr val="4E5865"/>
                </a:solidFill>
                <a:ea typeface="新細明體"/>
              </a:rPr>
              <a:t>CMake</a:t>
            </a:r>
            <a:r>
              <a:rPr lang="en-US" altLang="zh-TW" sz="2400" dirty="0">
                <a:solidFill>
                  <a:srgbClr val="4E5865"/>
                </a:solidFill>
                <a:ea typeface="新細明體"/>
              </a:rPr>
              <a:t> codes in CMakelists.txt files. These files are collectively called the </a:t>
            </a:r>
            <a:r>
              <a:rPr lang="en-US" altLang="zh-TW" sz="2400" dirty="0" err="1">
                <a:solidFill>
                  <a:srgbClr val="4E5865"/>
                </a:solidFill>
                <a:ea typeface="新細明體"/>
              </a:rPr>
              <a:t>ListFiles</a:t>
            </a:r>
            <a:r>
              <a:rPr lang="en-US" altLang="zh-TW" sz="2400" dirty="0">
                <a:solidFill>
                  <a:srgbClr val="4E5865"/>
                </a:solidFill>
                <a:ea typeface="新細明體"/>
              </a:rPr>
              <a:t>.</a:t>
            </a:r>
          </a:p>
          <a:p>
            <a:pPr marL="742950" lvl="1" indent="-342900">
              <a:buBlip>
                <a:blip r:embed="rId2"/>
              </a:buBlip>
            </a:pPr>
            <a:r>
              <a:rPr lang="en-US" altLang="zh-TW" sz="2400" dirty="0">
                <a:solidFill>
                  <a:srgbClr val="4E5865"/>
                </a:solidFill>
                <a:ea typeface="新細明體"/>
              </a:rPr>
              <a:t>Apart from the </a:t>
            </a:r>
            <a:r>
              <a:rPr lang="en-US" altLang="zh-TW" sz="2400" dirty="0" err="1">
                <a:solidFill>
                  <a:srgbClr val="4E5865"/>
                </a:solidFill>
                <a:ea typeface="新細明體"/>
              </a:rPr>
              <a:t>listfiles</a:t>
            </a:r>
            <a:r>
              <a:rPr lang="en-US" altLang="zh-TW" sz="2400" dirty="0">
                <a:solidFill>
                  <a:srgbClr val="4E5865"/>
                </a:solidFill>
                <a:ea typeface="新細明體"/>
              </a:rPr>
              <a:t>, we also have the concept of modules, where the </a:t>
            </a:r>
            <a:r>
              <a:rPr lang="en-US" altLang="zh-TW" sz="2400" dirty="0" err="1">
                <a:solidFill>
                  <a:srgbClr val="4E5865"/>
                </a:solidFill>
                <a:ea typeface="新細明體"/>
              </a:rPr>
              <a:t>CMake</a:t>
            </a:r>
            <a:r>
              <a:rPr lang="en-US" altLang="zh-TW" sz="2400" dirty="0">
                <a:solidFill>
                  <a:srgbClr val="4E5865"/>
                </a:solidFill>
                <a:ea typeface="新細明體"/>
              </a:rPr>
              <a:t> codes are written. These modules have .</a:t>
            </a:r>
            <a:r>
              <a:rPr lang="en-US" altLang="zh-TW" sz="2400" dirty="0" err="1">
                <a:solidFill>
                  <a:srgbClr val="4E5865"/>
                </a:solidFill>
                <a:ea typeface="新細明體"/>
              </a:rPr>
              <a:t>cmake</a:t>
            </a:r>
            <a:r>
              <a:rPr lang="en-US" altLang="zh-TW" sz="2400" dirty="0">
                <a:solidFill>
                  <a:srgbClr val="4E5865"/>
                </a:solidFill>
                <a:ea typeface="新細明體"/>
              </a:rPr>
              <a:t> extension.</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provides some standard modules containing the </a:t>
            </a:r>
            <a:r>
              <a:rPr lang="en-US" altLang="zh-TW" sz="2400" dirty="0" err="1">
                <a:solidFill>
                  <a:srgbClr val="4E5865"/>
                </a:solidFill>
                <a:ea typeface="新細明體"/>
              </a:rPr>
              <a:t>CMake</a:t>
            </a:r>
            <a:r>
              <a:rPr lang="en-US" altLang="zh-TW" sz="2400" dirty="0">
                <a:solidFill>
                  <a:srgbClr val="4E5865"/>
                </a:solidFill>
                <a:ea typeface="新細明體"/>
              </a:rPr>
              <a:t> codes so that we can directly use those in any project. You can find those in the </a:t>
            </a:r>
            <a:r>
              <a:rPr lang="en-US" altLang="zh-TW" sz="2400" dirty="0">
                <a:solidFill>
                  <a:srgbClr val="4E5865"/>
                </a:solidFill>
                <a:latin typeface="Courier New" panose="02070309020205020404" pitchFamily="49" charset="0"/>
                <a:ea typeface="新細明體"/>
                <a:cs typeface="Courier New" panose="02070309020205020404" pitchFamily="49" charset="0"/>
              </a:rPr>
              <a:t>$EBROOTCMAKE/share/cmake-3.20/Modules </a:t>
            </a:r>
            <a:r>
              <a:rPr lang="en-US" altLang="zh-TW" sz="2400" dirty="0">
                <a:solidFill>
                  <a:srgbClr val="4E5865"/>
                </a:solidFill>
                <a:ea typeface="新細明體"/>
              </a:rPr>
              <a:t>directory.</a:t>
            </a:r>
          </a:p>
          <a:p>
            <a:pPr marL="742950" lvl="1" indent="-342900">
              <a:buBlip>
                <a:blip r:embed="rId2"/>
              </a:buBlip>
            </a:pPr>
            <a:r>
              <a:rPr lang="en-US" altLang="zh-TW" sz="2400" dirty="0">
                <a:solidFill>
                  <a:srgbClr val="4E5865"/>
                </a:solidFill>
                <a:ea typeface="新細明體"/>
              </a:rPr>
              <a:t>These modules can be used with the include() command. If you want to use this module, you need to write these 2 lines of code and then the variable VAR will contain the number of processors.</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ProcessorCount</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ProcessorCount</a:t>
            </a:r>
            <a:r>
              <a:rPr lang="en-US" altLang="zh-TW" dirty="0">
                <a:solidFill>
                  <a:srgbClr val="4E5865"/>
                </a:solidFill>
                <a:latin typeface="Courier New" panose="02070309020205020404" pitchFamily="49" charset="0"/>
                <a:ea typeface="新細明體"/>
                <a:cs typeface="Courier New" panose="02070309020205020404" pitchFamily="49" charset="0"/>
              </a:rPr>
              <a:t>(VAR)</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message("Number of processors are: ${VAR}")</a:t>
            </a:r>
          </a:p>
          <a:p>
            <a:pPr marL="400050" lvl="1" indent="0">
              <a:buNone/>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105</a:t>
            </a:fld>
            <a:endParaRPr lang="en-US" dirty="0"/>
          </a:p>
        </p:txBody>
      </p:sp>
    </p:spTree>
    <p:extLst>
      <p:ext uri="{BB962C8B-B14F-4D97-AF65-F5344CB8AC3E}">
        <p14:creationId xmlns:p14="http://schemas.microsoft.com/office/powerpoint/2010/main" val="23103783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You can use this VAR variable in your project if you want to run parallel jobs of any process.</a:t>
            </a:r>
          </a:p>
          <a:p>
            <a:pPr marL="742950" lvl="1" indent="-342900">
              <a:buBlip>
                <a:blip r:embed="rId2"/>
              </a:buBlip>
            </a:pPr>
            <a:r>
              <a:rPr lang="en-US" altLang="zh-TW" sz="2400" dirty="0">
                <a:solidFill>
                  <a:srgbClr val="4E5865"/>
                </a:solidFill>
                <a:ea typeface="新細明體"/>
              </a:rPr>
              <a:t>Apart from the standard modules, you can also make your own module.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106</a:t>
            </a:fld>
            <a:endParaRPr lang="en-US" dirty="0"/>
          </a:p>
        </p:txBody>
      </p:sp>
    </p:spTree>
    <p:extLst>
      <p:ext uri="{BB962C8B-B14F-4D97-AF65-F5344CB8AC3E}">
        <p14:creationId xmlns:p14="http://schemas.microsoft.com/office/powerpoint/2010/main" val="1264142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create this directory structure with 2 files CMakeLists.txt and </a:t>
            </a:r>
            <a:r>
              <a:rPr lang="en-US" altLang="zh-TW" sz="2400" dirty="0" err="1">
                <a:solidFill>
                  <a:srgbClr val="4E5865"/>
                </a:solidFill>
                <a:ea typeface="新細明體"/>
              </a:rPr>
              <a:t>my_module.cmake</a:t>
            </a: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The CMakeLists.txt file will contain the following lines:</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cmake_minimum_required</a:t>
            </a:r>
            <a:r>
              <a:rPr lang="en-US" altLang="zh-TW" dirty="0">
                <a:solidFill>
                  <a:srgbClr val="4E5865"/>
                </a:solidFill>
                <a:latin typeface="Courier New" panose="02070309020205020404" pitchFamily="49" charset="0"/>
                <a:ea typeface="新細明體"/>
                <a:cs typeface="Courier New" panose="02070309020205020404" pitchFamily="49" charset="0"/>
              </a:rPr>
              <a:t>(VERSION 3.0.0)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project(</a:t>
            </a:r>
            <a:r>
              <a:rPr lang="en-US" altLang="zh-TW" dirty="0" err="1">
                <a:solidFill>
                  <a:srgbClr val="4E5865"/>
                </a:solidFill>
                <a:latin typeface="Courier New" panose="02070309020205020404" pitchFamily="49" charset="0"/>
                <a:ea typeface="新細明體"/>
                <a:cs typeface="Courier New" panose="02070309020205020404" pitchFamily="49" charset="0"/>
              </a:rPr>
              <a:t>Calculator_Project</a:t>
            </a:r>
            <a:r>
              <a:rPr lang="en-US" altLang="zh-TW" dirty="0">
                <a:solidFill>
                  <a:srgbClr val="4E5865"/>
                </a:solidFill>
                <a:latin typeface="Courier New" panose="02070309020205020404" pitchFamily="49" charset="0"/>
                <a:ea typeface="新細明體"/>
                <a:cs typeface="Courier New" panose="02070309020205020404" pitchFamily="49" charset="0"/>
              </a:rPr>
              <a:t> VERSION 1.0.0)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rPr>
              <a:t>and the </a:t>
            </a:r>
            <a:r>
              <a:rPr lang="en-US" altLang="zh-TW" sz="2400" dirty="0" err="1">
                <a:solidFill>
                  <a:srgbClr val="4E5865"/>
                </a:solidFill>
                <a:ea typeface="新細明體"/>
              </a:rPr>
              <a:t>my_module.cmake</a:t>
            </a:r>
            <a:r>
              <a:rPr lang="en-US" altLang="zh-TW" sz="2400" dirty="0">
                <a:solidFill>
                  <a:srgbClr val="4E5865"/>
                </a:solidFill>
                <a:ea typeface="新細明體"/>
              </a:rPr>
              <a:t> file will contain just the following line: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message("Hello from the </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my_module.cmake</a:t>
            </a:r>
            <a:r>
              <a:rPr lang="en-US" altLang="zh-TW" dirty="0">
                <a:solidFill>
                  <a:srgbClr val="4E5865"/>
                </a:solidFill>
                <a:latin typeface="Courier New" panose="02070309020205020404" pitchFamily="49" charset="0"/>
                <a:ea typeface="新細明體"/>
                <a:cs typeface="Courier New" panose="02070309020205020404" pitchFamily="49" charset="0"/>
              </a:rPr>
              <a:t> file!")</a:t>
            </a:r>
          </a:p>
          <a:p>
            <a:pPr marL="742950" lvl="1" indent="-342900">
              <a:buBlip>
                <a:blip r:embed="rId2"/>
              </a:buBlip>
            </a:pPr>
            <a:r>
              <a:rPr lang="en-US" altLang="zh-TW" sz="2400" dirty="0">
                <a:solidFill>
                  <a:srgbClr val="4E5865"/>
                </a:solidFill>
                <a:ea typeface="新細明體"/>
              </a:rPr>
              <a:t>At this time running the </a:t>
            </a:r>
            <a:r>
              <a:rPr lang="en-US" altLang="zh-TW" sz="2400" dirty="0" err="1">
                <a:solidFill>
                  <a:srgbClr val="4E5865"/>
                </a:solidFill>
                <a:ea typeface="新細明體"/>
              </a:rPr>
              <a:t>CMake</a:t>
            </a:r>
            <a:r>
              <a:rPr lang="en-US" altLang="zh-TW" sz="2400" dirty="0">
                <a:solidFill>
                  <a:srgbClr val="4E5865"/>
                </a:solidFill>
                <a:ea typeface="新細明體"/>
              </a:rPr>
              <a:t> command will give an error, because we also need to specify the path which contains the </a:t>
            </a:r>
            <a:r>
              <a:rPr lang="en-US" altLang="zh-TW" sz="2400" dirty="0" err="1">
                <a:solidFill>
                  <a:srgbClr val="4E5865"/>
                </a:solidFill>
                <a:ea typeface="新細明體"/>
              </a:rPr>
              <a:t>my_module.cmake</a:t>
            </a:r>
            <a:r>
              <a:rPr lang="en-US" altLang="zh-TW" sz="2400" dirty="0">
                <a:solidFill>
                  <a:srgbClr val="4E5865"/>
                </a:solidFill>
                <a:ea typeface="新細明體"/>
              </a:rPr>
              <a:t> file. </a:t>
            </a:r>
          </a:p>
          <a:p>
            <a:pPr marL="742950" lvl="1" indent="-342900">
              <a:buBlip>
                <a:blip r:embed="rId2"/>
              </a:buBlip>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107</a:t>
            </a:fld>
            <a:endParaRPr lang="en-US" dirty="0"/>
          </a:p>
        </p:txBody>
      </p:sp>
    </p:spTree>
    <p:extLst>
      <p:ext uri="{BB962C8B-B14F-4D97-AF65-F5344CB8AC3E}">
        <p14:creationId xmlns:p14="http://schemas.microsoft.com/office/powerpoint/2010/main" val="4382325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To specify that path, we have a variable called CMAKE_MODULE_PATH which contains the lists of paths to search the module. This variable is a cache variable</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cmake_minimum_required</a:t>
            </a:r>
            <a:r>
              <a:rPr lang="en-US" altLang="zh-TW" dirty="0">
                <a:solidFill>
                  <a:srgbClr val="4E5865"/>
                </a:solidFill>
                <a:latin typeface="Courier New" panose="02070309020205020404" pitchFamily="49" charset="0"/>
                <a:ea typeface="新細明體"/>
                <a:cs typeface="Courier New" panose="02070309020205020404" pitchFamily="49" charset="0"/>
              </a:rPr>
              <a:t>(VERSION 3.0.0)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project(</a:t>
            </a:r>
            <a:r>
              <a:rPr lang="en-US" altLang="zh-TW" dirty="0" err="1">
                <a:solidFill>
                  <a:srgbClr val="4E5865"/>
                </a:solidFill>
                <a:latin typeface="Courier New" panose="02070309020205020404" pitchFamily="49" charset="0"/>
                <a:ea typeface="新細明體"/>
                <a:cs typeface="Courier New" panose="02070309020205020404" pitchFamily="49" charset="0"/>
              </a:rPr>
              <a:t>Calculator_Project</a:t>
            </a:r>
            <a:r>
              <a:rPr lang="en-US" altLang="zh-TW" dirty="0">
                <a:solidFill>
                  <a:srgbClr val="4E5865"/>
                </a:solidFill>
                <a:latin typeface="Courier New" panose="02070309020205020404" pitchFamily="49" charset="0"/>
                <a:ea typeface="新細明體"/>
                <a:cs typeface="Courier New" panose="02070309020205020404" pitchFamily="49" charset="0"/>
              </a:rPr>
              <a:t> VERSION 1.0.0)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list(APPEND  CMAKE_MODULE_PATH  &lt;path-to-example16-directory&gt;)</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Now we can run the </a:t>
            </a:r>
            <a:r>
              <a:rPr lang="en-US" altLang="zh-TW" sz="2400" dirty="0" err="1">
                <a:solidFill>
                  <a:srgbClr val="4E5865"/>
                </a:solidFill>
                <a:ea typeface="新細明體"/>
              </a:rPr>
              <a:t>cmake</a:t>
            </a:r>
            <a:r>
              <a:rPr lang="en-US" altLang="zh-TW" sz="2400" dirty="0">
                <a:solidFill>
                  <a:srgbClr val="4E5865"/>
                </a:solidFill>
                <a:ea typeface="新細明體"/>
              </a:rPr>
              <a:t> .. command from the build directory and the output will be: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Hello from the </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my_module.cmake</a:t>
            </a:r>
            <a:r>
              <a:rPr lang="en-US" altLang="zh-TW" dirty="0">
                <a:solidFill>
                  <a:srgbClr val="4E5865"/>
                </a:solidFill>
                <a:latin typeface="Courier New" panose="02070309020205020404" pitchFamily="49" charset="0"/>
                <a:ea typeface="新細明體"/>
                <a:cs typeface="Courier New" panose="02070309020205020404" pitchFamily="49" charset="0"/>
              </a:rPr>
              <a:t> file!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108</a:t>
            </a:fld>
            <a:endParaRPr lang="en-US" dirty="0"/>
          </a:p>
        </p:txBody>
      </p:sp>
      <p:sp>
        <p:nvSpPr>
          <p:cNvPr id="5" name="TextBox 4">
            <a:extLst>
              <a:ext uri="{FF2B5EF4-FFF2-40B4-BE49-F238E27FC236}">
                <a16:creationId xmlns:a16="http://schemas.microsoft.com/office/drawing/2014/main" id="{087B004C-DA9D-4D9E-92D3-032BA04A7F40}"/>
              </a:ext>
            </a:extLst>
          </p:cNvPr>
          <p:cNvSpPr txBox="1"/>
          <p:nvPr/>
        </p:nvSpPr>
        <p:spPr>
          <a:xfrm>
            <a:off x="7263827" y="5112809"/>
            <a:ext cx="1589354" cy="461665"/>
          </a:xfrm>
          <a:prstGeom prst="rect">
            <a:avLst/>
          </a:prstGeom>
          <a:solidFill>
            <a:srgbClr val="DB6D32"/>
          </a:solidFill>
        </p:spPr>
        <p:txBody>
          <a:bodyPr wrap="square" rtlCol="0">
            <a:spAutoFit/>
          </a:bodyPr>
          <a:lstStyle/>
          <a:p>
            <a:r>
              <a:rPr lang="nl-BE" sz="2400" b="1" dirty="0"/>
              <a:t>example16</a:t>
            </a:r>
          </a:p>
        </p:txBody>
      </p:sp>
    </p:spTree>
    <p:extLst>
      <p:ext uri="{BB962C8B-B14F-4D97-AF65-F5344CB8AC3E}">
        <p14:creationId xmlns:p14="http://schemas.microsoft.com/office/powerpoint/2010/main" val="35702487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Now you might think that this command is similar to </a:t>
            </a:r>
            <a:r>
              <a:rPr lang="en-US" altLang="zh-TW" sz="2400" dirty="0" err="1">
                <a:solidFill>
                  <a:srgbClr val="4E5865"/>
                </a:solidFill>
                <a:ea typeface="新細明體"/>
              </a:rPr>
              <a:t>add_subdirectory</a:t>
            </a:r>
            <a:r>
              <a:rPr lang="en-US" altLang="zh-TW" sz="2400" dirty="0">
                <a:solidFill>
                  <a:srgbClr val="4E5865"/>
                </a:solidFill>
                <a:ea typeface="新細明體"/>
              </a:rPr>
              <a:t>() command, but it's not! When we use the include() command, we do not introduce a new scope. This means that if we set or modify a variable inside the </a:t>
            </a:r>
            <a:r>
              <a:rPr lang="en-US" altLang="zh-TW" sz="2400" dirty="0" err="1">
                <a:solidFill>
                  <a:srgbClr val="4E5865"/>
                </a:solidFill>
                <a:ea typeface="新細明體"/>
              </a:rPr>
              <a:t>my_module.cmake</a:t>
            </a:r>
            <a:r>
              <a:rPr lang="en-US" altLang="zh-TW" sz="2400" dirty="0">
                <a:solidFill>
                  <a:srgbClr val="4E5865"/>
                </a:solidFill>
                <a:ea typeface="新細明體"/>
              </a:rPr>
              <a:t> file, that modification is going to reflect inside the CMakeLists.txt file.</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The modules are often used if we want to have reusable code in our project. Also, if your CMakeLists.txt file is too long, some part of it can be written inside another .</a:t>
            </a:r>
            <a:r>
              <a:rPr lang="en-US" altLang="zh-TW" sz="2400" dirty="0" err="1">
                <a:solidFill>
                  <a:srgbClr val="4E5865"/>
                </a:solidFill>
                <a:ea typeface="新細明體"/>
              </a:rPr>
              <a:t>cmake</a:t>
            </a:r>
            <a:r>
              <a:rPr lang="en-US" altLang="zh-TW" sz="2400" dirty="0">
                <a:solidFill>
                  <a:srgbClr val="4E5865"/>
                </a:solidFill>
                <a:ea typeface="新細明體"/>
              </a:rPr>
              <a:t> file; to improve the readability of the code.</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109</a:t>
            </a:fld>
            <a:endParaRPr lang="en-US" dirty="0"/>
          </a:p>
        </p:txBody>
      </p:sp>
    </p:spTree>
    <p:extLst>
      <p:ext uri="{BB962C8B-B14F-4D97-AF65-F5344CB8AC3E}">
        <p14:creationId xmlns:p14="http://schemas.microsoft.com/office/powerpoint/2010/main" val="404021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 run in the build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a:t>
            </a:r>
          </a:p>
          <a:p>
            <a:pPr marL="400050" lvl="1" indent="0">
              <a:buNone/>
            </a:pPr>
            <a:r>
              <a:rPr lang="en-US" altLang="zh-TW" dirty="0">
                <a:solidFill>
                  <a:srgbClr val="4E5865"/>
                </a:solidFill>
                <a:ea typeface="新細明體"/>
                <a:cs typeface="Courier New"/>
              </a:rPr>
              <a:t>.. – informs that CMakeLists.txt is in the main </a:t>
            </a:r>
            <a:r>
              <a:rPr lang="en-US" altLang="zh-TW" dirty="0" err="1">
                <a:solidFill>
                  <a:srgbClr val="4E5865"/>
                </a:solidFill>
                <a:ea typeface="新細明體"/>
                <a:cs typeface="Courier New"/>
              </a:rPr>
              <a:t>dir</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a:t>
            </a:fld>
            <a:endParaRPr lang="en-US" dirty="0"/>
          </a:p>
        </p:txBody>
      </p:sp>
      <p:grpSp>
        <p:nvGrpSpPr>
          <p:cNvPr id="7" name="Group 6">
            <a:extLst>
              <a:ext uri="{FF2B5EF4-FFF2-40B4-BE49-F238E27FC236}">
                <a16:creationId xmlns:a16="http://schemas.microsoft.com/office/drawing/2014/main" id="{19D36518-795B-4FB6-8AB9-5B45D1D54B5E}"/>
              </a:ext>
            </a:extLst>
          </p:cNvPr>
          <p:cNvGrpSpPr/>
          <p:nvPr/>
        </p:nvGrpSpPr>
        <p:grpSpPr>
          <a:xfrm>
            <a:off x="275237" y="3018474"/>
            <a:ext cx="6250393" cy="3708830"/>
            <a:chOff x="502745" y="2675514"/>
            <a:chExt cx="6600636" cy="3942294"/>
          </a:xfrm>
        </p:grpSpPr>
        <p:pic>
          <p:nvPicPr>
            <p:cNvPr id="8" name="Picture 7" descr="A picture containing icon&#10;&#10;Description automatically generated">
              <a:extLst>
                <a:ext uri="{FF2B5EF4-FFF2-40B4-BE49-F238E27FC236}">
                  <a16:creationId xmlns:a16="http://schemas.microsoft.com/office/drawing/2014/main" id="{094E93FB-D849-46FE-B1EC-E48EC3CC4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737" y="4068147"/>
              <a:ext cx="1125568" cy="1125568"/>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E0F038DC-6D83-4436-9D29-C5F9D88CF5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8024" y="2675514"/>
              <a:ext cx="991417" cy="991417"/>
            </a:xfrm>
            <a:prstGeom prst="rect">
              <a:avLst/>
            </a:prstGeom>
          </p:spPr>
        </p:pic>
        <p:sp>
          <p:nvSpPr>
            <p:cNvPr id="11" name="TextBox 10">
              <a:extLst>
                <a:ext uri="{FF2B5EF4-FFF2-40B4-BE49-F238E27FC236}">
                  <a16:creationId xmlns:a16="http://schemas.microsoft.com/office/drawing/2014/main" id="{11485004-320C-4582-BA0B-37AFEDC0A7A9}"/>
                </a:ext>
              </a:extLst>
            </p:cNvPr>
            <p:cNvSpPr txBox="1"/>
            <p:nvPr/>
          </p:nvSpPr>
          <p:spPr>
            <a:xfrm>
              <a:off x="502745" y="4475058"/>
              <a:ext cx="1488775" cy="369332"/>
            </a:xfrm>
            <a:prstGeom prst="rect">
              <a:avLst/>
            </a:prstGeom>
            <a:noFill/>
          </p:spPr>
          <p:txBody>
            <a:bodyPr wrap="square" rtlCol="0">
              <a:spAutoFit/>
            </a:bodyPr>
            <a:lstStyle/>
            <a:p>
              <a:r>
                <a:rPr lang="nl-BE" dirty="0"/>
                <a:t>Project folder</a:t>
              </a:r>
            </a:p>
          </p:txBody>
        </p:sp>
        <p:cxnSp>
          <p:nvCxnSpPr>
            <p:cNvPr id="12" name="Straight Connector 11">
              <a:extLst>
                <a:ext uri="{FF2B5EF4-FFF2-40B4-BE49-F238E27FC236}">
                  <a16:creationId xmlns:a16="http://schemas.microsoft.com/office/drawing/2014/main" id="{D447602A-F149-4630-992D-71A7999F6A70}"/>
                </a:ext>
              </a:extLst>
            </p:cNvPr>
            <p:cNvCxnSpPr/>
            <p:nvPr/>
          </p:nvCxnSpPr>
          <p:spPr>
            <a:xfrm flipH="1" flipV="1">
              <a:off x="2383428" y="3191069"/>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9F34D2B-7CDD-4E04-9A11-EB022691A5F7}"/>
                </a:ext>
              </a:extLst>
            </p:cNvPr>
            <p:cNvCxnSpPr>
              <a:cxnSpLocks/>
            </p:cNvCxnSpPr>
            <p:nvPr/>
          </p:nvCxnSpPr>
          <p:spPr>
            <a:xfrm>
              <a:off x="2383428" y="319106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A5677D-B106-4172-A058-08B6B81A1A72}"/>
                </a:ext>
              </a:extLst>
            </p:cNvPr>
            <p:cNvSpPr txBox="1"/>
            <p:nvPr/>
          </p:nvSpPr>
          <p:spPr>
            <a:xfrm>
              <a:off x="5190314" y="2986556"/>
              <a:ext cx="1655103" cy="369332"/>
            </a:xfrm>
            <a:prstGeom prst="rect">
              <a:avLst/>
            </a:prstGeom>
            <a:noFill/>
          </p:spPr>
          <p:txBody>
            <a:bodyPr wrap="square" rtlCol="0">
              <a:spAutoFit/>
            </a:bodyPr>
            <a:lstStyle/>
            <a:p>
              <a:r>
                <a:rPr lang="nl-BE" dirty="0"/>
                <a:t>CMakeLists.txt</a:t>
              </a:r>
            </a:p>
          </p:txBody>
        </p:sp>
        <p:pic>
          <p:nvPicPr>
            <p:cNvPr id="15" name="Picture 14" descr="A picture containing icon&#10;&#10;Description automatically generated">
              <a:extLst>
                <a:ext uri="{FF2B5EF4-FFF2-40B4-BE49-F238E27FC236}">
                  <a16:creationId xmlns:a16="http://schemas.microsoft.com/office/drawing/2014/main" id="{021E6E31-75D3-48B1-BA48-F9FFFD055D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21" y="4035195"/>
              <a:ext cx="1125568" cy="1125568"/>
            </a:xfrm>
            <a:prstGeom prst="rect">
              <a:avLst/>
            </a:prstGeom>
          </p:spPr>
        </p:pic>
        <p:cxnSp>
          <p:nvCxnSpPr>
            <p:cNvPr id="16" name="Straight Connector 15">
              <a:extLst>
                <a:ext uri="{FF2B5EF4-FFF2-40B4-BE49-F238E27FC236}">
                  <a16:creationId xmlns:a16="http://schemas.microsoft.com/office/drawing/2014/main" id="{8B3E29E6-5851-472C-B1DA-0CCA917891AD}"/>
                </a:ext>
              </a:extLst>
            </p:cNvPr>
            <p:cNvCxnSpPr>
              <a:cxnSpLocks/>
            </p:cNvCxnSpPr>
            <p:nvPr/>
          </p:nvCxnSpPr>
          <p:spPr>
            <a:xfrm>
              <a:off x="3120238" y="4684891"/>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607F554-BAD7-4D96-80DE-5633D1E77DB0}"/>
                </a:ext>
              </a:extLst>
            </p:cNvPr>
            <p:cNvSpPr txBox="1"/>
            <p:nvPr/>
          </p:nvSpPr>
          <p:spPr>
            <a:xfrm>
              <a:off x="5448278" y="4492882"/>
              <a:ext cx="1655103" cy="369332"/>
            </a:xfrm>
            <a:prstGeom prst="rect">
              <a:avLst/>
            </a:prstGeom>
            <a:noFill/>
          </p:spPr>
          <p:txBody>
            <a:bodyPr wrap="square" rtlCol="0">
              <a:spAutoFit/>
            </a:bodyPr>
            <a:lstStyle/>
            <a:p>
              <a:r>
                <a:rPr lang="nl-BE" dirty="0" err="1"/>
                <a:t>Build</a:t>
              </a:r>
              <a:r>
                <a:rPr lang="nl-BE" dirty="0"/>
                <a:t> folder</a:t>
              </a:r>
            </a:p>
          </p:txBody>
        </p:sp>
        <p:cxnSp>
          <p:nvCxnSpPr>
            <p:cNvPr id="18" name="Straight Connector 17">
              <a:extLst>
                <a:ext uri="{FF2B5EF4-FFF2-40B4-BE49-F238E27FC236}">
                  <a16:creationId xmlns:a16="http://schemas.microsoft.com/office/drawing/2014/main" id="{3C1D4085-8A56-4A8F-920E-621C5F4D29CB}"/>
                </a:ext>
              </a:extLst>
            </p:cNvPr>
            <p:cNvCxnSpPr>
              <a:cxnSpLocks/>
            </p:cNvCxnSpPr>
            <p:nvPr/>
          </p:nvCxnSpPr>
          <p:spPr>
            <a:xfrm flipH="1" flipV="1">
              <a:off x="2363874" y="5160763"/>
              <a:ext cx="19554" cy="1406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59299C-A950-48AA-A918-427D2103F7F0}"/>
                </a:ext>
              </a:extLst>
            </p:cNvPr>
            <p:cNvCxnSpPr>
              <a:cxnSpLocks/>
            </p:cNvCxnSpPr>
            <p:nvPr/>
          </p:nvCxnSpPr>
          <p:spPr>
            <a:xfrm>
              <a:off x="2387921" y="5710654"/>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66F17C-AF23-46B1-9443-BB453F4558B6}"/>
                </a:ext>
              </a:extLst>
            </p:cNvPr>
            <p:cNvCxnSpPr>
              <a:cxnSpLocks/>
            </p:cNvCxnSpPr>
            <p:nvPr/>
          </p:nvCxnSpPr>
          <p:spPr>
            <a:xfrm>
              <a:off x="2387920" y="6541751"/>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2018DA-2281-4841-A48D-2284D22E659A}"/>
                </a:ext>
              </a:extLst>
            </p:cNvPr>
            <p:cNvCxnSpPr>
              <a:cxnSpLocks/>
            </p:cNvCxnSpPr>
            <p:nvPr/>
          </p:nvCxnSpPr>
          <p:spPr>
            <a:xfrm>
              <a:off x="2387921" y="5981857"/>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99C014-EDC0-4B02-811C-09205B8E2ED0}"/>
                </a:ext>
              </a:extLst>
            </p:cNvPr>
            <p:cNvCxnSpPr>
              <a:cxnSpLocks/>
            </p:cNvCxnSpPr>
            <p:nvPr/>
          </p:nvCxnSpPr>
          <p:spPr>
            <a:xfrm>
              <a:off x="2387921" y="623575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F63AAD1-1139-4E35-BC17-B21EFAC63301}"/>
                </a:ext>
              </a:extLst>
            </p:cNvPr>
            <p:cNvSpPr txBox="1"/>
            <p:nvPr/>
          </p:nvSpPr>
          <p:spPr>
            <a:xfrm>
              <a:off x="4821805" y="5859114"/>
              <a:ext cx="1964950" cy="369332"/>
            </a:xfrm>
            <a:prstGeom prst="rect">
              <a:avLst/>
            </a:prstGeom>
            <a:noFill/>
          </p:spPr>
          <p:txBody>
            <a:bodyPr wrap="square" rtlCol="0">
              <a:spAutoFit/>
            </a:bodyPr>
            <a:lstStyle/>
            <a:p>
              <a:r>
                <a:rPr lang="nl-BE" dirty="0" err="1"/>
                <a:t>Other</a:t>
              </a:r>
              <a:r>
                <a:rPr lang="nl-BE" dirty="0"/>
                <a:t> files/folders</a:t>
              </a:r>
            </a:p>
          </p:txBody>
        </p:sp>
        <p:sp>
          <p:nvSpPr>
            <p:cNvPr id="24" name="Right Brace 23">
              <a:extLst>
                <a:ext uri="{FF2B5EF4-FFF2-40B4-BE49-F238E27FC236}">
                  <a16:creationId xmlns:a16="http://schemas.microsoft.com/office/drawing/2014/main" id="{20BCA036-937E-473B-B06C-ED2929F134D8}"/>
                </a:ext>
              </a:extLst>
            </p:cNvPr>
            <p:cNvSpPr/>
            <p:nvPr/>
          </p:nvSpPr>
          <p:spPr>
            <a:xfrm>
              <a:off x="4208023" y="5616647"/>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grpSp>
      <p:cxnSp>
        <p:nvCxnSpPr>
          <p:cNvPr id="25" name="Straight Connector 24">
            <a:extLst>
              <a:ext uri="{FF2B5EF4-FFF2-40B4-BE49-F238E27FC236}">
                <a16:creationId xmlns:a16="http://schemas.microsoft.com/office/drawing/2014/main" id="{6DD2A109-F806-4FB5-90DF-433E54EDCAB7}"/>
              </a:ext>
            </a:extLst>
          </p:cNvPr>
          <p:cNvCxnSpPr>
            <a:cxnSpLocks/>
          </p:cNvCxnSpPr>
          <p:nvPr/>
        </p:nvCxnSpPr>
        <p:spPr>
          <a:xfrm>
            <a:off x="4489612" y="5644089"/>
            <a:ext cx="16116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9A7378-CA18-44D3-A45D-D466FC52E024}"/>
              </a:ext>
            </a:extLst>
          </p:cNvPr>
          <p:cNvCxnSpPr>
            <a:cxnSpLocks/>
          </p:cNvCxnSpPr>
          <p:nvPr/>
        </p:nvCxnSpPr>
        <p:spPr>
          <a:xfrm flipV="1">
            <a:off x="4481549" y="5333454"/>
            <a:ext cx="0" cy="319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0EA44CC-280D-4C4E-88D3-E653C2EF2BA0}"/>
              </a:ext>
            </a:extLst>
          </p:cNvPr>
          <p:cNvSpPr txBox="1"/>
          <p:nvPr/>
        </p:nvSpPr>
        <p:spPr>
          <a:xfrm>
            <a:off x="6131224" y="5417644"/>
            <a:ext cx="156728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cmake</a:t>
            </a:r>
            <a:r>
              <a:rPr lang="nl-BE" dirty="0">
                <a:latin typeface="Courier New" panose="02070309020205020404" pitchFamily="49" charset="0"/>
                <a:cs typeface="Courier New" panose="02070309020205020404" pitchFamily="49" charset="0"/>
              </a:rPr>
              <a:t> ..</a:t>
            </a:r>
          </a:p>
        </p:txBody>
      </p:sp>
      <p:sp>
        <p:nvSpPr>
          <p:cNvPr id="28" name="TextBox 27">
            <a:extLst>
              <a:ext uri="{FF2B5EF4-FFF2-40B4-BE49-F238E27FC236}">
                <a16:creationId xmlns:a16="http://schemas.microsoft.com/office/drawing/2014/main" id="{D2237DEE-FB59-409A-856E-0BAD50BDFAA0}"/>
              </a:ext>
            </a:extLst>
          </p:cNvPr>
          <p:cNvSpPr txBox="1"/>
          <p:nvPr/>
        </p:nvSpPr>
        <p:spPr>
          <a:xfrm>
            <a:off x="8975572" y="3683784"/>
            <a:ext cx="1460332" cy="461665"/>
          </a:xfrm>
          <a:prstGeom prst="rect">
            <a:avLst/>
          </a:prstGeom>
          <a:solidFill>
            <a:srgbClr val="DB6D32"/>
          </a:solidFill>
        </p:spPr>
        <p:txBody>
          <a:bodyPr wrap="square" rtlCol="0">
            <a:spAutoFit/>
          </a:bodyPr>
          <a:lstStyle/>
          <a:p>
            <a:r>
              <a:rPr lang="nl-BE" sz="2400" b="1" dirty="0"/>
              <a:t>example0</a:t>
            </a:r>
          </a:p>
        </p:txBody>
      </p:sp>
    </p:spTree>
    <p:extLst>
      <p:ext uri="{BB962C8B-B14F-4D97-AF65-F5344CB8AC3E}">
        <p14:creationId xmlns:p14="http://schemas.microsoft.com/office/powerpoint/2010/main" val="23797861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Normal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Normal variables </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ea typeface="新細明體"/>
            </a:endParaRP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set(Name Charlie)</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s</a:t>
            </a:r>
            <a:r>
              <a:rPr lang="en-US" altLang="zh-TW" sz="2400" dirty="0">
                <a:solidFill>
                  <a:srgbClr val="4E5865"/>
                </a:solidFill>
                <a:latin typeface="Courier New" panose="02070309020205020404" pitchFamily="49" charset="0"/>
                <a:ea typeface="新細明體"/>
                <a:cs typeface="Courier New" panose="02070309020205020404" pitchFamily="49" charset="0"/>
              </a:rPr>
              <a:t>et Age (50)</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function(</a:t>
            </a:r>
            <a:r>
              <a:rPr lang="en-US" altLang="zh-TW"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dirty="0">
                <a:solidFill>
                  <a:srgbClr val="4E5865"/>
                </a:solidFill>
                <a:latin typeface="Courier New" panose="02070309020205020404" pitchFamily="49" charset="0"/>
                <a:ea typeface="新細明體"/>
                <a:cs typeface="Courier New" panose="02070309020205020404" pitchFamily="49" charset="0"/>
              </a:rPr>
              <a:t> var)</a:t>
            </a:r>
          </a:p>
          <a:p>
            <a:pPr marL="400050" lvl="1"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   message (“My ${var} is ${${var}}”)</a:t>
            </a:r>
          </a:p>
          <a:p>
            <a:pPr marL="400050" lvl="1"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endfuction</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400050" lvl="1"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sz="2400" dirty="0">
                <a:solidFill>
                  <a:srgbClr val="4E5865"/>
                </a:solidFill>
                <a:latin typeface="Courier New" panose="02070309020205020404" pitchFamily="49" charset="0"/>
                <a:ea typeface="新細明體"/>
                <a:cs typeface="Courier New" panose="02070309020205020404" pitchFamily="49" charset="0"/>
              </a:rPr>
              <a:t>(Name)</a:t>
            </a:r>
          </a:p>
          <a:p>
            <a:pPr marL="400050" lvl="1"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dirty="0">
                <a:solidFill>
                  <a:srgbClr val="4E5865"/>
                </a:solidFill>
                <a:latin typeface="Courier New" panose="02070309020205020404" pitchFamily="49" charset="0"/>
                <a:ea typeface="新細明體"/>
                <a:cs typeface="Courier New" panose="02070309020205020404" pitchFamily="49" charset="0"/>
              </a:rPr>
              <a:t>(Age)</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110</a:t>
            </a:fld>
            <a:endParaRPr lang="en-US" dirty="0"/>
          </a:p>
        </p:txBody>
      </p:sp>
      <p:cxnSp>
        <p:nvCxnSpPr>
          <p:cNvPr id="6" name="Straight Arrow Connector 5">
            <a:extLst>
              <a:ext uri="{FF2B5EF4-FFF2-40B4-BE49-F238E27FC236}">
                <a16:creationId xmlns:a16="http://schemas.microsoft.com/office/drawing/2014/main" id="{3624BE63-A348-4E93-BF91-F57C9A564311}"/>
              </a:ext>
            </a:extLst>
          </p:cNvPr>
          <p:cNvCxnSpPr/>
          <p:nvPr/>
        </p:nvCxnSpPr>
        <p:spPr>
          <a:xfrm flipH="1">
            <a:off x="4051883" y="4295163"/>
            <a:ext cx="1870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47B39FD-C858-48C3-BB6A-A6B00FC1F716}"/>
              </a:ext>
            </a:extLst>
          </p:cNvPr>
          <p:cNvCxnSpPr/>
          <p:nvPr/>
        </p:nvCxnSpPr>
        <p:spPr>
          <a:xfrm flipH="1">
            <a:off x="4051882" y="4766345"/>
            <a:ext cx="1870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4259102-863E-4FA5-8A1C-D930E5D3BF8A}"/>
              </a:ext>
            </a:extLst>
          </p:cNvPr>
          <p:cNvSpPr txBox="1"/>
          <p:nvPr/>
        </p:nvSpPr>
        <p:spPr>
          <a:xfrm>
            <a:off x="6347150" y="4001549"/>
            <a:ext cx="2218010" cy="369332"/>
          </a:xfrm>
          <a:prstGeom prst="rect">
            <a:avLst/>
          </a:prstGeom>
          <a:noFill/>
        </p:spPr>
        <p:txBody>
          <a:bodyPr wrap="square" rtlCol="0">
            <a:spAutoFit/>
          </a:bodyPr>
          <a:lstStyle/>
          <a:p>
            <a:r>
              <a:rPr lang="nl-BE" dirty="0"/>
              <a:t>New scope</a:t>
            </a:r>
          </a:p>
        </p:txBody>
      </p:sp>
      <p:sp>
        <p:nvSpPr>
          <p:cNvPr id="11" name="TextBox 10">
            <a:extLst>
              <a:ext uri="{FF2B5EF4-FFF2-40B4-BE49-F238E27FC236}">
                <a16:creationId xmlns:a16="http://schemas.microsoft.com/office/drawing/2014/main" id="{9EFFA386-29D1-4B49-9E70-363C80974E25}"/>
              </a:ext>
            </a:extLst>
          </p:cNvPr>
          <p:cNvSpPr txBox="1"/>
          <p:nvPr/>
        </p:nvSpPr>
        <p:spPr>
          <a:xfrm>
            <a:off x="6347150" y="4523281"/>
            <a:ext cx="2218010" cy="369332"/>
          </a:xfrm>
          <a:prstGeom prst="rect">
            <a:avLst/>
          </a:prstGeom>
          <a:noFill/>
        </p:spPr>
        <p:txBody>
          <a:bodyPr wrap="square" rtlCol="0">
            <a:spAutoFit/>
          </a:bodyPr>
          <a:lstStyle/>
          <a:p>
            <a:r>
              <a:rPr lang="nl-BE" dirty="0" err="1"/>
              <a:t>Another</a:t>
            </a:r>
            <a:r>
              <a:rPr lang="nl-BE" dirty="0"/>
              <a:t> new scope</a:t>
            </a:r>
          </a:p>
        </p:txBody>
      </p:sp>
    </p:spTree>
    <p:extLst>
      <p:ext uri="{BB962C8B-B14F-4D97-AF65-F5344CB8AC3E}">
        <p14:creationId xmlns:p14="http://schemas.microsoft.com/office/powerpoint/2010/main" val="38437546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Global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2 types of variables with global scope</a:t>
            </a:r>
          </a:p>
          <a:p>
            <a:pPr marL="1200150" lvl="2" indent="-342900">
              <a:buBlip>
                <a:blip r:embed="rId2"/>
              </a:buBlip>
            </a:pPr>
            <a:r>
              <a:rPr lang="en-US" altLang="zh-TW" sz="2400" dirty="0">
                <a:solidFill>
                  <a:srgbClr val="4E5865"/>
                </a:solidFill>
                <a:ea typeface="新細明體"/>
                <a:cs typeface="Courier New"/>
              </a:rPr>
              <a:t>Persistent cache variables</a:t>
            </a:r>
          </a:p>
          <a:p>
            <a:pPr marL="1200150" lvl="2" indent="-342900">
              <a:buBlip>
                <a:blip r:embed="rId2"/>
              </a:buBlip>
            </a:pPr>
            <a:r>
              <a:rPr lang="en-US" altLang="zh-TW" sz="2400" dirty="0">
                <a:solidFill>
                  <a:srgbClr val="4E5865"/>
                </a:solidFill>
                <a:ea typeface="新細明體"/>
                <a:cs typeface="Courier New"/>
              </a:rPr>
              <a:t>Environment variables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111</a:t>
            </a:fld>
            <a:endParaRPr lang="en-US" dirty="0"/>
          </a:p>
        </p:txBody>
      </p:sp>
    </p:spTree>
    <p:extLst>
      <p:ext uri="{BB962C8B-B14F-4D97-AF65-F5344CB8AC3E}">
        <p14:creationId xmlns:p14="http://schemas.microsoft.com/office/powerpoint/2010/main" val="3355850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All variables written inside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cache file are cache variables</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Cache variables:</a:t>
            </a:r>
          </a:p>
          <a:p>
            <a:pPr marL="1200150" lvl="2" indent="-342900">
              <a:buBlip>
                <a:blip r:embed="rId2"/>
              </a:buBlip>
            </a:pPr>
            <a:r>
              <a:rPr lang="en-US" altLang="zh-TW" sz="2400" dirty="0">
                <a:solidFill>
                  <a:srgbClr val="4E5865"/>
                </a:solidFill>
                <a:ea typeface="新細明體"/>
              </a:rPr>
              <a:t>Set by </a:t>
            </a:r>
            <a:r>
              <a:rPr lang="en-US" altLang="zh-TW" sz="2400" dirty="0" err="1">
                <a:solidFill>
                  <a:srgbClr val="4E5865"/>
                </a:solidFill>
                <a:ea typeface="新細明體"/>
              </a:rPr>
              <a:t>CMake</a:t>
            </a:r>
            <a:r>
              <a:rPr lang="en-US" altLang="zh-TW" sz="2400" dirty="0">
                <a:solidFill>
                  <a:srgbClr val="4E5865"/>
                </a:solidFill>
                <a:ea typeface="新細明體"/>
              </a:rPr>
              <a:t>, depending on the Development environment</a:t>
            </a:r>
          </a:p>
          <a:p>
            <a:pPr marL="1200150" lvl="2" indent="-342900">
              <a:buBlip>
                <a:blip r:embed="rId2"/>
              </a:buBlip>
            </a:pPr>
            <a:r>
              <a:rPr lang="en-US" altLang="zh-TW" sz="2400" dirty="0">
                <a:solidFill>
                  <a:srgbClr val="4E5865"/>
                </a:solidFill>
                <a:ea typeface="新細明體"/>
              </a:rPr>
              <a:t>Set by commands inside CMakeList.txt</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112</a:t>
            </a:fld>
            <a:endParaRPr lang="en-US" dirty="0"/>
          </a:p>
        </p:txBody>
      </p:sp>
      <p:pic>
        <p:nvPicPr>
          <p:cNvPr id="9" name="Picture 8">
            <a:extLst>
              <a:ext uri="{FF2B5EF4-FFF2-40B4-BE49-F238E27FC236}">
                <a16:creationId xmlns:a16="http://schemas.microsoft.com/office/drawing/2014/main" id="{E9CFCDC5-1F0F-4F15-85FD-1E680105C734}"/>
              </a:ext>
            </a:extLst>
          </p:cNvPr>
          <p:cNvPicPr>
            <a:picLocks noChangeAspect="1"/>
          </p:cNvPicPr>
          <p:nvPr/>
        </p:nvPicPr>
        <p:blipFill>
          <a:blip r:embed="rId3"/>
          <a:stretch>
            <a:fillRect/>
          </a:stretch>
        </p:blipFill>
        <p:spPr>
          <a:xfrm>
            <a:off x="1139881" y="3129646"/>
            <a:ext cx="7105650" cy="2476500"/>
          </a:xfrm>
          <a:prstGeom prst="rect">
            <a:avLst/>
          </a:prstGeom>
        </p:spPr>
      </p:pic>
    </p:spTree>
    <p:extLst>
      <p:ext uri="{BB962C8B-B14F-4D97-AF65-F5344CB8AC3E}">
        <p14:creationId xmlns:p14="http://schemas.microsoft.com/office/powerpoint/2010/main" val="23101102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113</a:t>
            </a:fld>
            <a:endParaRPr lang="en-US" dirty="0"/>
          </a:p>
        </p:txBody>
      </p:sp>
      <p:pic>
        <p:nvPicPr>
          <p:cNvPr id="6" name="Picture 5">
            <a:extLst>
              <a:ext uri="{FF2B5EF4-FFF2-40B4-BE49-F238E27FC236}">
                <a16:creationId xmlns:a16="http://schemas.microsoft.com/office/drawing/2014/main" id="{6421D0E9-AFEB-4801-A6C7-0BBBC4FA775D}"/>
              </a:ext>
            </a:extLst>
          </p:cNvPr>
          <p:cNvPicPr>
            <a:picLocks noChangeAspect="1"/>
          </p:cNvPicPr>
          <p:nvPr/>
        </p:nvPicPr>
        <p:blipFill>
          <a:blip r:embed="rId2"/>
          <a:stretch>
            <a:fillRect/>
          </a:stretch>
        </p:blipFill>
        <p:spPr>
          <a:xfrm>
            <a:off x="650939" y="1871614"/>
            <a:ext cx="6486525" cy="2838450"/>
          </a:xfrm>
          <a:prstGeom prst="rect">
            <a:avLst/>
          </a:prstGeom>
        </p:spPr>
      </p:pic>
      <p:pic>
        <p:nvPicPr>
          <p:cNvPr id="13" name="Picture 12">
            <a:extLst>
              <a:ext uri="{FF2B5EF4-FFF2-40B4-BE49-F238E27FC236}">
                <a16:creationId xmlns:a16="http://schemas.microsoft.com/office/drawing/2014/main" id="{35681AEE-7133-4C2D-B1A5-46CE6F361293}"/>
              </a:ext>
            </a:extLst>
          </p:cNvPr>
          <p:cNvPicPr>
            <a:picLocks noChangeAspect="1"/>
          </p:cNvPicPr>
          <p:nvPr/>
        </p:nvPicPr>
        <p:blipFill>
          <a:blip r:embed="rId3"/>
          <a:stretch>
            <a:fillRect/>
          </a:stretch>
        </p:blipFill>
        <p:spPr>
          <a:xfrm>
            <a:off x="7435786" y="1965198"/>
            <a:ext cx="4105275" cy="1866900"/>
          </a:xfrm>
          <a:prstGeom prst="rect">
            <a:avLst/>
          </a:prstGeom>
        </p:spPr>
      </p:pic>
      <p:sp>
        <p:nvSpPr>
          <p:cNvPr id="14" name="TextBox 13">
            <a:extLst>
              <a:ext uri="{FF2B5EF4-FFF2-40B4-BE49-F238E27FC236}">
                <a16:creationId xmlns:a16="http://schemas.microsoft.com/office/drawing/2014/main" id="{19862E05-F559-4CE1-A64D-8FA69AF9A132}"/>
              </a:ext>
            </a:extLst>
          </p:cNvPr>
          <p:cNvSpPr txBox="1"/>
          <p:nvPr/>
        </p:nvSpPr>
        <p:spPr>
          <a:xfrm>
            <a:off x="7435786" y="4161689"/>
            <a:ext cx="1589354" cy="461665"/>
          </a:xfrm>
          <a:prstGeom prst="rect">
            <a:avLst/>
          </a:prstGeom>
          <a:solidFill>
            <a:srgbClr val="DB6D32"/>
          </a:solidFill>
        </p:spPr>
        <p:txBody>
          <a:bodyPr wrap="square" rtlCol="0">
            <a:spAutoFit/>
          </a:bodyPr>
          <a:lstStyle/>
          <a:p>
            <a:r>
              <a:rPr lang="nl-BE" sz="2400" b="1" dirty="0"/>
              <a:t>example17</a:t>
            </a:r>
          </a:p>
        </p:txBody>
      </p:sp>
      <p:sp>
        <p:nvSpPr>
          <p:cNvPr id="15" name="TextBox 14">
            <a:extLst>
              <a:ext uri="{FF2B5EF4-FFF2-40B4-BE49-F238E27FC236}">
                <a16:creationId xmlns:a16="http://schemas.microsoft.com/office/drawing/2014/main" id="{A865CD70-A0DA-4F01-B4B4-4D3BE16DFF36}"/>
              </a:ext>
            </a:extLst>
          </p:cNvPr>
          <p:cNvSpPr txBox="1"/>
          <p:nvPr/>
        </p:nvSpPr>
        <p:spPr>
          <a:xfrm>
            <a:off x="7324198" y="1493625"/>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CMakeCache.txt</a:t>
            </a:r>
          </a:p>
        </p:txBody>
      </p:sp>
      <p:sp>
        <p:nvSpPr>
          <p:cNvPr id="16" name="TextBox 15">
            <a:extLst>
              <a:ext uri="{FF2B5EF4-FFF2-40B4-BE49-F238E27FC236}">
                <a16:creationId xmlns:a16="http://schemas.microsoft.com/office/drawing/2014/main" id="{A6DFADA3-6B5B-40DD-8A72-009DDB1B21C5}"/>
              </a:ext>
            </a:extLst>
          </p:cNvPr>
          <p:cNvSpPr txBox="1"/>
          <p:nvPr/>
        </p:nvSpPr>
        <p:spPr>
          <a:xfrm>
            <a:off x="565479" y="1493625"/>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CMakeLists.txt</a:t>
            </a:r>
          </a:p>
        </p:txBody>
      </p:sp>
    </p:spTree>
    <p:extLst>
      <p:ext uri="{BB962C8B-B14F-4D97-AF65-F5344CB8AC3E}">
        <p14:creationId xmlns:p14="http://schemas.microsoft.com/office/powerpoint/2010/main" val="19291278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Cache variable dereferencing</a:t>
            </a:r>
          </a:p>
          <a:p>
            <a:pPr marL="742950" lvl="1" indent="-342900">
              <a:buBlip>
                <a:blip r:embed="rId2"/>
              </a:buBlip>
            </a:pPr>
            <a:r>
              <a:rPr lang="en-US" altLang="zh-TW" dirty="0">
                <a:solidFill>
                  <a:srgbClr val="4E5865"/>
                </a:solidFill>
                <a:latin typeface="Courier New"/>
                <a:ea typeface="新細明體"/>
                <a:cs typeface="Courier New"/>
              </a:rPr>
              <a:t>$CACHE(</a:t>
            </a:r>
            <a:r>
              <a:rPr lang="en-US" altLang="zh-TW"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114</a:t>
            </a:fld>
            <a:endParaRPr lang="en-US" dirty="0"/>
          </a:p>
        </p:txBody>
      </p:sp>
      <p:pic>
        <p:nvPicPr>
          <p:cNvPr id="11" name="Picture 10">
            <a:extLst>
              <a:ext uri="{FF2B5EF4-FFF2-40B4-BE49-F238E27FC236}">
                <a16:creationId xmlns:a16="http://schemas.microsoft.com/office/drawing/2014/main" id="{6D57242C-E944-40F6-8162-45266E3C1123}"/>
              </a:ext>
            </a:extLst>
          </p:cNvPr>
          <p:cNvPicPr>
            <a:picLocks noChangeAspect="1"/>
          </p:cNvPicPr>
          <p:nvPr/>
        </p:nvPicPr>
        <p:blipFill>
          <a:blip r:embed="rId3"/>
          <a:stretch>
            <a:fillRect/>
          </a:stretch>
        </p:blipFill>
        <p:spPr>
          <a:xfrm>
            <a:off x="1108139" y="2009775"/>
            <a:ext cx="6486525" cy="2838450"/>
          </a:xfrm>
          <a:prstGeom prst="rect">
            <a:avLst/>
          </a:prstGeom>
        </p:spPr>
      </p:pic>
      <p:sp>
        <p:nvSpPr>
          <p:cNvPr id="12" name="Rectangle 11">
            <a:extLst>
              <a:ext uri="{FF2B5EF4-FFF2-40B4-BE49-F238E27FC236}">
                <a16:creationId xmlns:a16="http://schemas.microsoft.com/office/drawing/2014/main" id="{28F43358-E7EC-4F64-A539-8799451F9F19}"/>
              </a:ext>
            </a:extLst>
          </p:cNvPr>
          <p:cNvSpPr/>
          <p:nvPr/>
        </p:nvSpPr>
        <p:spPr>
          <a:xfrm>
            <a:off x="996047" y="4533807"/>
            <a:ext cx="1728866"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518199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First searched in local scope, if not found – in global scope (cache)</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latin typeface="Courier New"/>
                <a:ea typeface="新細明體"/>
                <a:cs typeface="Courier New"/>
              </a:rPr>
              <a:t>set(A “000“)</a:t>
            </a:r>
          </a:p>
          <a:p>
            <a:pPr marL="742950" lvl="1" indent="-342900">
              <a:buBlip>
                <a:blip r:embed="rId2"/>
              </a:buBlip>
            </a:pPr>
            <a:r>
              <a:rPr lang="en-US" altLang="zh-TW" dirty="0">
                <a:solidFill>
                  <a:srgbClr val="4E5865"/>
                </a:solidFill>
                <a:latin typeface="Courier New"/>
                <a:ea typeface="新細明體"/>
                <a:cs typeface="Courier New"/>
              </a:rPr>
              <a:t>set(A “123”</a:t>
            </a:r>
            <a:r>
              <a:rPr lang="en-US" altLang="zh-TW" sz="2400" dirty="0">
                <a:solidFill>
                  <a:srgbClr val="4E5865"/>
                </a:solidFill>
                <a:latin typeface="Courier New"/>
                <a:ea typeface="新細明體"/>
                <a:cs typeface="Courier New"/>
              </a:rPr>
              <a:t> CACHE STRING "A is a cache variable")</a:t>
            </a:r>
          </a:p>
          <a:p>
            <a:pPr marL="742950" lvl="1" indent="-342900">
              <a:buBlip>
                <a:blip r:embed="rId2"/>
              </a:buBlip>
            </a:pPr>
            <a:r>
              <a:rPr lang="en-US" altLang="zh-TW" sz="2400" dirty="0">
                <a:solidFill>
                  <a:srgbClr val="4E5865"/>
                </a:solidFill>
                <a:latin typeface="Courier New"/>
                <a:ea typeface="新細明體"/>
                <a:cs typeface="Courier New"/>
              </a:rPr>
              <a:t>message(${A})</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latin typeface="Courier New"/>
                <a:ea typeface="新細明體"/>
                <a:cs typeface="Courier New"/>
              </a:rPr>
              <a:t>set(A “000“)</a:t>
            </a:r>
          </a:p>
          <a:p>
            <a:pPr marL="742950" lvl="1" indent="-342900">
              <a:buBlip>
                <a:blip r:embed="rId2"/>
              </a:buBlip>
            </a:pPr>
            <a:r>
              <a:rPr lang="en-US" altLang="zh-TW" dirty="0">
                <a:solidFill>
                  <a:srgbClr val="4E5865"/>
                </a:solidFill>
                <a:latin typeface="Courier New"/>
                <a:ea typeface="新細明體"/>
                <a:cs typeface="Courier New"/>
              </a:rPr>
              <a:t>set(A “123”</a:t>
            </a:r>
            <a:r>
              <a:rPr lang="en-US" altLang="zh-TW" sz="2400" dirty="0">
                <a:solidFill>
                  <a:srgbClr val="4E5865"/>
                </a:solidFill>
                <a:latin typeface="Courier New"/>
                <a:ea typeface="新細明體"/>
                <a:cs typeface="Courier New"/>
              </a:rPr>
              <a:t> CACHE STRING "A is a cache variable")</a:t>
            </a:r>
          </a:p>
          <a:p>
            <a:pPr marL="742950" lvl="1" indent="-342900">
              <a:buBlip>
                <a:blip r:embed="rId2"/>
              </a:buBlip>
            </a:pPr>
            <a:r>
              <a:rPr lang="en-US" altLang="zh-TW" sz="2400" dirty="0">
                <a:solidFill>
                  <a:srgbClr val="4E5865"/>
                </a:solidFill>
                <a:latin typeface="Courier New"/>
                <a:ea typeface="新細明體"/>
                <a:cs typeface="Courier New"/>
              </a:rPr>
              <a:t>message($CACHE{A})</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115</a:t>
            </a:fld>
            <a:endParaRPr lang="en-US" dirty="0"/>
          </a:p>
        </p:txBody>
      </p:sp>
      <p:sp>
        <p:nvSpPr>
          <p:cNvPr id="8" name="TextBox 7">
            <a:extLst>
              <a:ext uri="{FF2B5EF4-FFF2-40B4-BE49-F238E27FC236}">
                <a16:creationId xmlns:a16="http://schemas.microsoft.com/office/drawing/2014/main" id="{88706281-611B-4B9A-A172-59DDAC8A178A}"/>
              </a:ext>
            </a:extLst>
          </p:cNvPr>
          <p:cNvSpPr txBox="1"/>
          <p:nvPr/>
        </p:nvSpPr>
        <p:spPr>
          <a:xfrm>
            <a:off x="5020033" y="2559027"/>
            <a:ext cx="6094476" cy="461665"/>
          </a:xfrm>
          <a:prstGeom prst="rect">
            <a:avLst/>
          </a:prstGeom>
          <a:noFill/>
        </p:spPr>
        <p:txBody>
          <a:bodyPr wrap="square">
            <a:spAutoFit/>
          </a:bodyPr>
          <a:lstStyle/>
          <a:p>
            <a:r>
              <a:rPr lang="nl-BE" sz="2400" dirty="0">
                <a:solidFill>
                  <a:schemeClr val="accent1"/>
                </a:solidFill>
                <a:latin typeface="Courier New" panose="02070309020205020404" pitchFamily="49" charset="0"/>
                <a:cs typeface="Courier New" panose="02070309020205020404" pitchFamily="49" charset="0"/>
              </a:rPr>
              <a:t>Output: 000</a:t>
            </a:r>
          </a:p>
        </p:txBody>
      </p:sp>
      <p:sp>
        <p:nvSpPr>
          <p:cNvPr id="9" name="TextBox 8">
            <a:extLst>
              <a:ext uri="{FF2B5EF4-FFF2-40B4-BE49-F238E27FC236}">
                <a16:creationId xmlns:a16="http://schemas.microsoft.com/office/drawing/2014/main" id="{3053846F-D016-4C33-988F-E59495A08013}"/>
              </a:ext>
            </a:extLst>
          </p:cNvPr>
          <p:cNvSpPr txBox="1"/>
          <p:nvPr/>
        </p:nvSpPr>
        <p:spPr>
          <a:xfrm>
            <a:off x="5020033" y="4451289"/>
            <a:ext cx="6094476" cy="461665"/>
          </a:xfrm>
          <a:prstGeom prst="rect">
            <a:avLst/>
          </a:prstGeom>
          <a:noFill/>
        </p:spPr>
        <p:txBody>
          <a:bodyPr wrap="square">
            <a:spAutoFit/>
          </a:bodyPr>
          <a:lstStyle/>
          <a:p>
            <a:r>
              <a:rPr lang="nl-BE" sz="2400" dirty="0">
                <a:solidFill>
                  <a:schemeClr val="accent1"/>
                </a:solidFill>
                <a:latin typeface="Courier New" panose="02070309020205020404" pitchFamily="49" charset="0"/>
                <a:cs typeface="Courier New" panose="02070309020205020404" pitchFamily="49" charset="0"/>
              </a:rPr>
              <a:t>Output: 123</a:t>
            </a:r>
          </a:p>
        </p:txBody>
      </p:sp>
      <p:sp>
        <p:nvSpPr>
          <p:cNvPr id="11" name="TextBox 10">
            <a:extLst>
              <a:ext uri="{FF2B5EF4-FFF2-40B4-BE49-F238E27FC236}">
                <a16:creationId xmlns:a16="http://schemas.microsoft.com/office/drawing/2014/main" id="{CC55A893-826A-4F60-84F3-1D0B8FB07A5C}"/>
              </a:ext>
            </a:extLst>
          </p:cNvPr>
          <p:cNvSpPr txBox="1"/>
          <p:nvPr/>
        </p:nvSpPr>
        <p:spPr>
          <a:xfrm>
            <a:off x="2446011" y="5429109"/>
            <a:ext cx="7587222" cy="461665"/>
          </a:xfrm>
          <a:prstGeom prst="rect">
            <a:avLst/>
          </a:prstGeom>
          <a:noFill/>
        </p:spPr>
        <p:txBody>
          <a:bodyPr wrap="square">
            <a:spAutoFit/>
          </a:bodyPr>
          <a:lstStyle/>
          <a:p>
            <a:r>
              <a:rPr lang="nl-BE" sz="2400" dirty="0">
                <a:solidFill>
                  <a:schemeClr val="accent1"/>
                </a:solidFill>
                <a:cs typeface="Courier New" panose="02070309020205020404" pitchFamily="49" charset="0"/>
              </a:rPr>
              <a:t>Direct </a:t>
            </a:r>
            <a:r>
              <a:rPr lang="nl-BE" sz="2400" dirty="0" err="1">
                <a:solidFill>
                  <a:schemeClr val="accent1"/>
                </a:solidFill>
                <a:cs typeface="Courier New" panose="02070309020205020404" pitchFamily="49" charset="0"/>
              </a:rPr>
              <a:t>lookup</a:t>
            </a:r>
            <a:r>
              <a:rPr lang="nl-BE" sz="2400" dirty="0">
                <a:solidFill>
                  <a:schemeClr val="accent1"/>
                </a:solidFill>
                <a:cs typeface="Courier New" panose="02070309020205020404" pitchFamily="49" charset="0"/>
              </a:rPr>
              <a:t> in cache, </a:t>
            </a:r>
            <a:r>
              <a:rPr lang="nl-BE" sz="2400" dirty="0" err="1">
                <a:solidFill>
                  <a:schemeClr val="accent1"/>
                </a:solidFill>
                <a:cs typeface="Courier New" panose="02070309020205020404" pitchFamily="49" charset="0"/>
              </a:rPr>
              <a:t>ignoring</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existing</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normal</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variable</a:t>
            </a:r>
            <a:r>
              <a:rPr lang="nl-BE" sz="2400" dirty="0">
                <a:solidFill>
                  <a:schemeClr val="accent1"/>
                </a:solidFill>
                <a:cs typeface="Courier New" panose="02070309020205020404" pitchFamily="49" charset="0"/>
              </a:rPr>
              <a:t> </a:t>
            </a:r>
          </a:p>
        </p:txBody>
      </p:sp>
      <p:cxnSp>
        <p:nvCxnSpPr>
          <p:cNvPr id="12" name="Straight Arrow Connector 11">
            <a:extLst>
              <a:ext uri="{FF2B5EF4-FFF2-40B4-BE49-F238E27FC236}">
                <a16:creationId xmlns:a16="http://schemas.microsoft.com/office/drawing/2014/main" id="{D8827CEE-AC5E-42C9-A843-32D6540E3B3D}"/>
              </a:ext>
            </a:extLst>
          </p:cNvPr>
          <p:cNvCxnSpPr>
            <a:cxnSpLocks/>
          </p:cNvCxnSpPr>
          <p:nvPr/>
        </p:nvCxnSpPr>
        <p:spPr>
          <a:xfrm flipV="1">
            <a:off x="2860646" y="4832059"/>
            <a:ext cx="444616" cy="6962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8455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Environment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Environment variables</a:t>
            </a:r>
          </a:p>
          <a:p>
            <a:pPr marL="1200150" lvl="2" indent="-342900">
              <a:buBlip>
                <a:blip r:embed="rId2"/>
              </a:buBlip>
            </a:pPr>
            <a:r>
              <a:rPr lang="en-US" altLang="zh-TW" sz="2400" dirty="0">
                <a:solidFill>
                  <a:srgbClr val="4E5865"/>
                </a:solidFill>
                <a:ea typeface="新細明體"/>
                <a:cs typeface="Courier New"/>
              </a:rPr>
              <a:t>Global scope</a:t>
            </a:r>
          </a:p>
          <a:p>
            <a:pPr marL="1200150" lvl="2" indent="-342900">
              <a:buBlip>
                <a:blip r:embed="rId2"/>
              </a:buBlip>
            </a:pPr>
            <a:r>
              <a:rPr lang="en-US" altLang="zh-TW" sz="2400" dirty="0">
                <a:solidFill>
                  <a:srgbClr val="4E5865"/>
                </a:solidFill>
                <a:ea typeface="新細明體"/>
                <a:cs typeface="Courier New"/>
              </a:rPr>
              <a:t>Not stored in CMakeCache.txt</a:t>
            </a:r>
          </a:p>
          <a:p>
            <a:pPr marL="742950" lvl="1" indent="-342900">
              <a:buBlip>
                <a:blip r:embed="rId2"/>
              </a:buBlip>
            </a:pPr>
            <a:endParaRPr lang="en-US" altLang="zh-TW" sz="2800"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Setting env variables:</a:t>
            </a:r>
          </a:p>
          <a:p>
            <a:pPr marL="857250" lvl="2"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set(ENV &lt;</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variable_name</a:t>
            </a:r>
            <a:r>
              <a:rPr lang="en-US" altLang="zh-TW" sz="2400" dirty="0">
                <a:solidFill>
                  <a:srgbClr val="4E5865"/>
                </a:solidFill>
                <a:latin typeface="Courier New" panose="02070309020205020404" pitchFamily="49" charset="0"/>
                <a:ea typeface="新細明體"/>
                <a:cs typeface="Courier New" panose="02070309020205020404" pitchFamily="49" charset="0"/>
              </a:rPr>
              <a:t>&gt; &lt;</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variable_value</a:t>
            </a:r>
            <a:r>
              <a:rPr lang="en-US" altLang="zh-TW" sz="2400" dirty="0">
                <a:solidFill>
                  <a:srgbClr val="4E5865"/>
                </a:solidFill>
                <a:latin typeface="Courier New" panose="02070309020205020404" pitchFamily="49" charset="0"/>
                <a:ea typeface="新細明體"/>
                <a:cs typeface="Courier New" panose="02070309020205020404" pitchFamily="49" charset="0"/>
              </a:rPr>
              <a:t>&gt;)</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a:solidFill>
                  <a:srgbClr val="4E5865"/>
                </a:solidFill>
                <a:ea typeface="新細明體"/>
                <a:cs typeface="Courier New"/>
              </a:rPr>
              <a:t>Dereferencing env variables</a:t>
            </a:r>
          </a:p>
          <a:p>
            <a:pPr marL="857250" lvl="2"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$ENV{</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variable_name</a:t>
            </a:r>
            <a:r>
              <a:rPr lang="en-US" altLang="zh-TW" sz="2400" dirty="0">
                <a:solidFill>
                  <a:srgbClr val="4E5865"/>
                </a:solidFill>
                <a:latin typeface="Courier New" panose="02070309020205020404" pitchFamily="49" charset="0"/>
                <a:ea typeface="新細明體"/>
                <a:cs typeface="Courier New" panose="02070309020205020404" pitchFamily="49" charset="0"/>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116</a:t>
            </a:fld>
            <a:endParaRPr lang="en-US" dirty="0"/>
          </a:p>
        </p:txBody>
      </p:sp>
    </p:spTree>
    <p:extLst>
      <p:ext uri="{BB962C8B-B14F-4D97-AF65-F5344CB8AC3E}">
        <p14:creationId xmlns:p14="http://schemas.microsoft.com/office/powerpoint/2010/main" val="33338769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Cache entry not modified</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117</a:t>
            </a:fld>
            <a:endParaRPr lang="en-US" dirty="0"/>
          </a:p>
        </p:txBody>
      </p:sp>
      <p:pic>
        <p:nvPicPr>
          <p:cNvPr id="6" name="Picture 5">
            <a:extLst>
              <a:ext uri="{FF2B5EF4-FFF2-40B4-BE49-F238E27FC236}">
                <a16:creationId xmlns:a16="http://schemas.microsoft.com/office/drawing/2014/main" id="{4DBBF3C3-66F2-48C7-ABA6-043AB04BB46E}"/>
              </a:ext>
            </a:extLst>
          </p:cNvPr>
          <p:cNvPicPr>
            <a:picLocks noChangeAspect="1"/>
          </p:cNvPicPr>
          <p:nvPr/>
        </p:nvPicPr>
        <p:blipFill>
          <a:blip r:embed="rId3"/>
          <a:stretch>
            <a:fillRect/>
          </a:stretch>
        </p:blipFill>
        <p:spPr>
          <a:xfrm>
            <a:off x="1035248" y="1405534"/>
            <a:ext cx="5238750" cy="2971800"/>
          </a:xfrm>
          <a:prstGeom prst="rect">
            <a:avLst/>
          </a:prstGeom>
        </p:spPr>
      </p:pic>
      <p:pic>
        <p:nvPicPr>
          <p:cNvPr id="8" name="Picture 7">
            <a:extLst>
              <a:ext uri="{FF2B5EF4-FFF2-40B4-BE49-F238E27FC236}">
                <a16:creationId xmlns:a16="http://schemas.microsoft.com/office/drawing/2014/main" id="{7216C35D-FBE2-4E5A-98D5-C265E89CDC47}"/>
              </a:ext>
            </a:extLst>
          </p:cNvPr>
          <p:cNvPicPr>
            <a:picLocks noChangeAspect="1"/>
          </p:cNvPicPr>
          <p:nvPr/>
        </p:nvPicPr>
        <p:blipFill>
          <a:blip r:embed="rId4"/>
          <a:stretch>
            <a:fillRect/>
          </a:stretch>
        </p:blipFill>
        <p:spPr>
          <a:xfrm>
            <a:off x="1035248" y="4661891"/>
            <a:ext cx="7258050" cy="1581150"/>
          </a:xfrm>
          <a:prstGeom prst="rect">
            <a:avLst/>
          </a:prstGeom>
        </p:spPr>
      </p:pic>
      <p:sp>
        <p:nvSpPr>
          <p:cNvPr id="11" name="TextBox 10">
            <a:extLst>
              <a:ext uri="{FF2B5EF4-FFF2-40B4-BE49-F238E27FC236}">
                <a16:creationId xmlns:a16="http://schemas.microsoft.com/office/drawing/2014/main" id="{EEE1CB63-1F1E-413F-A16F-A7ED95EFFDBF}"/>
              </a:ext>
            </a:extLst>
          </p:cNvPr>
          <p:cNvSpPr txBox="1"/>
          <p:nvPr/>
        </p:nvSpPr>
        <p:spPr>
          <a:xfrm>
            <a:off x="7442019" y="2967335"/>
            <a:ext cx="1589354" cy="461665"/>
          </a:xfrm>
          <a:prstGeom prst="rect">
            <a:avLst/>
          </a:prstGeom>
          <a:solidFill>
            <a:srgbClr val="DB6D32"/>
          </a:solidFill>
        </p:spPr>
        <p:txBody>
          <a:bodyPr wrap="square" rtlCol="0">
            <a:spAutoFit/>
          </a:bodyPr>
          <a:lstStyle/>
          <a:p>
            <a:r>
              <a:rPr lang="nl-BE" sz="2400" b="1" dirty="0"/>
              <a:t>example18</a:t>
            </a:r>
          </a:p>
        </p:txBody>
      </p:sp>
    </p:spTree>
    <p:extLst>
      <p:ext uri="{BB962C8B-B14F-4D97-AF65-F5344CB8AC3E}">
        <p14:creationId xmlns:p14="http://schemas.microsoft.com/office/powerpoint/2010/main" val="35864837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Running </a:t>
            </a:r>
            <a:r>
              <a:rPr lang="en-US" altLang="zh-TW" sz="2400" dirty="0" err="1">
                <a:solidFill>
                  <a:srgbClr val="4E5865"/>
                </a:solidFill>
                <a:ea typeface="新細明體"/>
              </a:rPr>
              <a:t>CMake</a:t>
            </a:r>
            <a:r>
              <a:rPr lang="en-US" altLang="zh-TW" sz="2400" dirty="0">
                <a:solidFill>
                  <a:srgbClr val="4E5865"/>
                </a:solidFill>
                <a:ea typeface="新細明體"/>
              </a:rPr>
              <a:t> first time –&gt; CMakeCache.txt is created, modify is going to be rejected</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Modifying cache variables:</a:t>
            </a:r>
          </a:p>
          <a:p>
            <a:pPr marL="1200150" lvl="2" indent="-342900">
              <a:buBlip>
                <a:blip r:embed="rId2"/>
              </a:buBlip>
            </a:pPr>
            <a:r>
              <a:rPr lang="en-US" altLang="zh-TW" sz="2400" dirty="0">
                <a:solidFill>
                  <a:srgbClr val="4E5865"/>
                </a:solidFill>
                <a:ea typeface="新細明體"/>
                <a:cs typeface="Courier New"/>
              </a:rPr>
              <a:t>Edit CMakeCache.txt file</a:t>
            </a:r>
          </a:p>
          <a:p>
            <a:pPr marL="1200150" lvl="2" indent="-342900">
              <a:buBlip>
                <a:blip r:embed="rId2"/>
              </a:buBlip>
            </a:pPr>
            <a:r>
              <a:rPr lang="en-US" altLang="zh-TW" sz="2400" dirty="0">
                <a:solidFill>
                  <a:srgbClr val="4E5865"/>
                </a:solidFill>
                <a:ea typeface="新細明體"/>
                <a:cs typeface="Courier New"/>
              </a:rPr>
              <a:t>Use FORCE keyword</a:t>
            </a:r>
          </a:p>
          <a:p>
            <a:pPr marL="1200150" lvl="2" indent="-342900">
              <a:buBlip>
                <a:blip r:embed="rId2"/>
              </a:buBlip>
            </a:pPr>
            <a:r>
              <a:rPr lang="en-US" altLang="zh-TW" sz="2400" dirty="0">
                <a:solidFill>
                  <a:srgbClr val="4E5865"/>
                </a:solidFill>
                <a:ea typeface="新細明體"/>
                <a:cs typeface="Courier New"/>
              </a:rPr>
              <a:t>Use –D flag</a:t>
            </a:r>
          </a:p>
          <a:p>
            <a:pPr marL="1200150" lvl="2"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rPr>
              <a:t>Recommended not to use force, using -D recommended</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ea typeface="新細明體"/>
              </a:rPr>
              <a:t>Using both force and –D -&gt; Force has higher priority</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400050" lvl="1" indent="0">
              <a:buNone/>
            </a:pPr>
            <a:endParaRPr lang="en-US" altLang="zh-TW"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118</a:t>
            </a:fld>
            <a:endParaRPr lang="en-US" dirty="0"/>
          </a:p>
        </p:txBody>
      </p:sp>
    </p:spTree>
    <p:extLst>
      <p:ext uri="{BB962C8B-B14F-4D97-AF65-F5344CB8AC3E}">
        <p14:creationId xmlns:p14="http://schemas.microsoft.com/office/powerpoint/2010/main" val="32822064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119</a:t>
            </a:fld>
            <a:endParaRPr lang="en-US" dirty="0"/>
          </a:p>
        </p:txBody>
      </p:sp>
      <p:pic>
        <p:nvPicPr>
          <p:cNvPr id="6" name="Picture 5">
            <a:extLst>
              <a:ext uri="{FF2B5EF4-FFF2-40B4-BE49-F238E27FC236}">
                <a16:creationId xmlns:a16="http://schemas.microsoft.com/office/drawing/2014/main" id="{86B5EB98-5A4D-464C-9A68-52A92479F600}"/>
              </a:ext>
            </a:extLst>
          </p:cNvPr>
          <p:cNvPicPr>
            <a:picLocks noChangeAspect="1"/>
          </p:cNvPicPr>
          <p:nvPr/>
        </p:nvPicPr>
        <p:blipFill>
          <a:blip r:embed="rId2"/>
          <a:stretch>
            <a:fillRect/>
          </a:stretch>
        </p:blipFill>
        <p:spPr>
          <a:xfrm>
            <a:off x="857250" y="839520"/>
            <a:ext cx="5238750" cy="2971800"/>
          </a:xfrm>
          <a:prstGeom prst="rect">
            <a:avLst/>
          </a:prstGeom>
        </p:spPr>
      </p:pic>
      <p:pic>
        <p:nvPicPr>
          <p:cNvPr id="5" name="Picture 4">
            <a:extLst>
              <a:ext uri="{FF2B5EF4-FFF2-40B4-BE49-F238E27FC236}">
                <a16:creationId xmlns:a16="http://schemas.microsoft.com/office/drawing/2014/main" id="{CC9589A5-B4B9-47B7-871F-4719E98869EB}"/>
              </a:ext>
            </a:extLst>
          </p:cNvPr>
          <p:cNvPicPr>
            <a:picLocks noChangeAspect="1"/>
          </p:cNvPicPr>
          <p:nvPr/>
        </p:nvPicPr>
        <p:blipFill>
          <a:blip r:embed="rId3"/>
          <a:stretch>
            <a:fillRect/>
          </a:stretch>
        </p:blipFill>
        <p:spPr>
          <a:xfrm>
            <a:off x="4179796" y="1698027"/>
            <a:ext cx="7800975" cy="733425"/>
          </a:xfrm>
          <a:prstGeom prst="rect">
            <a:avLst/>
          </a:prstGeom>
        </p:spPr>
      </p:pic>
      <p:pic>
        <p:nvPicPr>
          <p:cNvPr id="9" name="Picture 8">
            <a:extLst>
              <a:ext uri="{FF2B5EF4-FFF2-40B4-BE49-F238E27FC236}">
                <a16:creationId xmlns:a16="http://schemas.microsoft.com/office/drawing/2014/main" id="{4E772D57-42F4-4315-A4FD-5B00F4ED3222}"/>
              </a:ext>
            </a:extLst>
          </p:cNvPr>
          <p:cNvPicPr>
            <a:picLocks noChangeAspect="1"/>
          </p:cNvPicPr>
          <p:nvPr/>
        </p:nvPicPr>
        <p:blipFill>
          <a:blip r:embed="rId4"/>
          <a:stretch>
            <a:fillRect/>
          </a:stretch>
        </p:blipFill>
        <p:spPr>
          <a:xfrm>
            <a:off x="978026" y="4488266"/>
            <a:ext cx="6819900" cy="1600200"/>
          </a:xfrm>
          <a:prstGeom prst="rect">
            <a:avLst/>
          </a:prstGeom>
        </p:spPr>
      </p:pic>
      <p:sp>
        <p:nvSpPr>
          <p:cNvPr id="11" name="TextBox 10">
            <a:extLst>
              <a:ext uri="{FF2B5EF4-FFF2-40B4-BE49-F238E27FC236}">
                <a16:creationId xmlns:a16="http://schemas.microsoft.com/office/drawing/2014/main" id="{40BD80B2-4EA0-4A47-A3A7-3D43F89EC84E}"/>
              </a:ext>
            </a:extLst>
          </p:cNvPr>
          <p:cNvSpPr txBox="1"/>
          <p:nvPr/>
        </p:nvSpPr>
        <p:spPr>
          <a:xfrm>
            <a:off x="859155" y="4118934"/>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CMakeCache.txt</a:t>
            </a:r>
          </a:p>
        </p:txBody>
      </p:sp>
      <p:sp>
        <p:nvSpPr>
          <p:cNvPr id="14" name="TextBox 13">
            <a:extLst>
              <a:ext uri="{FF2B5EF4-FFF2-40B4-BE49-F238E27FC236}">
                <a16:creationId xmlns:a16="http://schemas.microsoft.com/office/drawing/2014/main" id="{DDE6D461-762C-44BF-A951-15B4B3243AC6}"/>
              </a:ext>
            </a:extLst>
          </p:cNvPr>
          <p:cNvSpPr txBox="1"/>
          <p:nvPr/>
        </p:nvSpPr>
        <p:spPr>
          <a:xfrm>
            <a:off x="8521011" y="3044360"/>
            <a:ext cx="1589354" cy="461665"/>
          </a:xfrm>
          <a:prstGeom prst="rect">
            <a:avLst/>
          </a:prstGeom>
          <a:solidFill>
            <a:srgbClr val="DB6D32"/>
          </a:solidFill>
        </p:spPr>
        <p:txBody>
          <a:bodyPr wrap="square" rtlCol="0">
            <a:spAutoFit/>
          </a:bodyPr>
          <a:lstStyle/>
          <a:p>
            <a:r>
              <a:rPr lang="nl-BE" sz="2400" b="1" dirty="0"/>
              <a:t>example18</a:t>
            </a:r>
          </a:p>
        </p:txBody>
      </p:sp>
    </p:spTree>
    <p:extLst>
      <p:ext uri="{BB962C8B-B14F-4D97-AF65-F5344CB8AC3E}">
        <p14:creationId xmlns:p14="http://schemas.microsoft.com/office/powerpoint/2010/main" val="328988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 run in the build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a:t>
            </a:r>
          </a:p>
          <a:p>
            <a:pPr marL="400050" lvl="1" indent="0">
              <a:buNone/>
            </a:pP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informs that CMakeLists.txt is in the parent folder</a:t>
            </a:r>
          </a:p>
          <a:p>
            <a:pPr marL="400050" lvl="1" indent="0">
              <a:buNone/>
            </a:pPr>
            <a:endParaRPr lang="en-US" altLang="zh-TW" sz="2400" dirty="0">
              <a:solidFill>
                <a:srgbClr val="4E5865"/>
              </a:solidFill>
              <a:ea typeface="新細明體"/>
              <a:cs typeface="Courier New"/>
            </a:endParaRPr>
          </a:p>
          <a:p>
            <a:pPr marL="400050" lvl="1" indent="0">
              <a:buNone/>
            </a:pPr>
            <a:r>
              <a:rPr lang="en-US" altLang="zh-TW" dirty="0" err="1">
                <a:solidFill>
                  <a:srgbClr val="4E5865"/>
                </a:solidFill>
                <a:latin typeface="Courier New"/>
                <a:ea typeface="新細明體"/>
                <a:cs typeface="Courier New"/>
              </a:rPr>
              <a:t>Makefile</a:t>
            </a:r>
            <a:r>
              <a:rPr lang="en-US" altLang="zh-TW" dirty="0">
                <a:solidFill>
                  <a:srgbClr val="4E5865"/>
                </a:solidFill>
                <a:latin typeface="Courier New"/>
                <a:ea typeface="新細明體"/>
                <a:cs typeface="Courier New"/>
              </a:rPr>
              <a:t> </a:t>
            </a:r>
            <a:r>
              <a:rPr lang="en-US" altLang="zh-TW" dirty="0">
                <a:solidFill>
                  <a:srgbClr val="4E5865"/>
                </a:solidFill>
                <a:ea typeface="新細明體"/>
                <a:cs typeface="Courier New"/>
              </a:rPr>
              <a:t>created – we can run make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a:t>
            </a:fld>
            <a:endParaRPr lang="en-US" dirty="0"/>
          </a:p>
        </p:txBody>
      </p:sp>
    </p:spTree>
    <p:extLst>
      <p:ext uri="{BB962C8B-B14F-4D97-AF65-F5344CB8AC3E}">
        <p14:creationId xmlns:p14="http://schemas.microsoft.com/office/powerpoint/2010/main" val="13930817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Most frequently used cache variables</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400" dirty="0">
                <a:solidFill>
                  <a:srgbClr val="4E5865"/>
                </a:solidFill>
                <a:ea typeface="新細明體"/>
                <a:cs typeface="Courier New"/>
              </a:rPr>
              <a:t>For CMAKE_VERSION      3.20.1</a:t>
            </a:r>
          </a:p>
          <a:p>
            <a:pPr marL="742950" lvl="1" indent="-342900">
              <a:buBlip>
                <a:blip r:embed="rId2"/>
              </a:buBlip>
            </a:pPr>
            <a:r>
              <a:rPr lang="en-US" altLang="zh-TW" dirty="0">
                <a:solidFill>
                  <a:srgbClr val="4E5865"/>
                </a:solidFill>
                <a:latin typeface="Courier New"/>
                <a:ea typeface="新細明體"/>
                <a:cs typeface="Courier New"/>
              </a:rPr>
              <a:t>CMAKE_MAJOR_VERSION     3</a:t>
            </a:r>
          </a:p>
          <a:p>
            <a:pPr marL="742950" lvl="1" indent="-342900">
              <a:buBlip>
                <a:blip r:embed="rId2"/>
              </a:buBlip>
            </a:pPr>
            <a:r>
              <a:rPr lang="en-US" altLang="zh-TW" sz="2400" dirty="0">
                <a:solidFill>
                  <a:srgbClr val="4E5865"/>
                </a:solidFill>
                <a:latin typeface="Courier New"/>
                <a:ea typeface="新細明體"/>
                <a:cs typeface="Courier New"/>
              </a:rPr>
              <a:t>CMAKE_MINOR_VERSION    20</a:t>
            </a:r>
          </a:p>
          <a:p>
            <a:pPr marL="742950" lvl="1" indent="-342900">
              <a:buBlip>
                <a:blip r:embed="rId2"/>
              </a:buBlip>
            </a:pPr>
            <a:r>
              <a:rPr lang="en-US" altLang="zh-TW" dirty="0">
                <a:solidFill>
                  <a:srgbClr val="4E5865"/>
                </a:solidFill>
                <a:latin typeface="Courier New"/>
                <a:ea typeface="新細明體"/>
                <a:cs typeface="Courier New"/>
              </a:rPr>
              <a:t>CMAKE_PATCH_VERSION     1</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CMAKE_PROJECT_NAME:</a:t>
            </a:r>
            <a:r>
              <a:rPr lang="en-US" altLang="zh-TW" dirty="0">
                <a:solidFill>
                  <a:srgbClr val="4E5865"/>
                </a:solidFill>
                <a:ea typeface="新細明體"/>
                <a:cs typeface="Courier New"/>
              </a:rPr>
              <a:t> s</a:t>
            </a:r>
            <a:r>
              <a:rPr lang="en-US" altLang="zh-TW" sz="2400" dirty="0">
                <a:solidFill>
                  <a:srgbClr val="4E5865"/>
                </a:solidFill>
                <a:ea typeface="新細明體"/>
              </a:rPr>
              <a:t>et to the name of the project (PROJECT_NAME) when we execute project command, can be specified in any directory, always refers to top project name</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120</a:t>
            </a:fld>
            <a:endParaRPr lang="en-US" dirty="0"/>
          </a:p>
        </p:txBody>
      </p:sp>
    </p:spTree>
    <p:extLst>
      <p:ext uri="{BB962C8B-B14F-4D97-AF65-F5344CB8AC3E}">
        <p14:creationId xmlns:p14="http://schemas.microsoft.com/office/powerpoint/2010/main" val="24500399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Generators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About the build system, currently make – can be verified from cache variable entry </a:t>
            </a:r>
            <a:r>
              <a:rPr lang="en-US" altLang="zh-TW" sz="2400" dirty="0">
                <a:solidFill>
                  <a:srgbClr val="4E5865"/>
                </a:solidFill>
                <a:latin typeface="Courier New" panose="02070309020205020404" pitchFamily="49" charset="0"/>
                <a:ea typeface="新細明體"/>
                <a:cs typeface="Courier New" panose="02070309020205020404" pitchFamily="49" charset="0"/>
              </a:rPr>
              <a:t>CMAKE_GENERATOR</a:t>
            </a:r>
          </a:p>
          <a:p>
            <a:pPr marL="742950" lvl="1" indent="-342900">
              <a:buBlip>
                <a:blip r:embed="rId2"/>
              </a:buBlip>
            </a:pP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–help </a:t>
            </a:r>
            <a:r>
              <a:rPr lang="en-US" altLang="zh-TW" dirty="0">
                <a:solidFill>
                  <a:srgbClr val="4E5865"/>
                </a:solidFill>
                <a:ea typeface="新細明體"/>
                <a:cs typeface="Courier New"/>
              </a:rPr>
              <a:t>shows available generators (should be installed first)</a:t>
            </a:r>
          </a:p>
          <a:p>
            <a:pPr marL="742950" lvl="1" indent="-342900">
              <a:buBlip>
                <a:blip r:embed="rId2"/>
              </a:buBlip>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–DCMAKE_GENERATOR=Ninja ..; ninja (for </a:t>
            </a:r>
            <a:r>
              <a:rPr lang="en-US" altLang="zh-TW" dirty="0" err="1">
                <a:solidFill>
                  <a:srgbClr val="4E5865"/>
                </a:solidFill>
                <a:latin typeface="Courier New"/>
                <a:ea typeface="新細明體"/>
                <a:cs typeface="Courier New"/>
              </a:rPr>
              <a:t>build.ninja</a:t>
            </a:r>
            <a:r>
              <a:rPr lang="en-US" altLang="zh-TW" dirty="0">
                <a:solidFill>
                  <a:srgbClr val="4E5865"/>
                </a:solidFill>
                <a:latin typeface="Courier New"/>
                <a:ea typeface="新細明體"/>
                <a:cs typeface="Courier New"/>
              </a:rPr>
              <a:t> file generated)</a:t>
            </a:r>
          </a:p>
          <a:p>
            <a:pPr marL="742950" lvl="1" indent="-342900">
              <a:buBlip>
                <a:blip r:embed="rId2"/>
              </a:buBlip>
            </a:pPr>
            <a:r>
              <a:rPr lang="en-US" altLang="zh-TW" sz="2400" dirty="0">
                <a:solidFill>
                  <a:srgbClr val="4E5865"/>
                </a:solidFill>
                <a:ea typeface="新細明體"/>
                <a:cs typeface="Courier New"/>
              </a:rPr>
              <a:t>We can also change generator with </a:t>
            </a:r>
            <a:r>
              <a:rPr lang="en-US" altLang="zh-TW" sz="2400" dirty="0">
                <a:solidFill>
                  <a:srgbClr val="4E5865"/>
                </a:solidFill>
                <a:latin typeface="Courier New"/>
                <a:ea typeface="新細明體"/>
                <a:cs typeface="Courier New"/>
              </a:rPr>
              <a:t>–G </a:t>
            </a:r>
            <a:r>
              <a:rPr lang="en-US" altLang="zh-TW" sz="2400" dirty="0">
                <a:solidFill>
                  <a:srgbClr val="4E5865"/>
                </a:solidFill>
                <a:ea typeface="新細明體"/>
                <a:cs typeface="Courier New"/>
              </a:rPr>
              <a:t>flag:</a:t>
            </a: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cmake</a:t>
            </a: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GNinja</a:t>
            </a:r>
            <a:r>
              <a:rPr lang="en-US" altLang="zh-TW" sz="2400" dirty="0">
                <a:solidFill>
                  <a:srgbClr val="4E5865"/>
                </a:solidFill>
                <a:latin typeface="Courier New"/>
                <a:ea typeface="新細明體"/>
                <a:cs typeface="Courier New"/>
              </a:rPr>
              <a:t> ..</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121</a:t>
            </a:fld>
            <a:endParaRPr lang="en-US" dirty="0"/>
          </a:p>
        </p:txBody>
      </p:sp>
      <p:grpSp>
        <p:nvGrpSpPr>
          <p:cNvPr id="8" name="Group 7">
            <a:extLst>
              <a:ext uri="{FF2B5EF4-FFF2-40B4-BE49-F238E27FC236}">
                <a16:creationId xmlns:a16="http://schemas.microsoft.com/office/drawing/2014/main" id="{24C3B08D-CC9A-4A52-BEDF-DE4E967B430C}"/>
              </a:ext>
            </a:extLst>
          </p:cNvPr>
          <p:cNvGrpSpPr/>
          <p:nvPr/>
        </p:nvGrpSpPr>
        <p:grpSpPr>
          <a:xfrm>
            <a:off x="972033" y="3429000"/>
            <a:ext cx="3478879" cy="1352550"/>
            <a:chOff x="5997038" y="3581302"/>
            <a:chExt cx="3478879" cy="1352550"/>
          </a:xfrm>
        </p:grpSpPr>
        <p:pic>
          <p:nvPicPr>
            <p:cNvPr id="6" name="Picture 5">
              <a:extLst>
                <a:ext uri="{FF2B5EF4-FFF2-40B4-BE49-F238E27FC236}">
                  <a16:creationId xmlns:a16="http://schemas.microsoft.com/office/drawing/2014/main" id="{8613519F-DCD8-4592-B20F-795406D8D6DB}"/>
                </a:ext>
              </a:extLst>
            </p:cNvPr>
            <p:cNvPicPr>
              <a:picLocks noChangeAspect="1"/>
            </p:cNvPicPr>
            <p:nvPr/>
          </p:nvPicPr>
          <p:blipFill>
            <a:blip r:embed="rId3"/>
            <a:stretch>
              <a:fillRect/>
            </a:stretch>
          </p:blipFill>
          <p:spPr>
            <a:xfrm>
              <a:off x="6065967" y="3581302"/>
              <a:ext cx="3409950" cy="1352550"/>
            </a:xfrm>
            <a:prstGeom prst="rect">
              <a:avLst/>
            </a:prstGeom>
          </p:spPr>
        </p:pic>
        <p:sp>
          <p:nvSpPr>
            <p:cNvPr id="9" name="Rectangle 8">
              <a:extLst>
                <a:ext uri="{FF2B5EF4-FFF2-40B4-BE49-F238E27FC236}">
                  <a16:creationId xmlns:a16="http://schemas.microsoft.com/office/drawing/2014/main" id="{1B42DB78-F16C-430F-AAB5-59765F7D4E27}"/>
                </a:ext>
              </a:extLst>
            </p:cNvPr>
            <p:cNvSpPr/>
            <p:nvPr/>
          </p:nvSpPr>
          <p:spPr>
            <a:xfrm>
              <a:off x="5997038" y="3877112"/>
              <a:ext cx="3130183"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grpSp>
      <p:pic>
        <p:nvPicPr>
          <p:cNvPr id="12" name="Picture 11">
            <a:extLst>
              <a:ext uri="{FF2B5EF4-FFF2-40B4-BE49-F238E27FC236}">
                <a16:creationId xmlns:a16="http://schemas.microsoft.com/office/drawing/2014/main" id="{A5FE5384-A83E-4DD2-83D0-99B3E6D99241}"/>
              </a:ext>
            </a:extLst>
          </p:cNvPr>
          <p:cNvPicPr>
            <a:picLocks noChangeAspect="1"/>
          </p:cNvPicPr>
          <p:nvPr/>
        </p:nvPicPr>
        <p:blipFill>
          <a:blip r:embed="rId4"/>
          <a:stretch>
            <a:fillRect/>
          </a:stretch>
        </p:blipFill>
        <p:spPr>
          <a:xfrm>
            <a:off x="5333122" y="4075331"/>
            <a:ext cx="3124200" cy="1276350"/>
          </a:xfrm>
          <a:prstGeom prst="rect">
            <a:avLst/>
          </a:prstGeom>
        </p:spPr>
      </p:pic>
      <p:sp>
        <p:nvSpPr>
          <p:cNvPr id="13" name="TextBox 12">
            <a:extLst>
              <a:ext uri="{FF2B5EF4-FFF2-40B4-BE49-F238E27FC236}">
                <a16:creationId xmlns:a16="http://schemas.microsoft.com/office/drawing/2014/main" id="{7C938536-4F70-435D-B966-07FD2611145A}"/>
              </a:ext>
            </a:extLst>
          </p:cNvPr>
          <p:cNvSpPr txBox="1"/>
          <p:nvPr/>
        </p:nvSpPr>
        <p:spPr>
          <a:xfrm>
            <a:off x="5216637" y="3429000"/>
            <a:ext cx="6094476" cy="646331"/>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 module load Ninja/1.10.2-GCCcore-10.3.0</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cmake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GNinja</a:t>
            </a:r>
            <a:r>
              <a:rPr lang="en-US" sz="1800" dirty="0">
                <a:latin typeface="Courier New" panose="02070309020205020404" pitchFamily="49" charset="0"/>
                <a:cs typeface="Courier New" panose="02070309020205020404" pitchFamily="49" charset="0"/>
              </a:rPr>
              <a:t> ..</a:t>
            </a:r>
          </a:p>
        </p:txBody>
      </p:sp>
      <p:sp>
        <p:nvSpPr>
          <p:cNvPr id="14" name="TextBox 13">
            <a:extLst>
              <a:ext uri="{FF2B5EF4-FFF2-40B4-BE49-F238E27FC236}">
                <a16:creationId xmlns:a16="http://schemas.microsoft.com/office/drawing/2014/main" id="{2A66E2EF-DCF1-403C-8305-379714C90D01}"/>
              </a:ext>
            </a:extLst>
          </p:cNvPr>
          <p:cNvSpPr txBox="1"/>
          <p:nvPr/>
        </p:nvSpPr>
        <p:spPr>
          <a:xfrm>
            <a:off x="9339532" y="4438733"/>
            <a:ext cx="1589354" cy="461665"/>
          </a:xfrm>
          <a:prstGeom prst="rect">
            <a:avLst/>
          </a:prstGeom>
          <a:solidFill>
            <a:srgbClr val="DB6D32"/>
          </a:solidFill>
        </p:spPr>
        <p:txBody>
          <a:bodyPr wrap="square" rtlCol="0">
            <a:spAutoFit/>
          </a:bodyPr>
          <a:lstStyle/>
          <a:p>
            <a:r>
              <a:rPr lang="nl-BE" sz="2400" b="1" dirty="0"/>
              <a:t>example19</a:t>
            </a:r>
          </a:p>
        </p:txBody>
      </p:sp>
      <p:pic>
        <p:nvPicPr>
          <p:cNvPr id="16" name="Picture 15">
            <a:extLst>
              <a:ext uri="{FF2B5EF4-FFF2-40B4-BE49-F238E27FC236}">
                <a16:creationId xmlns:a16="http://schemas.microsoft.com/office/drawing/2014/main" id="{9FD4BFD8-5E85-42DD-99F3-7A01A7B3E2BB}"/>
              </a:ext>
            </a:extLst>
          </p:cNvPr>
          <p:cNvPicPr>
            <a:picLocks noChangeAspect="1"/>
          </p:cNvPicPr>
          <p:nvPr/>
        </p:nvPicPr>
        <p:blipFill>
          <a:blip r:embed="rId5"/>
          <a:stretch>
            <a:fillRect/>
          </a:stretch>
        </p:blipFill>
        <p:spPr>
          <a:xfrm>
            <a:off x="4019855" y="5499278"/>
            <a:ext cx="7172325" cy="895350"/>
          </a:xfrm>
          <a:prstGeom prst="rect">
            <a:avLst/>
          </a:prstGeom>
        </p:spPr>
      </p:pic>
      <p:sp>
        <p:nvSpPr>
          <p:cNvPr id="17" name="Rectangle 16">
            <a:extLst>
              <a:ext uri="{FF2B5EF4-FFF2-40B4-BE49-F238E27FC236}">
                <a16:creationId xmlns:a16="http://schemas.microsoft.com/office/drawing/2014/main" id="{3FDE7CEC-262F-4980-AC6F-FC41F0AF981E}"/>
              </a:ext>
            </a:extLst>
          </p:cNvPr>
          <p:cNvSpPr/>
          <p:nvPr/>
        </p:nvSpPr>
        <p:spPr>
          <a:xfrm>
            <a:off x="5000146" y="4328368"/>
            <a:ext cx="3130183"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TextBox 14">
            <a:extLst>
              <a:ext uri="{FF2B5EF4-FFF2-40B4-BE49-F238E27FC236}">
                <a16:creationId xmlns:a16="http://schemas.microsoft.com/office/drawing/2014/main" id="{C84558A5-EFFC-41D7-92C6-5E15D3FCA3BD}"/>
              </a:ext>
            </a:extLst>
          </p:cNvPr>
          <p:cNvSpPr txBox="1"/>
          <p:nvPr/>
        </p:nvSpPr>
        <p:spPr>
          <a:xfrm>
            <a:off x="376049" y="4929147"/>
            <a:ext cx="6094476" cy="646331"/>
          </a:xfrm>
          <a:prstGeom prst="rect">
            <a:avLst/>
          </a:prstGeom>
          <a:noFill/>
        </p:spPr>
        <p:txBody>
          <a:bodyPr wrap="square">
            <a:spAutoFit/>
          </a:bodyPr>
          <a:lstStyle/>
          <a:p>
            <a:r>
              <a:rPr lang="en-US" sz="1800" dirty="0">
                <a:solidFill>
                  <a:srgbClr val="DB6C30"/>
                </a:solidFill>
                <a:cs typeface="Courier New" panose="02070309020205020404" pitchFamily="49" charset="0"/>
              </a:rPr>
              <a:t>Tip: Clean the build </a:t>
            </a:r>
            <a:r>
              <a:rPr lang="en-US" sz="1800" dirty="0" err="1">
                <a:solidFill>
                  <a:srgbClr val="DB6C30"/>
                </a:solidFill>
                <a:cs typeface="Courier New" panose="02070309020205020404" pitchFamily="49" charset="0"/>
              </a:rPr>
              <a:t>dir</a:t>
            </a:r>
            <a:r>
              <a:rPr lang="en-US" sz="1800" dirty="0">
                <a:solidFill>
                  <a:srgbClr val="DB6C30"/>
                </a:solidFill>
                <a:cs typeface="Courier New" panose="02070309020205020404" pitchFamily="49" charset="0"/>
              </a:rPr>
              <a:t> before changing generator</a:t>
            </a:r>
          </a:p>
          <a:p>
            <a:r>
              <a:rPr lang="en-US" sz="1800" dirty="0">
                <a:solidFill>
                  <a:srgbClr val="DB6C30"/>
                </a:solidFill>
                <a:latin typeface="Courier New" panose="02070309020205020404" pitchFamily="49" charset="0"/>
                <a:cs typeface="Courier New" panose="02070309020205020404" pitchFamily="49" charset="0"/>
              </a:rPr>
              <a:t>$ rm –r *</a:t>
            </a:r>
          </a:p>
        </p:txBody>
      </p:sp>
    </p:spTree>
    <p:extLst>
      <p:ext uri="{BB962C8B-B14F-4D97-AF65-F5344CB8AC3E}">
        <p14:creationId xmlns:p14="http://schemas.microsoft.com/office/powerpoint/2010/main" val="226324084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Library on the system is usually part of package (download-compile-install process)</a:t>
            </a:r>
            <a:endParaRPr lang="en-US" altLang="zh-TW"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Install – is copying the files – items to copy and the destination </a:t>
            </a:r>
          </a:p>
          <a:p>
            <a:pPr marL="742950" lvl="1" indent="-342900">
              <a:buBlip>
                <a:blip r:embed="rId2"/>
              </a:buBlip>
            </a:pPr>
            <a:r>
              <a:rPr lang="en-US" altLang="zh-TW" dirty="0">
                <a:solidFill>
                  <a:srgbClr val="4E5865"/>
                </a:solidFill>
                <a:ea typeface="新細明體"/>
                <a:cs typeface="Courier New"/>
              </a:rPr>
              <a:t>How to check: where - print </a:t>
            </a:r>
            <a:r>
              <a:rPr lang="en-US" altLang="zh-TW" dirty="0">
                <a:solidFill>
                  <a:srgbClr val="4E5865"/>
                </a:solidFill>
                <a:latin typeface="Courier New" panose="02070309020205020404" pitchFamily="49" charset="0"/>
                <a:ea typeface="新細明體"/>
                <a:cs typeface="Courier New" panose="02070309020205020404" pitchFamily="49" charset="0"/>
              </a:rPr>
              <a:t>message({CMAKE_INSTALL_PREFIX})</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122</a:t>
            </a:fld>
            <a:endParaRPr lang="en-US" dirty="0"/>
          </a:p>
        </p:txBody>
      </p:sp>
      <p:grpSp>
        <p:nvGrpSpPr>
          <p:cNvPr id="8" name="Group 7">
            <a:extLst>
              <a:ext uri="{FF2B5EF4-FFF2-40B4-BE49-F238E27FC236}">
                <a16:creationId xmlns:a16="http://schemas.microsoft.com/office/drawing/2014/main" id="{BD801D24-3556-419F-BA42-54927F0F6903}"/>
              </a:ext>
            </a:extLst>
          </p:cNvPr>
          <p:cNvGrpSpPr/>
          <p:nvPr/>
        </p:nvGrpSpPr>
        <p:grpSpPr>
          <a:xfrm>
            <a:off x="1011662" y="2448235"/>
            <a:ext cx="6281012" cy="3505245"/>
            <a:chOff x="1141080" y="2471460"/>
            <a:chExt cx="5763922" cy="3869520"/>
          </a:xfrm>
        </p:grpSpPr>
        <p:sp>
          <p:nvSpPr>
            <p:cNvPr id="9" name="Frame 8">
              <a:extLst>
                <a:ext uri="{FF2B5EF4-FFF2-40B4-BE49-F238E27FC236}">
                  <a16:creationId xmlns:a16="http://schemas.microsoft.com/office/drawing/2014/main" id="{DF66CDAF-BA5E-4B7C-913E-153DC5997CE7}"/>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9C1F453F-9B39-40D8-AE02-C832520109B8}"/>
                </a:ext>
              </a:extLst>
            </p:cNvPr>
            <p:cNvSpPr txBox="1"/>
            <p:nvPr/>
          </p:nvSpPr>
          <p:spPr>
            <a:xfrm>
              <a:off x="1689522" y="3174945"/>
              <a:ext cx="5207486" cy="1800737"/>
            </a:xfrm>
            <a:prstGeom prst="rect">
              <a:avLst/>
            </a:prstGeom>
            <a:noFill/>
          </p:spPr>
          <p:txBody>
            <a:bodyPr wrap="square" rtlCol="0">
              <a:spAutoFit/>
            </a:bodyPr>
            <a:lstStyle/>
            <a:p>
              <a:r>
                <a:rPr lang="nl-BE" sz="2000" dirty="0" err="1"/>
                <a:t>install</a:t>
              </a:r>
              <a:r>
                <a:rPr lang="nl-BE" sz="2000" dirty="0"/>
                <a:t>(FILES&lt;</a:t>
              </a:r>
              <a:r>
                <a:rPr lang="nl-BE" sz="2000" dirty="0" err="1"/>
                <a:t>file_name</a:t>
              </a:r>
              <a:r>
                <a:rPr lang="nl-BE" sz="2000" dirty="0"/>
                <a:t>&gt; DESTINATION&lt;dir&gt;)</a:t>
              </a:r>
            </a:p>
            <a:p>
              <a:endParaRPr lang="nl-BE" sz="2000" dirty="0"/>
            </a:p>
            <a:p>
              <a:r>
                <a:rPr lang="nl-BE" sz="2000" dirty="0"/>
                <a:t>or </a:t>
              </a:r>
            </a:p>
            <a:p>
              <a:endParaRPr lang="nl-BE" sz="2000" dirty="0"/>
            </a:p>
            <a:p>
              <a:r>
                <a:rPr lang="nl-BE" sz="2000" dirty="0" err="1"/>
                <a:t>install</a:t>
              </a:r>
              <a:r>
                <a:rPr lang="nl-BE" sz="2000" dirty="0"/>
                <a:t>(TARGETS&lt;</a:t>
              </a:r>
              <a:r>
                <a:rPr lang="nl-BE" sz="2000" dirty="0" err="1"/>
                <a:t>tgt_name</a:t>
              </a:r>
              <a:r>
                <a:rPr lang="nl-BE" sz="2000" dirty="0"/>
                <a:t>&gt; DESTINATION&lt;dir&gt;)</a:t>
              </a:r>
            </a:p>
          </p:txBody>
        </p:sp>
      </p:grpSp>
    </p:spTree>
    <p:extLst>
      <p:ext uri="{BB962C8B-B14F-4D97-AF65-F5344CB8AC3E}">
        <p14:creationId xmlns:p14="http://schemas.microsoft.com/office/powerpoint/2010/main" val="28475658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Recommendation:</a:t>
            </a:r>
          </a:p>
          <a:p>
            <a:pPr marL="1200150" lvl="2" indent="-342900">
              <a:buBlip>
                <a:blip r:embed="rId2"/>
              </a:buBlip>
            </a:pPr>
            <a:r>
              <a:rPr lang="en-US" altLang="zh-TW" sz="2400" dirty="0">
                <a:solidFill>
                  <a:srgbClr val="4E5865"/>
                </a:solidFill>
                <a:ea typeface="新細明體"/>
              </a:rPr>
              <a:t>install() command    -&gt;    destination</a:t>
            </a:r>
          </a:p>
          <a:p>
            <a:pPr marL="1200150" lvl="2" indent="-342900">
              <a:buBlip>
                <a:blip r:embed="rId2"/>
              </a:buBlip>
            </a:pPr>
            <a:r>
              <a:rPr lang="en-US" altLang="zh-TW" sz="2400" dirty="0">
                <a:solidFill>
                  <a:srgbClr val="4E5865"/>
                </a:solidFill>
                <a:ea typeface="新細明體"/>
              </a:rPr>
              <a:t>Header files:              -&gt;   /</a:t>
            </a:r>
            <a:r>
              <a:rPr lang="en-US" altLang="zh-TW" sz="2400" dirty="0" err="1">
                <a:solidFill>
                  <a:srgbClr val="4E5865"/>
                </a:solidFill>
                <a:ea typeface="新細明體"/>
              </a:rPr>
              <a:t>usr</a:t>
            </a:r>
            <a:r>
              <a:rPr lang="en-US" altLang="zh-TW" sz="2400" dirty="0">
                <a:solidFill>
                  <a:srgbClr val="4E5865"/>
                </a:solidFill>
                <a:ea typeface="新細明體"/>
              </a:rPr>
              <a:t>/local/include/&lt;</a:t>
            </a:r>
            <a:r>
              <a:rPr lang="en-US" altLang="zh-TW" sz="2400" dirty="0" err="1">
                <a:solidFill>
                  <a:srgbClr val="4E5865"/>
                </a:solidFill>
                <a:ea typeface="新細明體"/>
              </a:rPr>
              <a:t>package_name</a:t>
            </a:r>
            <a:r>
              <a:rPr lang="en-US" altLang="zh-TW" sz="2400" dirty="0">
                <a:solidFill>
                  <a:srgbClr val="4E5865"/>
                </a:solidFill>
                <a:ea typeface="新細明體"/>
              </a:rPr>
              <a:t>&gt;</a:t>
            </a:r>
          </a:p>
          <a:p>
            <a:pPr marL="1200150" lvl="2" indent="-342900">
              <a:buBlip>
                <a:blip r:embed="rId2"/>
              </a:buBlip>
            </a:pPr>
            <a:r>
              <a:rPr lang="en-US" altLang="zh-TW" sz="2400" dirty="0">
                <a:solidFill>
                  <a:srgbClr val="4E5865"/>
                </a:solidFill>
                <a:ea typeface="新細明體"/>
              </a:rPr>
              <a:t>Targets:                       -&gt;   /</a:t>
            </a:r>
            <a:r>
              <a:rPr lang="en-US" altLang="zh-TW" sz="2400" dirty="0" err="1">
                <a:solidFill>
                  <a:srgbClr val="4E5865"/>
                </a:solidFill>
                <a:ea typeface="新細明體"/>
              </a:rPr>
              <a:t>usr</a:t>
            </a:r>
            <a:r>
              <a:rPr lang="en-US" altLang="zh-TW" sz="2400" dirty="0">
                <a:solidFill>
                  <a:srgbClr val="4E5865"/>
                </a:solidFill>
                <a:ea typeface="新細明體"/>
              </a:rPr>
              <a:t>/local/lib/&lt;</a:t>
            </a:r>
            <a:r>
              <a:rPr lang="en-US" altLang="zh-TW" sz="2400" dirty="0" err="1">
                <a:solidFill>
                  <a:srgbClr val="4E5865"/>
                </a:solidFill>
                <a:ea typeface="新細明體"/>
              </a:rPr>
              <a:t>package_name</a:t>
            </a:r>
            <a:r>
              <a:rPr lang="en-US" altLang="zh-TW" sz="2400" dirty="0">
                <a:solidFill>
                  <a:srgbClr val="4E5865"/>
                </a:solidFill>
                <a:ea typeface="新細明體"/>
              </a:rPr>
              <a:t>&gt;</a:t>
            </a:r>
          </a:p>
          <a:p>
            <a:pPr marL="1200150" lvl="2" indent="-342900">
              <a:buBlip>
                <a:blip r:embed="rId2"/>
              </a:buBlip>
            </a:pP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rPr>
              <a:t>Nothing is installed in include or lib folder after </a:t>
            </a:r>
            <a:r>
              <a:rPr lang="en-US" altLang="zh-TW" dirty="0">
                <a:solidFill>
                  <a:srgbClr val="4E5865"/>
                </a:solidFill>
                <a:latin typeface="Courier New" panose="02070309020205020404" pitchFamily="49" charset="0"/>
                <a:ea typeface="新細明體"/>
                <a:cs typeface="Courier New" panose="02070309020205020404" pitchFamily="49" charset="0"/>
              </a:rPr>
              <a:t>make</a:t>
            </a:r>
            <a:r>
              <a:rPr lang="en-US" altLang="zh-TW" dirty="0">
                <a:solidFill>
                  <a:srgbClr val="4E5865"/>
                </a:solidFill>
                <a:ea typeface="新細明體"/>
                <a:cs typeface="Courier New" panose="02070309020205020404" pitchFamily="49" charset="0"/>
              </a:rPr>
              <a:t> command</a:t>
            </a:r>
            <a:r>
              <a:rPr lang="en-US" altLang="zh-TW" dirty="0">
                <a:solidFill>
                  <a:srgbClr val="4E5865"/>
                </a:solidFill>
                <a:ea typeface="新細明體"/>
              </a:rPr>
              <a:t>, only after </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dirty="0" err="1">
                <a:solidFill>
                  <a:srgbClr val="4E5865"/>
                </a:solidFill>
                <a:latin typeface="Courier New" panose="02070309020205020404" pitchFamily="49" charset="0"/>
                <a:ea typeface="新細明體"/>
                <a:cs typeface="Courier New" panose="02070309020205020404" pitchFamily="49" charset="0"/>
              </a:rPr>
              <a:t>sudo</a:t>
            </a:r>
            <a:r>
              <a:rPr lang="en-US" altLang="zh-TW" dirty="0">
                <a:solidFill>
                  <a:srgbClr val="4E5865"/>
                </a:solidFill>
                <a:latin typeface="Courier New" panose="02070309020205020404" pitchFamily="49" charset="0"/>
                <a:ea typeface="新細明體"/>
                <a:cs typeface="Courier New" panose="02070309020205020404" pitchFamily="49" charset="0"/>
              </a:rPr>
              <a:t>) make install</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sz="2400" dirty="0">
                <a:solidFill>
                  <a:srgbClr val="4E5865"/>
                </a:solidFill>
                <a:ea typeface="新細明體"/>
              </a:rPr>
              <a:t>If we edited </a:t>
            </a:r>
            <a:r>
              <a:rPr lang="en-US" altLang="zh-TW" sz="2400" dirty="0" err="1">
                <a:solidFill>
                  <a:srgbClr val="4E5865"/>
                </a:solidFill>
                <a:ea typeface="新細明體"/>
              </a:rPr>
              <a:t>CMakefile</a:t>
            </a:r>
            <a:r>
              <a:rPr lang="en-US" altLang="zh-TW" sz="2400" dirty="0">
                <a:solidFill>
                  <a:srgbClr val="4E5865"/>
                </a:solidFill>
                <a:ea typeface="新細明體"/>
              </a:rPr>
              <a:t> and forgot to run </a:t>
            </a:r>
            <a:r>
              <a:rPr lang="en-US" altLang="zh-TW" sz="2400" dirty="0" err="1">
                <a:solidFill>
                  <a:srgbClr val="4E5865"/>
                </a:solidFill>
                <a:ea typeface="新細明體"/>
              </a:rPr>
              <a:t>cmake</a:t>
            </a:r>
            <a:r>
              <a:rPr lang="en-US" altLang="zh-TW" sz="2400" dirty="0">
                <a:solidFill>
                  <a:srgbClr val="4E5865"/>
                </a:solidFill>
                <a:ea typeface="新細明體"/>
              </a:rPr>
              <a:t> the </a:t>
            </a:r>
            <a:r>
              <a:rPr lang="en-US" altLang="zh-TW" sz="2400" dirty="0" err="1">
                <a:solidFill>
                  <a:srgbClr val="4E5865"/>
                </a:solidFill>
                <a:ea typeface="新細明體"/>
              </a:rPr>
              <a:t>maketool</a:t>
            </a:r>
            <a:r>
              <a:rPr lang="en-US" altLang="zh-TW" sz="2400" dirty="0">
                <a:solidFill>
                  <a:srgbClr val="4E5865"/>
                </a:solidFill>
                <a:ea typeface="新細明體"/>
              </a:rPr>
              <a:t> will run </a:t>
            </a:r>
            <a:r>
              <a:rPr lang="en-US" altLang="zh-TW" sz="2400" dirty="0" err="1">
                <a:solidFill>
                  <a:srgbClr val="4E5865"/>
                </a:solidFill>
                <a:ea typeface="新細明體"/>
              </a:rPr>
              <a:t>cmake</a:t>
            </a:r>
            <a:r>
              <a:rPr lang="en-US" altLang="zh-TW" sz="2400" dirty="0">
                <a:solidFill>
                  <a:srgbClr val="4E5865"/>
                </a:solidFill>
                <a:ea typeface="新細明體"/>
              </a:rPr>
              <a:t> for us.</a:t>
            </a:r>
          </a:p>
          <a:p>
            <a:pPr marL="742950" lvl="1" indent="-342900">
              <a:buBlip>
                <a:blip r:embed="rId2"/>
              </a:buBlip>
            </a:pPr>
            <a:r>
              <a:rPr lang="en-US" altLang="zh-TW" sz="2400" dirty="0">
                <a:solidFill>
                  <a:srgbClr val="4E5865"/>
                </a:solidFill>
                <a:ea typeface="新細明體"/>
              </a:rPr>
              <a:t>BUT: not available when first time building project – there is no </a:t>
            </a:r>
            <a:r>
              <a:rPr lang="en-US" altLang="zh-TW" dirty="0" err="1">
                <a:solidFill>
                  <a:srgbClr val="4E5865"/>
                </a:solidFill>
                <a:ea typeface="新細明體"/>
              </a:rPr>
              <a:t>M</a:t>
            </a:r>
            <a:r>
              <a:rPr lang="en-US" altLang="zh-TW" sz="2400" dirty="0" err="1">
                <a:solidFill>
                  <a:srgbClr val="4E5865"/>
                </a:solidFill>
                <a:ea typeface="新細明體"/>
              </a:rPr>
              <a:t>akefile</a:t>
            </a:r>
            <a:r>
              <a:rPr lang="en-US" altLang="zh-TW" sz="2400" dirty="0">
                <a:solidFill>
                  <a:srgbClr val="4E5865"/>
                </a:solidFill>
                <a:ea typeface="新細明體"/>
              </a:rPr>
              <a:t> yet.</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123</a:t>
            </a:fld>
            <a:endParaRPr lang="en-US" dirty="0"/>
          </a:p>
        </p:txBody>
      </p:sp>
    </p:spTree>
    <p:extLst>
      <p:ext uri="{BB962C8B-B14F-4D97-AF65-F5344CB8AC3E}">
        <p14:creationId xmlns:p14="http://schemas.microsoft.com/office/powerpoint/2010/main" val="25864103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C1678C2-D152-47E4-AA86-9FE757F07237}"/>
              </a:ext>
            </a:extLst>
          </p:cNvPr>
          <p:cNvPicPr>
            <a:picLocks noChangeAspect="1"/>
          </p:cNvPicPr>
          <p:nvPr/>
        </p:nvPicPr>
        <p:blipFill>
          <a:blip r:embed="rId2"/>
          <a:stretch>
            <a:fillRect/>
          </a:stretch>
        </p:blipFill>
        <p:spPr>
          <a:xfrm>
            <a:off x="583692" y="2624494"/>
            <a:ext cx="5572125" cy="1962150"/>
          </a:xfrm>
          <a:prstGeom prst="rect">
            <a:avLst/>
          </a:prstGeom>
        </p:spPr>
      </p:pic>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124</a:t>
            </a:fld>
            <a:endParaRPr lang="en-US" dirty="0"/>
          </a:p>
        </p:txBody>
      </p:sp>
      <p:pic>
        <p:nvPicPr>
          <p:cNvPr id="6" name="Picture 5">
            <a:extLst>
              <a:ext uri="{FF2B5EF4-FFF2-40B4-BE49-F238E27FC236}">
                <a16:creationId xmlns:a16="http://schemas.microsoft.com/office/drawing/2014/main" id="{432D723E-7897-4C98-8F55-5BDA4D509361}"/>
              </a:ext>
            </a:extLst>
          </p:cNvPr>
          <p:cNvPicPr>
            <a:picLocks noChangeAspect="1"/>
          </p:cNvPicPr>
          <p:nvPr/>
        </p:nvPicPr>
        <p:blipFill>
          <a:blip r:embed="rId3"/>
          <a:stretch>
            <a:fillRect/>
          </a:stretch>
        </p:blipFill>
        <p:spPr>
          <a:xfrm>
            <a:off x="583692" y="960360"/>
            <a:ext cx="10896600" cy="1495425"/>
          </a:xfrm>
          <a:prstGeom prst="rect">
            <a:avLst/>
          </a:prstGeom>
        </p:spPr>
      </p:pic>
      <p:pic>
        <p:nvPicPr>
          <p:cNvPr id="8" name="Picture 7">
            <a:extLst>
              <a:ext uri="{FF2B5EF4-FFF2-40B4-BE49-F238E27FC236}">
                <a16:creationId xmlns:a16="http://schemas.microsoft.com/office/drawing/2014/main" id="{22998A0F-14A3-4547-884D-D515041E77C8}"/>
              </a:ext>
            </a:extLst>
          </p:cNvPr>
          <p:cNvPicPr>
            <a:picLocks noChangeAspect="1"/>
          </p:cNvPicPr>
          <p:nvPr/>
        </p:nvPicPr>
        <p:blipFill>
          <a:blip r:embed="rId4"/>
          <a:stretch>
            <a:fillRect/>
          </a:stretch>
        </p:blipFill>
        <p:spPr>
          <a:xfrm>
            <a:off x="583692" y="4689202"/>
            <a:ext cx="7296150" cy="1057275"/>
          </a:xfrm>
          <a:prstGeom prst="rect">
            <a:avLst/>
          </a:prstGeom>
        </p:spPr>
      </p:pic>
      <p:sp>
        <p:nvSpPr>
          <p:cNvPr id="14" name="Rectangle 13">
            <a:extLst>
              <a:ext uri="{FF2B5EF4-FFF2-40B4-BE49-F238E27FC236}">
                <a16:creationId xmlns:a16="http://schemas.microsoft.com/office/drawing/2014/main" id="{6B014E05-BBB3-413D-B96C-B155208307D9}"/>
              </a:ext>
            </a:extLst>
          </p:cNvPr>
          <p:cNvSpPr/>
          <p:nvPr/>
        </p:nvSpPr>
        <p:spPr>
          <a:xfrm>
            <a:off x="505688" y="3574207"/>
            <a:ext cx="5339162" cy="47712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5" name="Rectangle 14">
            <a:extLst>
              <a:ext uri="{FF2B5EF4-FFF2-40B4-BE49-F238E27FC236}">
                <a16:creationId xmlns:a16="http://schemas.microsoft.com/office/drawing/2014/main" id="{C2FA13EE-4D3E-40FA-87E9-D1B55EC64E92}"/>
              </a:ext>
            </a:extLst>
          </p:cNvPr>
          <p:cNvSpPr/>
          <p:nvPr/>
        </p:nvSpPr>
        <p:spPr>
          <a:xfrm>
            <a:off x="505689" y="5073417"/>
            <a:ext cx="3106191"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6" name="Rectangle 15">
            <a:extLst>
              <a:ext uri="{FF2B5EF4-FFF2-40B4-BE49-F238E27FC236}">
                <a16:creationId xmlns:a16="http://schemas.microsoft.com/office/drawing/2014/main" id="{59125B7A-F5BE-4836-81F9-4891869C2D4B}"/>
              </a:ext>
            </a:extLst>
          </p:cNvPr>
          <p:cNvSpPr/>
          <p:nvPr/>
        </p:nvSpPr>
        <p:spPr>
          <a:xfrm>
            <a:off x="505688" y="1801215"/>
            <a:ext cx="10974604" cy="71593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TextBox 26">
            <a:extLst>
              <a:ext uri="{FF2B5EF4-FFF2-40B4-BE49-F238E27FC236}">
                <a16:creationId xmlns:a16="http://schemas.microsoft.com/office/drawing/2014/main" id="{92382C32-C93C-4B3D-B2D8-1D5DBC160C9B}"/>
              </a:ext>
            </a:extLst>
          </p:cNvPr>
          <p:cNvSpPr txBox="1"/>
          <p:nvPr/>
        </p:nvSpPr>
        <p:spPr>
          <a:xfrm>
            <a:off x="8408354" y="3507555"/>
            <a:ext cx="1589354" cy="461665"/>
          </a:xfrm>
          <a:prstGeom prst="rect">
            <a:avLst/>
          </a:prstGeom>
          <a:solidFill>
            <a:srgbClr val="DB6D32"/>
          </a:solidFill>
        </p:spPr>
        <p:txBody>
          <a:bodyPr wrap="square" rtlCol="0">
            <a:spAutoFit/>
          </a:bodyPr>
          <a:lstStyle/>
          <a:p>
            <a:r>
              <a:rPr lang="nl-BE" sz="2400" b="1" dirty="0"/>
              <a:t>example20</a:t>
            </a:r>
          </a:p>
        </p:txBody>
      </p:sp>
    </p:spTree>
    <p:extLst>
      <p:ext uri="{BB962C8B-B14F-4D97-AF65-F5344CB8AC3E}">
        <p14:creationId xmlns:p14="http://schemas.microsoft.com/office/powerpoint/2010/main" val="12128884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pic>
        <p:nvPicPr>
          <p:cNvPr id="18" name="Content Placeholder 17">
            <a:extLst>
              <a:ext uri="{FF2B5EF4-FFF2-40B4-BE49-F238E27FC236}">
                <a16:creationId xmlns:a16="http://schemas.microsoft.com/office/drawing/2014/main" id="{C682D19F-03DD-4FEC-9FC6-B20722198FB4}"/>
              </a:ext>
            </a:extLst>
          </p:cNvPr>
          <p:cNvPicPr>
            <a:picLocks noGrp="1" noChangeAspect="1"/>
          </p:cNvPicPr>
          <p:nvPr>
            <p:ph idx="1"/>
          </p:nvPr>
        </p:nvPicPr>
        <p:blipFill>
          <a:blip r:embed="rId2"/>
          <a:stretch>
            <a:fillRect/>
          </a:stretch>
        </p:blipFill>
        <p:spPr>
          <a:xfrm>
            <a:off x="817682" y="1166927"/>
            <a:ext cx="10820400" cy="828675"/>
          </a:xfrm>
        </p:spPr>
      </p:pic>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125</a:t>
            </a:fld>
            <a:endParaRPr lang="en-US" dirty="0"/>
          </a:p>
        </p:txBody>
      </p:sp>
      <p:sp>
        <p:nvSpPr>
          <p:cNvPr id="14" name="Rectangle 13">
            <a:extLst>
              <a:ext uri="{FF2B5EF4-FFF2-40B4-BE49-F238E27FC236}">
                <a16:creationId xmlns:a16="http://schemas.microsoft.com/office/drawing/2014/main" id="{6B014E05-BBB3-413D-B96C-B155208307D9}"/>
              </a:ext>
            </a:extLst>
          </p:cNvPr>
          <p:cNvSpPr/>
          <p:nvPr/>
        </p:nvSpPr>
        <p:spPr>
          <a:xfrm>
            <a:off x="739239" y="1416372"/>
            <a:ext cx="5686728"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4" name="Picture 3">
            <a:extLst>
              <a:ext uri="{FF2B5EF4-FFF2-40B4-BE49-F238E27FC236}">
                <a16:creationId xmlns:a16="http://schemas.microsoft.com/office/drawing/2014/main" id="{013CE48F-3109-4E98-860D-45E0D283F597}"/>
              </a:ext>
            </a:extLst>
          </p:cNvPr>
          <p:cNvPicPr>
            <a:picLocks noChangeAspect="1"/>
          </p:cNvPicPr>
          <p:nvPr/>
        </p:nvPicPr>
        <p:blipFill>
          <a:blip r:embed="rId3"/>
          <a:stretch>
            <a:fillRect/>
          </a:stretch>
        </p:blipFill>
        <p:spPr>
          <a:xfrm>
            <a:off x="817682" y="2365564"/>
            <a:ext cx="7038975" cy="2428875"/>
          </a:xfrm>
          <a:prstGeom prst="rect">
            <a:avLst/>
          </a:prstGeom>
        </p:spPr>
      </p:pic>
    </p:spTree>
    <p:extLst>
      <p:ext uri="{BB962C8B-B14F-4D97-AF65-F5344CB8AC3E}">
        <p14:creationId xmlns:p14="http://schemas.microsoft.com/office/powerpoint/2010/main" val="15159925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Comments in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We</a:t>
            </a:r>
            <a:r>
              <a:rPr lang="en-US" altLang="zh-TW" sz="2400" dirty="0">
                <a:solidFill>
                  <a:srgbClr val="4E5865"/>
                </a:solidFill>
                <a:ea typeface="新細明體"/>
              </a:rPr>
              <a:t> can have single line comment by prepending a line with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a comment</a:t>
            </a:r>
          </a:p>
          <a:p>
            <a:pPr marL="742950" lvl="1" indent="-342900">
              <a:buBlip>
                <a:blip r:embed="rId2"/>
              </a:buBlip>
            </a:pPr>
            <a:r>
              <a:rPr lang="en-US" altLang="zh-TW" sz="2400" dirty="0">
                <a:solidFill>
                  <a:srgbClr val="4E5865"/>
                </a:solidFill>
                <a:ea typeface="新細明體"/>
              </a:rPr>
              <a:t>We can also have multi-line comment by wrapping the lines between #[[ and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rPr>
              <a:t>We can also un-comment the multi-line comments by prepending #[[ and #]] with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126</a:t>
            </a:fld>
            <a:endParaRPr lang="en-US" dirty="0"/>
          </a:p>
        </p:txBody>
      </p:sp>
    </p:spTree>
    <p:extLst>
      <p:ext uri="{BB962C8B-B14F-4D97-AF65-F5344CB8AC3E}">
        <p14:creationId xmlns:p14="http://schemas.microsoft.com/office/powerpoint/2010/main" val="30762330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Comments in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also have nested comments, with the help of =, like this:</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4</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5</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6</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7</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8</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9</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127</a:t>
            </a:fld>
            <a:endParaRPr lang="en-US" dirty="0"/>
          </a:p>
        </p:txBody>
      </p:sp>
    </p:spTree>
    <p:extLst>
      <p:ext uri="{BB962C8B-B14F-4D97-AF65-F5344CB8AC3E}">
        <p14:creationId xmlns:p14="http://schemas.microsoft.com/office/powerpoint/2010/main" val="39543514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Running CMakeLists.txt in Script mode using -P option:</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-P CMakeLists.txt</a:t>
            </a:r>
          </a:p>
          <a:p>
            <a:pPr marL="742950" lvl="1" indent="-342900">
              <a:buBlip>
                <a:blip r:embed="rId2"/>
              </a:buBlip>
            </a:pPr>
            <a:r>
              <a:rPr lang="en-US" altLang="zh-TW" dirty="0">
                <a:solidFill>
                  <a:srgbClr val="4E5865"/>
                </a:solidFill>
                <a:ea typeface="新細明體"/>
              </a:rPr>
              <a:t>There is another fancy way of doing this in the Linux terminal, which is similar to executing a bash or a python script.</a:t>
            </a:r>
          </a:p>
          <a:p>
            <a:pPr marL="742950" lvl="1" indent="-342900">
              <a:buBlip>
                <a:blip r:embed="rId2"/>
              </a:buBlip>
            </a:pPr>
            <a:r>
              <a:rPr lang="en-US" altLang="zh-TW" dirty="0">
                <a:solidFill>
                  <a:srgbClr val="4E5865"/>
                </a:solidFill>
                <a:ea typeface="新細明體"/>
              </a:rPr>
              <a:t>Run the command </a:t>
            </a:r>
            <a:r>
              <a:rPr lang="en-US" altLang="zh-TW" dirty="0">
                <a:solidFill>
                  <a:srgbClr val="4E5865"/>
                </a:solidFill>
                <a:latin typeface="Courier New" panose="02070309020205020404" pitchFamily="49" charset="0"/>
                <a:ea typeface="新細明體"/>
                <a:cs typeface="Courier New" panose="02070309020205020404" pitchFamily="49" charset="0"/>
              </a:rPr>
              <a:t>which </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a:t>
            </a:r>
            <a:r>
              <a:rPr lang="en-US" altLang="zh-TW" dirty="0">
                <a:solidFill>
                  <a:srgbClr val="4E5865"/>
                </a:solidFill>
                <a:ea typeface="新細明體"/>
              </a:rPr>
              <a:t>in your terminal. It will give you the location of the </a:t>
            </a:r>
            <a:r>
              <a:rPr lang="en-US" altLang="zh-TW" dirty="0" err="1">
                <a:solidFill>
                  <a:srgbClr val="4E5865"/>
                </a:solidFill>
                <a:ea typeface="新細明體"/>
              </a:rPr>
              <a:t>cmake</a:t>
            </a:r>
            <a:r>
              <a:rPr lang="en-US" altLang="zh-TW" dirty="0">
                <a:solidFill>
                  <a:srgbClr val="4E5865"/>
                </a:solidFill>
                <a:ea typeface="新細明體"/>
              </a:rPr>
              <a:t> executable. In my case, it is </a:t>
            </a:r>
            <a:r>
              <a:rPr lang="en-US" altLang="zh-TW" dirty="0">
                <a:solidFill>
                  <a:srgbClr val="4E5865"/>
                </a:solidFill>
                <a:latin typeface="Courier New" panose="02070309020205020404" pitchFamily="49" charset="0"/>
                <a:ea typeface="新細明體"/>
                <a:cs typeface="Courier New" panose="02070309020205020404" pitchFamily="49" charset="0"/>
              </a:rPr>
              <a:t>/apps/</a:t>
            </a:r>
            <a:r>
              <a:rPr lang="en-US" altLang="zh-TW" dirty="0" err="1">
                <a:solidFill>
                  <a:srgbClr val="4E5865"/>
                </a:solidFill>
                <a:latin typeface="Courier New" panose="02070309020205020404" pitchFamily="49" charset="0"/>
                <a:ea typeface="新細明體"/>
                <a:cs typeface="Courier New" panose="02070309020205020404" pitchFamily="49" charset="0"/>
              </a:rPr>
              <a:t>leuven</a:t>
            </a:r>
            <a:r>
              <a:rPr lang="en-US" altLang="zh-TW" dirty="0">
                <a:solidFill>
                  <a:srgbClr val="4E5865"/>
                </a:solidFill>
                <a:latin typeface="Courier New" panose="02070309020205020404" pitchFamily="49" charset="0"/>
                <a:ea typeface="新細明體"/>
                <a:cs typeface="Courier New" panose="02070309020205020404" pitchFamily="49" charset="0"/>
              </a:rPr>
              <a:t>/rocky8/</a:t>
            </a:r>
            <a:r>
              <a:rPr lang="en-US" altLang="zh-TW" dirty="0" err="1">
                <a:solidFill>
                  <a:srgbClr val="4E5865"/>
                </a:solidFill>
                <a:latin typeface="Courier New" panose="02070309020205020404" pitchFamily="49" charset="0"/>
                <a:ea typeface="新細明體"/>
                <a:cs typeface="Courier New" panose="02070309020205020404" pitchFamily="49" charset="0"/>
              </a:rPr>
              <a:t>skylake</a:t>
            </a:r>
            <a:r>
              <a:rPr lang="en-US" altLang="zh-TW" dirty="0">
                <a:solidFill>
                  <a:srgbClr val="4E5865"/>
                </a:solidFill>
                <a:latin typeface="Courier New" panose="02070309020205020404" pitchFamily="49" charset="0"/>
                <a:ea typeface="新細明體"/>
                <a:cs typeface="Courier New" panose="02070309020205020404" pitchFamily="49" charset="0"/>
              </a:rPr>
              <a:t>/2021a/software/</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/3.22.1-GCCcore-10.3.0/bin/</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a:solidFill>
                  <a:srgbClr val="4E5865"/>
                </a:solidFill>
                <a:ea typeface="新細明體"/>
              </a:rPr>
              <a:t>Open the CMakeLists.txt file and paste the following code in its first line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/apps/</a:t>
            </a:r>
            <a:r>
              <a:rPr lang="en-US" altLang="zh-TW" dirty="0" err="1">
                <a:solidFill>
                  <a:srgbClr val="4E5865"/>
                </a:solidFill>
                <a:latin typeface="Courier New" panose="02070309020205020404" pitchFamily="49" charset="0"/>
                <a:ea typeface="新細明體"/>
                <a:cs typeface="Courier New" panose="02070309020205020404" pitchFamily="49" charset="0"/>
              </a:rPr>
              <a:t>leuven</a:t>
            </a:r>
            <a:r>
              <a:rPr lang="en-US" altLang="zh-TW" dirty="0">
                <a:solidFill>
                  <a:srgbClr val="4E5865"/>
                </a:solidFill>
                <a:latin typeface="Courier New" panose="02070309020205020404" pitchFamily="49" charset="0"/>
                <a:ea typeface="新細明體"/>
                <a:cs typeface="Courier New" panose="02070309020205020404" pitchFamily="49" charset="0"/>
              </a:rPr>
              <a:t>/rocky8/</a:t>
            </a:r>
            <a:r>
              <a:rPr lang="en-US" altLang="zh-TW" dirty="0" err="1">
                <a:solidFill>
                  <a:srgbClr val="4E5865"/>
                </a:solidFill>
                <a:latin typeface="Courier New" panose="02070309020205020404" pitchFamily="49" charset="0"/>
                <a:ea typeface="新細明體"/>
                <a:cs typeface="Courier New" panose="02070309020205020404" pitchFamily="49" charset="0"/>
              </a:rPr>
              <a:t>skylake</a:t>
            </a:r>
            <a:r>
              <a:rPr lang="en-US" altLang="zh-TW" dirty="0">
                <a:solidFill>
                  <a:srgbClr val="4E5865"/>
                </a:solidFill>
                <a:latin typeface="Courier New" panose="02070309020205020404" pitchFamily="49" charset="0"/>
                <a:ea typeface="新細明體"/>
                <a:cs typeface="Courier New" panose="02070309020205020404" pitchFamily="49" charset="0"/>
              </a:rPr>
              <a:t>/2021a/software/</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/3.22.1-GCCcore-10.3.0/bin/</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-P</a:t>
            </a:r>
          </a:p>
          <a:p>
            <a:pPr marL="742950" lvl="1" indent="-342900">
              <a:buBlip>
                <a:blip r:embed="rId2"/>
              </a:buBlip>
            </a:pPr>
            <a:r>
              <a:rPr lang="en-US" altLang="zh-TW" dirty="0">
                <a:solidFill>
                  <a:srgbClr val="4E5865"/>
                </a:solidFill>
                <a:ea typeface="新細明體"/>
              </a:rPr>
              <a:t>Give the execution permission to the CMakeLists.txt file  by running the command: </a:t>
            </a:r>
            <a:r>
              <a:rPr lang="en-US" altLang="zh-TW" dirty="0" err="1">
                <a:solidFill>
                  <a:srgbClr val="4E5865"/>
                </a:solidFill>
                <a:latin typeface="Courier New" panose="02070309020205020404" pitchFamily="49" charset="0"/>
                <a:ea typeface="新細明體"/>
                <a:cs typeface="Courier New" panose="02070309020205020404" pitchFamily="49" charset="0"/>
              </a:rPr>
              <a:t>chmod</a:t>
            </a:r>
            <a:r>
              <a:rPr lang="en-US" altLang="zh-TW" dirty="0">
                <a:solidFill>
                  <a:srgbClr val="4E5865"/>
                </a:solidFill>
                <a:latin typeface="Courier New" panose="02070309020205020404" pitchFamily="49" charset="0"/>
                <a:ea typeface="新細明體"/>
                <a:cs typeface="Courier New" panose="02070309020205020404" pitchFamily="49" charset="0"/>
              </a:rPr>
              <a:t> +x CMakeLists.txt</a:t>
            </a:r>
          </a:p>
          <a:p>
            <a:pPr marL="742950" lvl="1" indent="-342900">
              <a:buBlip>
                <a:blip r:embed="rId2"/>
              </a:buBlip>
            </a:pPr>
            <a:r>
              <a:rPr lang="en-US" altLang="zh-TW" dirty="0">
                <a:solidFill>
                  <a:srgbClr val="4E5865"/>
                </a:solidFill>
                <a:ea typeface="新細明體"/>
              </a:rPr>
              <a:t>Now, you can either use the command  </a:t>
            </a:r>
            <a:r>
              <a:rPr lang="en-US" altLang="zh-TW" dirty="0">
                <a:solidFill>
                  <a:srgbClr val="4E5865"/>
                </a:solidFill>
                <a:latin typeface="Courier New" panose="02070309020205020404" pitchFamily="49" charset="0"/>
                <a:ea typeface="新細明體"/>
                <a:cs typeface="Courier New" panose="02070309020205020404" pitchFamily="49" charset="0"/>
              </a:rPr>
              <a:t>./CMakeLists.txt </a:t>
            </a:r>
            <a:r>
              <a:rPr lang="en-US" altLang="zh-TW" dirty="0">
                <a:solidFill>
                  <a:srgbClr val="4E5865"/>
                </a:solidFill>
                <a:ea typeface="新細明體"/>
              </a:rPr>
              <a:t>to run the CMakeLists.txt file in the script mode. </a:t>
            </a:r>
          </a:p>
          <a:p>
            <a:pPr marL="742950" lvl="1" indent="-342900">
              <a:buBlip>
                <a:blip r:embed="rId2"/>
              </a:buBlip>
            </a:pPr>
            <a:endParaRPr lang="en-US" altLang="zh-TW"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128</a:t>
            </a:fld>
            <a:endParaRPr lang="en-US" dirty="0"/>
          </a:p>
        </p:txBody>
      </p:sp>
      <p:sp>
        <p:nvSpPr>
          <p:cNvPr id="5" name="TextBox 4">
            <a:extLst>
              <a:ext uri="{FF2B5EF4-FFF2-40B4-BE49-F238E27FC236}">
                <a16:creationId xmlns:a16="http://schemas.microsoft.com/office/drawing/2014/main" id="{ACB6A1F8-4AFA-4242-B254-D20B2801B37E}"/>
              </a:ext>
            </a:extLst>
          </p:cNvPr>
          <p:cNvSpPr txBox="1"/>
          <p:nvPr/>
        </p:nvSpPr>
        <p:spPr>
          <a:xfrm>
            <a:off x="9456978" y="770319"/>
            <a:ext cx="1589354" cy="461665"/>
          </a:xfrm>
          <a:prstGeom prst="rect">
            <a:avLst/>
          </a:prstGeom>
          <a:solidFill>
            <a:srgbClr val="DB6D32"/>
          </a:solidFill>
        </p:spPr>
        <p:txBody>
          <a:bodyPr wrap="square" rtlCol="0">
            <a:spAutoFit/>
          </a:bodyPr>
          <a:lstStyle/>
          <a:p>
            <a:r>
              <a:rPr lang="nl-BE" sz="2400" b="1" dirty="0"/>
              <a:t>example21</a:t>
            </a:r>
          </a:p>
        </p:txBody>
      </p:sp>
    </p:spTree>
    <p:extLst>
      <p:ext uri="{BB962C8B-B14F-4D97-AF65-F5344CB8AC3E}">
        <p14:creationId xmlns:p14="http://schemas.microsoft.com/office/powerpoint/2010/main" val="1987183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Debug vs Release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How can we handle different build configurations like debug, release etc. using CMakeLists.txt file?</a:t>
            </a:r>
          </a:p>
          <a:p>
            <a:pPr marL="400050" lvl="1" indent="0">
              <a:buNone/>
            </a:pPr>
            <a:endParaRPr lang="en-US" altLang="zh-TW" dirty="0">
              <a:solidFill>
                <a:srgbClr val="4E5865"/>
              </a:solidFill>
              <a:ea typeface="新細明體"/>
            </a:endParaRPr>
          </a:p>
          <a:p>
            <a:pPr marL="857250" lvl="2" indent="0">
              <a:buNone/>
            </a:pPr>
            <a:r>
              <a:rPr lang="en-US" altLang="zh-TW" sz="2400" dirty="0">
                <a:solidFill>
                  <a:srgbClr val="4E5865"/>
                </a:solidFill>
                <a:ea typeface="新細明體"/>
              </a:rPr>
              <a:t>Make a project, which does not dependent on any external library. In this case, you can directly set a normal variable CMAKE_BUILD_TYPE to Debug or Release, while generating build system files. To do that, simply execute </a:t>
            </a:r>
          </a:p>
          <a:p>
            <a:pPr marL="857250" lvl="2" indent="0">
              <a:buNone/>
            </a:pPr>
            <a:endParaRPr lang="en-US" altLang="zh-TW" sz="2400" dirty="0">
              <a:solidFill>
                <a:srgbClr val="4E5865"/>
              </a:solidFill>
              <a:ea typeface="新細明體"/>
            </a:endParaRPr>
          </a:p>
          <a:p>
            <a:pPr marL="857250" lvl="2"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-DCMAKE_BUILD_TYPE=Debug .. </a:t>
            </a:r>
            <a:r>
              <a:rPr lang="en-US" altLang="zh-TW" sz="2400" dirty="0">
                <a:solidFill>
                  <a:srgbClr val="4E5865"/>
                </a:solidFill>
                <a:ea typeface="新細明體"/>
              </a:rPr>
              <a:t>or</a:t>
            </a:r>
          </a:p>
          <a:p>
            <a:pPr marL="857250" lvl="2"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-DCMAKE_BUILD_TYPE=Release .. </a:t>
            </a:r>
            <a:r>
              <a:rPr lang="en-US" altLang="zh-TW" sz="2400" dirty="0">
                <a:solidFill>
                  <a:srgbClr val="4E5865"/>
                </a:solidFill>
                <a:ea typeface="新細明體"/>
              </a:rPr>
              <a:t>commands. </a:t>
            </a:r>
          </a:p>
          <a:p>
            <a:pPr marL="857250" lvl="2" indent="0">
              <a:buNone/>
            </a:pPr>
            <a:endParaRPr lang="en-US" altLang="zh-TW" sz="2400" dirty="0">
              <a:solidFill>
                <a:srgbClr val="4E5865"/>
              </a:solidFill>
              <a:ea typeface="新細明體"/>
            </a:endParaRPr>
          </a:p>
          <a:p>
            <a:pPr marL="857250" lvl="2" indent="0">
              <a:buNone/>
            </a:pPr>
            <a:r>
              <a:rPr lang="en-US" altLang="zh-TW" sz="2400" dirty="0">
                <a:solidFill>
                  <a:srgbClr val="4E5865"/>
                </a:solidFill>
                <a:ea typeface="新細明體"/>
              </a:rPr>
              <a:t>Release build is faster and also has less file size compared to the debug build. When you set the CMAKE_BUILD_TYPE variable, the compiler flags are automatically modified to offer you the desired optimization levels.</a:t>
            </a:r>
          </a:p>
          <a:p>
            <a:pPr marL="400050" lvl="1" indent="0">
              <a:buNone/>
            </a:pPr>
            <a:endParaRPr lang="en-US" altLang="zh-TW"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129</a:t>
            </a:fld>
            <a:endParaRPr lang="en-US" dirty="0"/>
          </a:p>
        </p:txBody>
      </p:sp>
    </p:spTree>
    <p:extLst>
      <p:ext uri="{BB962C8B-B14F-4D97-AF65-F5344CB8AC3E}">
        <p14:creationId xmlns:p14="http://schemas.microsoft.com/office/powerpoint/2010/main" val="90833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CMakeLists.txt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Used to create executable</a:t>
            </a:r>
          </a:p>
          <a:p>
            <a:pPr marL="742950" lvl="1" indent="-342900">
              <a:buBlip>
                <a:blip r:embed="rId2"/>
              </a:buBlip>
            </a:pPr>
            <a:r>
              <a:rPr lang="en-US" altLang="zh-TW" dirty="0">
                <a:solidFill>
                  <a:srgbClr val="4E5865"/>
                </a:solidFill>
                <a:ea typeface="新細明體"/>
                <a:cs typeface="Courier New"/>
              </a:rPr>
              <a:t>Name of executable should be the 1</a:t>
            </a:r>
            <a:r>
              <a:rPr lang="en-US" altLang="zh-TW" baseline="30000" dirty="0">
                <a:solidFill>
                  <a:srgbClr val="4E5865"/>
                </a:solidFill>
                <a:ea typeface="新細明體"/>
                <a:cs typeface="Courier New"/>
              </a:rPr>
              <a:t>st</a:t>
            </a:r>
            <a:r>
              <a:rPr lang="en-US" altLang="zh-TW" dirty="0">
                <a:solidFill>
                  <a:srgbClr val="4E5865"/>
                </a:solidFill>
                <a:ea typeface="新細明體"/>
                <a:cs typeface="Courier New"/>
              </a:rPr>
              <a:t> argument</a:t>
            </a:r>
          </a:p>
          <a:p>
            <a:pPr marL="742950" lvl="1" indent="-342900">
              <a:buBlip>
                <a:blip r:embed="rId2"/>
              </a:buBlip>
            </a:pPr>
            <a:r>
              <a:rPr lang="en-US" altLang="zh-TW" sz="2400" dirty="0">
                <a:solidFill>
                  <a:srgbClr val="4E5865"/>
                </a:solidFill>
                <a:ea typeface="新細明體"/>
                <a:cs typeface="Courier New"/>
              </a:rPr>
              <a:t>CMakeLists.txt composition</a:t>
            </a: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a:t>
            </a:fld>
            <a:endParaRPr lang="en-US" dirty="0"/>
          </a:p>
        </p:txBody>
      </p:sp>
      <p:grpSp>
        <p:nvGrpSpPr>
          <p:cNvPr id="9" name="Group 8">
            <a:extLst>
              <a:ext uri="{FF2B5EF4-FFF2-40B4-BE49-F238E27FC236}">
                <a16:creationId xmlns:a16="http://schemas.microsoft.com/office/drawing/2014/main" id="{AB289BDE-7944-402F-8ED2-2BE12F820548}"/>
              </a:ext>
            </a:extLst>
          </p:cNvPr>
          <p:cNvGrpSpPr/>
          <p:nvPr/>
        </p:nvGrpSpPr>
        <p:grpSpPr>
          <a:xfrm>
            <a:off x="1141080" y="2343273"/>
            <a:ext cx="5763922" cy="4000279"/>
            <a:chOff x="1141080" y="2343273"/>
            <a:chExt cx="5763922" cy="4000279"/>
          </a:xfrm>
        </p:grpSpPr>
        <p:sp>
          <p:nvSpPr>
            <p:cNvPr id="4" name="Frame 3">
              <a:extLst>
                <a:ext uri="{FF2B5EF4-FFF2-40B4-BE49-F238E27FC236}">
                  <a16:creationId xmlns:a16="http://schemas.microsoft.com/office/drawing/2014/main" id="{4A1CB28E-D4A2-4B29-9C97-2D381C6AB395}"/>
                </a:ext>
              </a:extLst>
            </p:cNvPr>
            <p:cNvSpPr/>
            <p:nvPr/>
          </p:nvSpPr>
          <p:spPr>
            <a:xfrm>
              <a:off x="1141080" y="2343273"/>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TextBox 6">
              <a:extLst>
                <a:ext uri="{FF2B5EF4-FFF2-40B4-BE49-F238E27FC236}">
                  <a16:creationId xmlns:a16="http://schemas.microsoft.com/office/drawing/2014/main" id="{4A638E72-1D47-4EF7-9CE7-7F0A4575D6F5}"/>
                </a:ext>
              </a:extLst>
            </p:cNvPr>
            <p:cNvSpPr txBox="1"/>
            <p:nvPr/>
          </p:nvSpPr>
          <p:spPr>
            <a:xfrm>
              <a:off x="1697516" y="2865677"/>
              <a:ext cx="4857108" cy="3477875"/>
            </a:xfrm>
            <a:prstGeom prst="rect">
              <a:avLst/>
            </a:prstGeom>
            <a:noFill/>
          </p:spPr>
          <p:txBody>
            <a:bodyPr wrap="square" rtlCol="0">
              <a:spAutoFit/>
            </a:bodyPr>
            <a:lstStyle/>
            <a:p>
              <a:r>
                <a:rPr lang="nl-BE" sz="2000" dirty="0"/>
                <a:t>command1 (arg_a1 arg_a2 arg_a3 … )</a:t>
              </a:r>
            </a:p>
            <a:p>
              <a:endParaRPr lang="nl-BE" sz="2000" dirty="0"/>
            </a:p>
            <a:p>
              <a:r>
                <a:rPr lang="nl-BE" sz="2000" dirty="0"/>
                <a:t>command2 (arg_b1 arg_b2 arg_b3 … )</a:t>
              </a:r>
            </a:p>
            <a:p>
              <a:endParaRPr lang="nl-BE" sz="2000" dirty="0"/>
            </a:p>
            <a:p>
              <a:r>
                <a:rPr lang="nl-BE" sz="2000" dirty="0"/>
                <a:t>command3 (arg_c1 </a:t>
              </a:r>
            </a:p>
            <a:p>
              <a:r>
                <a:rPr lang="nl-BE" sz="2000" dirty="0"/>
                <a:t>arg_c2 </a:t>
              </a:r>
            </a:p>
            <a:p>
              <a:r>
                <a:rPr lang="nl-BE" sz="2000" dirty="0"/>
                <a:t>… )</a:t>
              </a:r>
            </a:p>
            <a:p>
              <a:endParaRPr lang="nl-BE" sz="2000" dirty="0"/>
            </a:p>
            <a:p>
              <a:r>
                <a:rPr lang="nl-BE" sz="2000" dirty="0"/>
                <a:t>command4 (arg_d1 arg_d2 arg_d3 … )</a:t>
              </a:r>
            </a:p>
            <a:p>
              <a:endParaRPr lang="nl-BE" sz="2000" dirty="0"/>
            </a:p>
            <a:p>
              <a:endParaRPr lang="nl-BE" sz="2000" dirty="0"/>
            </a:p>
          </p:txBody>
        </p:sp>
      </p:grpSp>
    </p:spTree>
    <p:extLst>
      <p:ext uri="{BB962C8B-B14F-4D97-AF65-F5344CB8AC3E}">
        <p14:creationId xmlns:p14="http://schemas.microsoft.com/office/powerpoint/2010/main" val="374506326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Command line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panose="02070309020205020404" pitchFamily="49" charset="0"/>
              </a:rPr>
              <a:t>Can be used from scripts</a:t>
            </a:r>
          </a:p>
          <a:p>
            <a:pPr marL="742950" lvl="1" indent="-342900">
              <a:buBlip>
                <a:blip r:embed="rId2"/>
              </a:buBlip>
            </a:pPr>
            <a:r>
              <a:rPr lang="en-US" altLang="zh-TW" sz="2400" dirty="0">
                <a:solidFill>
                  <a:srgbClr val="4E5865"/>
                </a:solidFill>
                <a:ea typeface="新細明體"/>
                <a:cs typeface="Courier New" panose="02070309020205020404" pitchFamily="49" charset="0"/>
              </a:rPr>
              <a:t>Go to the build directory</a:t>
            </a:r>
          </a:p>
          <a:p>
            <a:pPr marL="742950" lvl="1" indent="-342900">
              <a:buBlip>
                <a:blip r:embed="rId2"/>
              </a:buBlip>
            </a:pPr>
            <a:r>
              <a:rPr lang="en-US" altLang="zh-TW" sz="2400" dirty="0">
                <a:solidFill>
                  <a:srgbClr val="4E5865"/>
                </a:solidFill>
                <a:ea typeface="新細明體"/>
                <a:cs typeface="Courier New" panose="02070309020205020404" pitchFamily="49" charset="0"/>
              </a:rPr>
              <a:t>Pass path to source tree</a:t>
            </a:r>
          </a:p>
          <a:p>
            <a:pPr marL="742950" lvl="1" indent="-342900">
              <a:buBlip>
                <a:blip r:embed="rId2"/>
              </a:buBlip>
            </a:pPr>
            <a:r>
              <a:rPr lang="en-US" altLang="zh-TW" sz="2400" dirty="0">
                <a:solidFill>
                  <a:srgbClr val="4E5865"/>
                </a:solidFill>
                <a:ea typeface="新細明體"/>
                <a:cs typeface="Courier New" panose="02070309020205020404" pitchFamily="49" charset="0"/>
              </a:rPr>
              <a:t>Use -G to select build system generator</a:t>
            </a:r>
          </a:p>
          <a:p>
            <a:pPr marL="742950" lvl="1" indent="-342900">
              <a:buBlip>
                <a:blip r:embed="rId2"/>
              </a:buBlip>
            </a:pPr>
            <a:r>
              <a:rPr lang="en-US" altLang="zh-TW" sz="2400" dirty="0">
                <a:solidFill>
                  <a:srgbClr val="4E5865"/>
                </a:solidFill>
                <a:ea typeface="新細明體"/>
                <a:cs typeface="Courier New" panose="02070309020205020404" pitchFamily="49" charset="0"/>
              </a:rPr>
              <a:t>Use -D to set cache variables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130</a:t>
            </a:fld>
            <a:endParaRPr lang="en-US" dirty="0"/>
          </a:p>
        </p:txBody>
      </p:sp>
    </p:spTree>
    <p:extLst>
      <p:ext uri="{BB962C8B-B14F-4D97-AF65-F5344CB8AC3E}">
        <p14:creationId xmlns:p14="http://schemas.microsoft.com/office/powerpoint/2010/main" val="42898925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GUI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a:t>
            </a:r>
            <a:r>
              <a:rPr lang="en-US" altLang="zh-TW" sz="2400" dirty="0" err="1">
                <a:solidFill>
                  <a:srgbClr val="4E5865"/>
                </a:solidFill>
                <a:latin typeface="Courier New" panose="02070309020205020404" pitchFamily="49" charset="0"/>
                <a:ea typeface="新細明體"/>
                <a:cs typeface="Courier New" panose="02070309020205020404" pitchFamily="49" charset="0"/>
              </a:rPr>
              <a:t>ccmake</a:t>
            </a:r>
            <a:r>
              <a:rPr lang="en-US" altLang="zh-TW" sz="2400" dirty="0">
                <a:solidFill>
                  <a:srgbClr val="4E5865"/>
                </a:solidFill>
                <a:latin typeface="Courier New" panose="02070309020205020404" pitchFamily="49" charset="0"/>
                <a:ea typeface="新細明體"/>
                <a:cs typeface="Courier New" panose="02070309020205020404" pitchFamily="49" charset="0"/>
              </a:rPr>
              <a:t> .. </a:t>
            </a:r>
            <a:r>
              <a:rPr lang="en-US" altLang="zh-TW" sz="2400" dirty="0">
                <a:solidFill>
                  <a:srgbClr val="4E5865"/>
                </a:solidFill>
                <a:ea typeface="新細明體"/>
                <a:cs typeface="Courier New" panose="02070309020205020404" pitchFamily="49" charset="0"/>
              </a:rPr>
              <a:t>(Linux)</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err="1">
                <a:solidFill>
                  <a:srgbClr val="4E5865"/>
                </a:solidFill>
                <a:ea typeface="新細明體"/>
              </a:rPr>
              <a:t>CMakeSetup</a:t>
            </a:r>
            <a:r>
              <a:rPr lang="en-US" altLang="zh-TW" dirty="0">
                <a:solidFill>
                  <a:srgbClr val="4E5865"/>
                </a:solidFill>
                <a:ea typeface="新細明體"/>
              </a:rPr>
              <a:t> (Windows)</a:t>
            </a: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rPr>
              <a:t>Editing cache entries to configure the build</a:t>
            </a:r>
          </a:p>
          <a:p>
            <a:pPr marL="742950" lvl="1" indent="-342900">
              <a:buBlip>
                <a:blip r:embed="rId2"/>
              </a:buBlip>
            </a:pPr>
            <a:r>
              <a:rPr lang="en-US" altLang="zh-TW" sz="2400" dirty="0">
                <a:solidFill>
                  <a:srgbClr val="4E5865"/>
                </a:solidFill>
                <a:ea typeface="新細明體"/>
              </a:rPr>
              <a:t>Use configure (c) button after the change</a:t>
            </a:r>
          </a:p>
          <a:p>
            <a:pPr marL="742950" lvl="1" indent="-342900">
              <a:buBlip>
                <a:blip r:embed="rId2"/>
              </a:buBlip>
            </a:pPr>
            <a:r>
              <a:rPr lang="en-US" altLang="zh-TW" dirty="0">
                <a:solidFill>
                  <a:srgbClr val="4E5865"/>
                </a:solidFill>
                <a:ea typeface="新細明體"/>
              </a:rPr>
              <a:t>Use generate (g) button after config is done</a:t>
            </a:r>
            <a:endParaRPr lang="en-US" altLang="zh-TW" sz="2400" dirty="0">
              <a:solidFill>
                <a:srgbClr val="4E5865"/>
              </a:solidFill>
              <a:ea typeface="新細明體"/>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131</a:t>
            </a:fld>
            <a:endParaRPr lang="en-US" dirty="0"/>
          </a:p>
        </p:txBody>
      </p:sp>
      <p:pic>
        <p:nvPicPr>
          <p:cNvPr id="5" name="Picture 4">
            <a:extLst>
              <a:ext uri="{FF2B5EF4-FFF2-40B4-BE49-F238E27FC236}">
                <a16:creationId xmlns:a16="http://schemas.microsoft.com/office/drawing/2014/main" id="{6723FA8E-11DB-4E8C-B23A-01541D8F028A}"/>
              </a:ext>
            </a:extLst>
          </p:cNvPr>
          <p:cNvPicPr>
            <a:picLocks noChangeAspect="1"/>
          </p:cNvPicPr>
          <p:nvPr/>
        </p:nvPicPr>
        <p:blipFill>
          <a:blip r:embed="rId3"/>
          <a:stretch>
            <a:fillRect/>
          </a:stretch>
        </p:blipFill>
        <p:spPr>
          <a:xfrm>
            <a:off x="633412" y="2973255"/>
            <a:ext cx="10925175" cy="3171825"/>
          </a:xfrm>
          <a:prstGeom prst="rect">
            <a:avLst/>
          </a:prstGeom>
        </p:spPr>
      </p:pic>
      <p:pic>
        <p:nvPicPr>
          <p:cNvPr id="8" name="Picture 7">
            <a:extLst>
              <a:ext uri="{FF2B5EF4-FFF2-40B4-BE49-F238E27FC236}">
                <a16:creationId xmlns:a16="http://schemas.microsoft.com/office/drawing/2014/main" id="{86CC0DBB-2B25-4C06-9BCC-7A203A6AF2CC}"/>
              </a:ext>
            </a:extLst>
          </p:cNvPr>
          <p:cNvPicPr>
            <a:picLocks noChangeAspect="1"/>
          </p:cNvPicPr>
          <p:nvPr/>
        </p:nvPicPr>
        <p:blipFill>
          <a:blip r:embed="rId4"/>
          <a:stretch>
            <a:fillRect/>
          </a:stretch>
        </p:blipFill>
        <p:spPr>
          <a:xfrm>
            <a:off x="653514" y="6202052"/>
            <a:ext cx="5343525" cy="619125"/>
          </a:xfrm>
          <a:prstGeom prst="rect">
            <a:avLst/>
          </a:prstGeom>
        </p:spPr>
      </p:pic>
      <p:sp>
        <p:nvSpPr>
          <p:cNvPr id="7" name="Rectangle 6">
            <a:extLst>
              <a:ext uri="{FF2B5EF4-FFF2-40B4-BE49-F238E27FC236}">
                <a16:creationId xmlns:a16="http://schemas.microsoft.com/office/drawing/2014/main" id="{0034D63D-483C-4F24-87A2-C0FACB4DB4E8}"/>
              </a:ext>
            </a:extLst>
          </p:cNvPr>
          <p:cNvSpPr/>
          <p:nvPr/>
        </p:nvSpPr>
        <p:spPr>
          <a:xfrm>
            <a:off x="2720382" y="5635774"/>
            <a:ext cx="1155332"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F077EF93-AFF9-4F46-B556-104F99866BF5}"/>
              </a:ext>
            </a:extLst>
          </p:cNvPr>
          <p:cNvSpPr/>
          <p:nvPr/>
        </p:nvSpPr>
        <p:spPr>
          <a:xfrm>
            <a:off x="4215021" y="6290540"/>
            <a:ext cx="1155332"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9474482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GUI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t</a:t>
            </a:r>
            <a:r>
              <a:rPr lang="en-US" altLang="zh-TW" sz="2400" dirty="0">
                <a:solidFill>
                  <a:srgbClr val="4E5865"/>
                </a:solidFill>
                <a:latin typeface="Courier New" panose="02070309020205020404" pitchFamily="49" charset="0"/>
                <a:ea typeface="新細明體"/>
                <a:cs typeface="Courier New" panose="02070309020205020404" pitchFamily="49" charset="0"/>
              </a:rPr>
              <a:t> – advanced mode (more settings)</a:t>
            </a:r>
            <a:endParaRPr lang="en-US" altLang="zh-TW" sz="2400" dirty="0">
              <a:solidFill>
                <a:srgbClr val="4E5865"/>
              </a:solidFill>
              <a:ea typeface="新細明體"/>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132</a:t>
            </a:fld>
            <a:endParaRPr lang="en-US" dirty="0"/>
          </a:p>
        </p:txBody>
      </p:sp>
      <p:pic>
        <p:nvPicPr>
          <p:cNvPr id="7" name="Picture 6">
            <a:extLst>
              <a:ext uri="{FF2B5EF4-FFF2-40B4-BE49-F238E27FC236}">
                <a16:creationId xmlns:a16="http://schemas.microsoft.com/office/drawing/2014/main" id="{C7284A51-7BB1-4CE0-A820-1119450D299C}"/>
              </a:ext>
            </a:extLst>
          </p:cNvPr>
          <p:cNvPicPr>
            <a:picLocks noChangeAspect="1"/>
          </p:cNvPicPr>
          <p:nvPr/>
        </p:nvPicPr>
        <p:blipFill>
          <a:blip r:embed="rId3"/>
          <a:stretch>
            <a:fillRect/>
          </a:stretch>
        </p:blipFill>
        <p:spPr>
          <a:xfrm>
            <a:off x="681037" y="1409700"/>
            <a:ext cx="10829925" cy="5448300"/>
          </a:xfrm>
          <a:prstGeom prst="rect">
            <a:avLst/>
          </a:prstGeom>
        </p:spPr>
      </p:pic>
      <p:sp>
        <p:nvSpPr>
          <p:cNvPr id="6" name="Rectangle 5">
            <a:extLst>
              <a:ext uri="{FF2B5EF4-FFF2-40B4-BE49-F238E27FC236}">
                <a16:creationId xmlns:a16="http://schemas.microsoft.com/office/drawing/2014/main" id="{747F036E-5081-44BA-A8F1-12E6B1BF1CBE}"/>
              </a:ext>
            </a:extLst>
          </p:cNvPr>
          <p:cNvSpPr/>
          <p:nvPr/>
        </p:nvSpPr>
        <p:spPr>
          <a:xfrm>
            <a:off x="982664" y="6669248"/>
            <a:ext cx="3144719" cy="192946"/>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690883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Developer Documentation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panose="02070309020205020404" pitchFamily="49" charset="0"/>
              </a:rPr>
              <a:t>Command-line documentation:</a:t>
            </a:r>
          </a:p>
          <a:p>
            <a:pPr marL="1200150" lvl="2" indent="-342900">
              <a:buBlip>
                <a:blip r:embed="rId2"/>
              </a:buBlip>
            </a:pPr>
            <a:r>
              <a:rPr lang="en-US" altLang="zh-TW" sz="2400" dirty="0">
                <a:solidFill>
                  <a:srgbClr val="4E5865"/>
                </a:solidFill>
                <a:ea typeface="新細明體"/>
                <a:cs typeface="Courier New" panose="02070309020205020404" pitchFamily="49" charset="0"/>
              </a:rPr>
              <a:t>Run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a:t>
            </a:r>
            <a:r>
              <a:rPr lang="en-US" altLang="zh-TW" sz="2400" dirty="0">
                <a:solidFill>
                  <a:srgbClr val="4E5865"/>
                </a:solidFill>
                <a:ea typeface="新細明體"/>
                <a:cs typeface="Courier New" panose="02070309020205020404" pitchFamily="49" charset="0"/>
              </a:rPr>
              <a:t> for summary</a:t>
            </a:r>
          </a:p>
          <a:p>
            <a:pPr marL="1200150" lvl="2" indent="-342900">
              <a:buBlip>
                <a:blip r:embed="rId2"/>
              </a:buBlip>
            </a:pPr>
            <a:r>
              <a:rPr lang="en-US" altLang="zh-TW" sz="2400" dirty="0">
                <a:solidFill>
                  <a:srgbClr val="4E5865"/>
                </a:solidFill>
                <a:ea typeface="新細明體"/>
                <a:cs typeface="Courier New" panose="02070309020205020404" pitchFamily="49" charset="0"/>
              </a:rPr>
              <a:t>Run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 COMMAND</a:t>
            </a:r>
            <a:r>
              <a:rPr lang="en-US" altLang="zh-TW" sz="2400" dirty="0">
                <a:solidFill>
                  <a:srgbClr val="4E5865"/>
                </a:solidFill>
                <a:ea typeface="新細明體"/>
                <a:cs typeface="Courier New" panose="02070309020205020404" pitchFamily="49" charset="0"/>
              </a:rPr>
              <a:t> for detailed help with a specific list/file command</a:t>
            </a:r>
          </a:p>
          <a:p>
            <a:pPr marL="1200150" lvl="2" indent="-342900">
              <a:buBlip>
                <a:blip r:embed="rId2"/>
              </a:buBlip>
            </a:pPr>
            <a:r>
              <a:rPr lang="en-US" altLang="zh-TW" sz="2400" dirty="0">
                <a:solidFill>
                  <a:srgbClr val="4E5865"/>
                </a:solidFill>
                <a:ea typeface="新細明體"/>
                <a:cs typeface="Courier New" panose="02070309020205020404" pitchFamily="49" charset="0"/>
              </a:rPr>
              <a:t>Try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 IF</a:t>
            </a:r>
            <a:r>
              <a:rPr lang="en-US" altLang="zh-TW" sz="2400" dirty="0">
                <a:solidFill>
                  <a:srgbClr val="4E5865"/>
                </a:solidFill>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cs typeface="Courier New" panose="02070309020205020404" pitchFamily="49" charset="0"/>
              </a:rPr>
              <a:t>Online documentation:</a:t>
            </a:r>
          </a:p>
          <a:p>
            <a:pPr marL="1200150" lvl="2" indent="-342900">
              <a:buBlip>
                <a:blip r:embed="rId2"/>
              </a:buBlip>
            </a:pPr>
            <a:r>
              <a:rPr lang="en-US" altLang="zh-TW" sz="2400" dirty="0">
                <a:solidFill>
                  <a:srgbClr val="4E5865"/>
                </a:solidFill>
                <a:ea typeface="新細明體"/>
                <a:cs typeface="Courier New" panose="02070309020205020404" pitchFamily="49" charset="0"/>
                <a:hlinkClick r:id="rId3"/>
              </a:rPr>
              <a:t>https://cmake.org/cmake/help/latest/</a:t>
            </a:r>
            <a:endParaRPr lang="en-US" altLang="zh-TW" sz="2400" dirty="0">
              <a:solidFill>
                <a:srgbClr val="4E5865"/>
              </a:solidFill>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133</a:t>
            </a:fld>
            <a:endParaRPr lang="en-US" dirty="0"/>
          </a:p>
        </p:txBody>
      </p:sp>
    </p:spTree>
    <p:extLst>
      <p:ext uri="{BB962C8B-B14F-4D97-AF65-F5344CB8AC3E}">
        <p14:creationId xmlns:p14="http://schemas.microsoft.com/office/powerpoint/2010/main" val="29064490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extLst>
                    <a:ext uri="{A12FA001-AC4F-418D-AE19-62706E023703}">
                      <ahyp:hlinkClr xmlns:ahyp="http://schemas.microsoft.com/office/drawing/2018/hyperlinkcolor" val="tx"/>
                    </a:ext>
                  </a:extLst>
                </a:hlinkClick>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134</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136</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39" name="TextBox 38">
            <a:extLst>
              <a:ext uri="{FF2B5EF4-FFF2-40B4-BE49-F238E27FC236}">
                <a16:creationId xmlns:a16="http://schemas.microsoft.com/office/drawing/2014/main" id="{23097DC5-1666-4A99-8380-41E01E1A7D02}"/>
              </a:ext>
            </a:extLst>
          </p:cNvPr>
          <p:cNvSpPr txBox="1"/>
          <p:nvPr/>
        </p:nvSpPr>
        <p:spPr>
          <a:xfrm>
            <a:off x="10340704" y="3479667"/>
            <a:ext cx="1725560" cy="923330"/>
          </a:xfrm>
          <a:prstGeom prst="rect">
            <a:avLst/>
          </a:prstGeom>
          <a:noFill/>
          <a:ln w="19050">
            <a:solidFill>
              <a:schemeClr val="tx1"/>
            </a:solidFill>
          </a:ln>
        </p:spPr>
        <p:txBody>
          <a:bodyPr wrap="square" rtlCol="0">
            <a:spAutoFit/>
          </a:bodyPr>
          <a:lstStyle/>
          <a:p>
            <a:r>
              <a:rPr lang="nl-BE" dirty="0"/>
              <a:t>Quantum computing (</a:t>
            </a:r>
            <a:r>
              <a:rPr lang="nl-BE" dirty="0" err="1"/>
              <a:t>ext</a:t>
            </a:r>
            <a:r>
              <a:rPr lang="nl-BE" dirty="0"/>
              <a:t> – online)</a:t>
            </a:r>
            <a:endParaRPr lang="en-US"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Project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p</a:t>
            </a:r>
            <a:r>
              <a:rPr lang="en-US" altLang="zh-TW" sz="2400" dirty="0">
                <a:solidFill>
                  <a:srgbClr val="4E5865"/>
                </a:solidFill>
                <a:ea typeface="新細明體"/>
              </a:rPr>
              <a:t>roject() - Sets the name of the project, and stores it in the variable PROJECT_NAME. When called from the top-level CMakeLists.txt also stores the project name in the variable CMAKE_PROJECT_NAME. </a:t>
            </a: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14</a:t>
            </a:fld>
            <a:endParaRPr lang="en-US" dirty="0"/>
          </a:p>
        </p:txBody>
      </p:sp>
      <p:grpSp>
        <p:nvGrpSpPr>
          <p:cNvPr id="9" name="Group 8">
            <a:extLst>
              <a:ext uri="{FF2B5EF4-FFF2-40B4-BE49-F238E27FC236}">
                <a16:creationId xmlns:a16="http://schemas.microsoft.com/office/drawing/2014/main" id="{AB289BDE-7944-402F-8ED2-2BE12F820548}"/>
              </a:ext>
            </a:extLst>
          </p:cNvPr>
          <p:cNvGrpSpPr/>
          <p:nvPr/>
        </p:nvGrpSpPr>
        <p:grpSpPr>
          <a:xfrm>
            <a:off x="1141080" y="2343273"/>
            <a:ext cx="5763922" cy="3869520"/>
            <a:chOff x="1141080" y="2343273"/>
            <a:chExt cx="5763922" cy="3869520"/>
          </a:xfrm>
        </p:grpSpPr>
        <p:sp>
          <p:nvSpPr>
            <p:cNvPr id="4" name="Frame 3">
              <a:extLst>
                <a:ext uri="{FF2B5EF4-FFF2-40B4-BE49-F238E27FC236}">
                  <a16:creationId xmlns:a16="http://schemas.microsoft.com/office/drawing/2014/main" id="{4A1CB28E-D4A2-4B29-9C97-2D381C6AB395}"/>
                </a:ext>
              </a:extLst>
            </p:cNvPr>
            <p:cNvSpPr/>
            <p:nvPr/>
          </p:nvSpPr>
          <p:spPr>
            <a:xfrm>
              <a:off x="1141080" y="2343273"/>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TextBox 6">
              <a:extLst>
                <a:ext uri="{FF2B5EF4-FFF2-40B4-BE49-F238E27FC236}">
                  <a16:creationId xmlns:a16="http://schemas.microsoft.com/office/drawing/2014/main" id="{4A638E72-1D47-4EF7-9CE7-7F0A4575D6F5}"/>
                </a:ext>
              </a:extLst>
            </p:cNvPr>
            <p:cNvSpPr txBox="1"/>
            <p:nvPr/>
          </p:nvSpPr>
          <p:spPr>
            <a:xfrm>
              <a:off x="1697516" y="2865677"/>
              <a:ext cx="4857108" cy="1323439"/>
            </a:xfrm>
            <a:prstGeom prst="rect">
              <a:avLst/>
            </a:prstGeom>
            <a:noFill/>
          </p:spPr>
          <p:txBody>
            <a:bodyPr wrap="square" rtlCol="0">
              <a:spAutoFit/>
            </a:bodyPr>
            <a:lstStyle/>
            <a:p>
              <a:r>
                <a:rPr lang="nl-BE" sz="2000" dirty="0"/>
                <a:t>project(&lt;project-name&gt; VERSION &lt;</a:t>
              </a:r>
              <a:r>
                <a:rPr lang="nl-BE" sz="2000" dirty="0" err="1"/>
                <a:t>major.minor.patch</a:t>
              </a:r>
              <a:r>
                <a:rPr lang="nl-BE" sz="2000" dirty="0"/>
                <a:t>&gt;  … )</a:t>
              </a:r>
            </a:p>
            <a:p>
              <a:endParaRPr lang="nl-BE" sz="2000" dirty="0"/>
            </a:p>
            <a:p>
              <a:endParaRPr lang="nl-BE" sz="2000" dirty="0"/>
            </a:p>
          </p:txBody>
        </p:sp>
      </p:grpSp>
    </p:spTree>
    <p:extLst>
      <p:ext uri="{BB962C8B-B14F-4D97-AF65-F5344CB8AC3E}">
        <p14:creationId xmlns:p14="http://schemas.microsoft.com/office/powerpoint/2010/main" val="167695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add_executable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1440044"/>
          </a:xfrm>
        </p:spPr>
        <p:txBody>
          <a:bodyPr vert="horz" lIns="0" tIns="0" rIns="0" bIns="0" rtlCol="0" anchor="t">
            <a:noAutofit/>
          </a:bodyPr>
          <a:lstStyle/>
          <a:p>
            <a:pPr marL="742950" lvl="1" indent="-342900">
              <a:buBlip>
                <a:blip r:embed="rId2"/>
              </a:buBlip>
            </a:pPr>
            <a:r>
              <a:rPr lang="en-US" altLang="zh-TW" dirty="0" err="1">
                <a:solidFill>
                  <a:schemeClr val="tx2"/>
                </a:solidFill>
                <a:ea typeface="新細明體"/>
              </a:rPr>
              <a:t>add_executable</a:t>
            </a:r>
            <a:r>
              <a:rPr lang="en-US" altLang="zh-TW" dirty="0">
                <a:solidFill>
                  <a:schemeClr val="tx2"/>
                </a:solidFill>
                <a:ea typeface="新細明體"/>
              </a:rPr>
              <a:t> – executable with the given name is created</a:t>
            </a:r>
          </a:p>
          <a:p>
            <a:pPr marL="742950" lvl="1" indent="-342900">
              <a:buBlip>
                <a:blip r:embed="rId2"/>
              </a:buBlip>
            </a:pPr>
            <a:r>
              <a:rPr lang="nl-BE" altLang="nl-BE" dirty="0" err="1">
                <a:solidFill>
                  <a:schemeClr val="tx2"/>
                </a:solidFill>
              </a:rPr>
              <a:t>e</a:t>
            </a:r>
            <a:r>
              <a:rPr kumimoji="0" lang="nl-BE" altLang="nl-BE" sz="2400" b="0" i="0" u="none" strike="noStrike" cap="none" normalizeH="0" baseline="0" dirty="0" err="1">
                <a:ln>
                  <a:noFill/>
                </a:ln>
                <a:solidFill>
                  <a:schemeClr val="tx2"/>
                </a:solidFill>
                <a:effectLst/>
              </a:rPr>
              <a:t>xecutable</a:t>
            </a:r>
            <a:r>
              <a:rPr kumimoji="0" lang="nl-BE" altLang="nl-BE" sz="2400" b="0" i="0" u="none" strike="noStrike" cap="none" normalizeH="0" baseline="0" dirty="0">
                <a:ln>
                  <a:noFill/>
                </a:ln>
                <a:solidFill>
                  <a:schemeClr val="tx2"/>
                </a:solidFill>
                <a:effectLst/>
              </a:rPr>
              <a:t> </a:t>
            </a:r>
            <a:r>
              <a:rPr lang="nl-BE" altLang="nl-BE" dirty="0" err="1">
                <a:solidFill>
                  <a:schemeClr val="tx2"/>
                </a:solidFill>
              </a:rPr>
              <a:t>created</a:t>
            </a:r>
            <a:r>
              <a:rPr lang="nl-BE" altLang="nl-BE" dirty="0">
                <a:solidFill>
                  <a:schemeClr val="tx2"/>
                </a:solidFill>
              </a:rPr>
              <a:t> </a:t>
            </a:r>
            <a:r>
              <a:rPr kumimoji="0" lang="nl-BE" altLang="nl-BE" sz="2400" b="0" i="0" u="none" strike="noStrike" cap="none" normalizeH="0" baseline="0" dirty="0" err="1">
                <a:ln>
                  <a:noFill/>
                </a:ln>
                <a:solidFill>
                  <a:schemeClr val="tx2"/>
                </a:solidFill>
                <a:effectLst/>
              </a:rPr>
              <a:t>from</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compiling</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the</a:t>
            </a:r>
            <a:r>
              <a:rPr kumimoji="0" lang="nl-BE" altLang="nl-BE" sz="2400" b="0" i="0" u="none" strike="noStrike" cap="none" normalizeH="0" baseline="0" dirty="0">
                <a:ln>
                  <a:noFill/>
                </a:ln>
                <a:solidFill>
                  <a:schemeClr val="tx2"/>
                </a:solidFill>
                <a:effectLst/>
              </a:rPr>
              <a:t> files </a:t>
            </a:r>
            <a:r>
              <a:rPr kumimoji="0" lang="nl-BE" altLang="nl-BE" sz="2400" b="0" i="0" u="none" strike="noStrike" cap="none" normalizeH="0" baseline="0" dirty="0" err="1">
                <a:ln>
                  <a:noFill/>
                </a:ln>
                <a:solidFill>
                  <a:schemeClr val="tx2"/>
                </a:solidFill>
                <a:effectLst/>
              </a:rPr>
              <a:t>given</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after</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the</a:t>
            </a:r>
            <a:r>
              <a:rPr kumimoji="0" lang="nl-BE" altLang="nl-BE" sz="2400" b="0" i="0" u="none" strike="noStrike" cap="none" normalizeH="0" baseline="0" dirty="0">
                <a:ln>
                  <a:noFill/>
                </a:ln>
                <a:solidFill>
                  <a:schemeClr val="tx2"/>
                </a:solidFill>
                <a:effectLst/>
              </a:rPr>
              <a:t> name</a:t>
            </a:r>
          </a:p>
          <a:p>
            <a:pPr marL="742950" lvl="1" indent="-342900">
              <a:buBlip>
                <a:blip r:embed="rId2"/>
              </a:buBlip>
            </a:pPr>
            <a:r>
              <a:rPr lang="en-US" altLang="zh-TW" dirty="0">
                <a:solidFill>
                  <a:schemeClr val="tx2"/>
                </a:solidFill>
                <a:ea typeface="新細明體"/>
              </a:rPr>
              <a:t>Arguments</a:t>
            </a:r>
          </a:p>
          <a:p>
            <a:pPr marL="400050" lvl="1" indent="0">
              <a:buNone/>
            </a:pPr>
            <a:endParaRPr lang="en-US" altLang="zh-TW" sz="2400" dirty="0">
              <a:solidFill>
                <a:schemeClr val="tx2"/>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15</a:t>
            </a:fld>
            <a:endParaRPr lang="en-US" dirty="0"/>
          </a:p>
        </p:txBody>
      </p:sp>
      <p:pic>
        <p:nvPicPr>
          <p:cNvPr id="9" name="Picture 8">
            <a:extLst>
              <a:ext uri="{FF2B5EF4-FFF2-40B4-BE49-F238E27FC236}">
                <a16:creationId xmlns:a16="http://schemas.microsoft.com/office/drawing/2014/main" id="{5104D840-02FC-43A3-8B57-74958D31F805}"/>
              </a:ext>
            </a:extLst>
          </p:cNvPr>
          <p:cNvPicPr>
            <a:picLocks noChangeAspect="1"/>
          </p:cNvPicPr>
          <p:nvPr/>
        </p:nvPicPr>
        <p:blipFill>
          <a:blip r:embed="rId3"/>
          <a:stretch>
            <a:fillRect/>
          </a:stretch>
        </p:blipFill>
        <p:spPr>
          <a:xfrm>
            <a:off x="474058" y="5055001"/>
            <a:ext cx="5728202" cy="1694468"/>
          </a:xfrm>
          <a:prstGeom prst="rect">
            <a:avLst/>
          </a:prstGeom>
        </p:spPr>
      </p:pic>
      <p:sp>
        <p:nvSpPr>
          <p:cNvPr id="11" name="TextBox 10">
            <a:extLst>
              <a:ext uri="{FF2B5EF4-FFF2-40B4-BE49-F238E27FC236}">
                <a16:creationId xmlns:a16="http://schemas.microsoft.com/office/drawing/2014/main" id="{66C78C36-CA4A-44B1-B3AC-5BCF03ADDC0D}"/>
              </a:ext>
            </a:extLst>
          </p:cNvPr>
          <p:cNvSpPr txBox="1"/>
          <p:nvPr/>
        </p:nvSpPr>
        <p:spPr>
          <a:xfrm>
            <a:off x="570453" y="2543348"/>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calculator</a:t>
            </a:r>
          </a:p>
          <a:p>
            <a:r>
              <a:rPr lang="nl-BE" sz="2400" dirty="0"/>
              <a:t>addition.cpp</a:t>
            </a:r>
          </a:p>
          <a:p>
            <a:r>
              <a:rPr lang="nl-BE" sz="2400" dirty="0"/>
              <a:t>division.cpp</a:t>
            </a:r>
          </a:p>
          <a:p>
            <a:r>
              <a:rPr lang="nl-BE" sz="2400" dirty="0"/>
              <a:t>print_result.cpp</a:t>
            </a:r>
          </a:p>
          <a:p>
            <a:r>
              <a:rPr lang="nl-BE" sz="2400" dirty="0"/>
              <a:t>main.cpp)</a:t>
            </a:r>
          </a:p>
        </p:txBody>
      </p:sp>
      <p:sp>
        <p:nvSpPr>
          <p:cNvPr id="12" name="TextBox 11">
            <a:extLst>
              <a:ext uri="{FF2B5EF4-FFF2-40B4-BE49-F238E27FC236}">
                <a16:creationId xmlns:a16="http://schemas.microsoft.com/office/drawing/2014/main" id="{42A780B6-5FA9-4CE2-A91B-C046C9541473}"/>
              </a:ext>
            </a:extLst>
          </p:cNvPr>
          <p:cNvSpPr txBox="1"/>
          <p:nvPr/>
        </p:nvSpPr>
        <p:spPr>
          <a:xfrm>
            <a:off x="3642222" y="2536706"/>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calculator</a:t>
            </a:r>
          </a:p>
          <a:p>
            <a:r>
              <a:rPr lang="nl-BE" sz="2400" dirty="0"/>
              <a:t>main.cpp</a:t>
            </a:r>
          </a:p>
          <a:p>
            <a:r>
              <a:rPr lang="nl-BE" sz="2400" dirty="0"/>
              <a:t>addition.cpp</a:t>
            </a:r>
          </a:p>
          <a:p>
            <a:r>
              <a:rPr lang="nl-BE" sz="2400" dirty="0"/>
              <a:t>division.cpp</a:t>
            </a:r>
          </a:p>
          <a:p>
            <a:r>
              <a:rPr lang="nl-BE" sz="2400" dirty="0"/>
              <a:t>print_result.cpp)</a:t>
            </a:r>
          </a:p>
        </p:txBody>
      </p:sp>
      <p:sp>
        <p:nvSpPr>
          <p:cNvPr id="13" name="TextBox 12">
            <a:extLst>
              <a:ext uri="{FF2B5EF4-FFF2-40B4-BE49-F238E27FC236}">
                <a16:creationId xmlns:a16="http://schemas.microsoft.com/office/drawing/2014/main" id="{D0416EC1-AAE2-4455-A1BC-026A4786F9B6}"/>
              </a:ext>
            </a:extLst>
          </p:cNvPr>
          <p:cNvSpPr txBox="1"/>
          <p:nvPr/>
        </p:nvSpPr>
        <p:spPr>
          <a:xfrm>
            <a:off x="7040724" y="2536706"/>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addition.cpp</a:t>
            </a:r>
          </a:p>
          <a:p>
            <a:r>
              <a:rPr lang="nl-BE" sz="2400" dirty="0"/>
              <a:t>calculator</a:t>
            </a:r>
          </a:p>
          <a:p>
            <a:r>
              <a:rPr lang="nl-BE" sz="2400" dirty="0"/>
              <a:t>division.cpp</a:t>
            </a:r>
          </a:p>
          <a:p>
            <a:r>
              <a:rPr lang="nl-BE" sz="2400" dirty="0"/>
              <a:t>print_result.cpp</a:t>
            </a:r>
          </a:p>
          <a:p>
            <a:r>
              <a:rPr lang="nl-BE" sz="2400" dirty="0"/>
              <a:t>main.cpp)</a:t>
            </a:r>
          </a:p>
        </p:txBody>
      </p:sp>
      <p:sp>
        <p:nvSpPr>
          <p:cNvPr id="14" name="Rectangle 13">
            <a:extLst>
              <a:ext uri="{FF2B5EF4-FFF2-40B4-BE49-F238E27FC236}">
                <a16:creationId xmlns:a16="http://schemas.microsoft.com/office/drawing/2014/main" id="{E63BA462-3FC8-4CF9-B252-80385D60D1D5}"/>
              </a:ext>
            </a:extLst>
          </p:cNvPr>
          <p:cNvSpPr/>
          <p:nvPr/>
        </p:nvSpPr>
        <p:spPr>
          <a:xfrm>
            <a:off x="7040724" y="3363985"/>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a:extLst>
              <a:ext uri="{FF2B5EF4-FFF2-40B4-BE49-F238E27FC236}">
                <a16:creationId xmlns:a16="http://schemas.microsoft.com/office/drawing/2014/main" id="{A6E5F595-3F1F-4A5E-A7D8-4BC445BD3865}"/>
              </a:ext>
            </a:extLst>
          </p:cNvPr>
          <p:cNvSpPr/>
          <p:nvPr/>
        </p:nvSpPr>
        <p:spPr>
          <a:xfrm>
            <a:off x="3606851" y="2998776"/>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tangle 15">
            <a:extLst>
              <a:ext uri="{FF2B5EF4-FFF2-40B4-BE49-F238E27FC236}">
                <a16:creationId xmlns:a16="http://schemas.microsoft.com/office/drawing/2014/main" id="{4AC0C3CA-C547-4396-A453-989B7AAD41DE}"/>
              </a:ext>
            </a:extLst>
          </p:cNvPr>
          <p:cNvSpPr/>
          <p:nvPr/>
        </p:nvSpPr>
        <p:spPr>
          <a:xfrm>
            <a:off x="570453" y="2975909"/>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8" name="Picture 17" descr="A picture containing text, sign&#10;&#10;Description automatically generated">
            <a:extLst>
              <a:ext uri="{FF2B5EF4-FFF2-40B4-BE49-F238E27FC236}">
                <a16:creationId xmlns:a16="http://schemas.microsoft.com/office/drawing/2014/main" id="{7FAFEB85-607A-4F86-83D5-38932A7560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1322" y="3130463"/>
            <a:ext cx="819381" cy="819381"/>
          </a:xfrm>
          <a:prstGeom prst="rect">
            <a:avLst/>
          </a:prstGeom>
        </p:spPr>
      </p:pic>
      <p:pic>
        <p:nvPicPr>
          <p:cNvPr id="20" name="Picture 19" descr="Icon&#10;&#10;Description automatically generated">
            <a:extLst>
              <a:ext uri="{FF2B5EF4-FFF2-40B4-BE49-F238E27FC236}">
                <a16:creationId xmlns:a16="http://schemas.microsoft.com/office/drawing/2014/main" id="{5FF66AF3-19EF-47F2-8464-1BD977E498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8686" y="2776756"/>
            <a:ext cx="800804" cy="800804"/>
          </a:xfrm>
          <a:prstGeom prst="rect">
            <a:avLst/>
          </a:prstGeom>
        </p:spPr>
      </p:pic>
      <p:pic>
        <p:nvPicPr>
          <p:cNvPr id="21" name="Picture 20" descr="Icon&#10;&#10;Description automatically generated">
            <a:extLst>
              <a:ext uri="{FF2B5EF4-FFF2-40B4-BE49-F238E27FC236}">
                <a16:creationId xmlns:a16="http://schemas.microsoft.com/office/drawing/2014/main" id="{45D449B0-1AFC-49E6-A213-87F2FE9367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22" y="2712001"/>
            <a:ext cx="800804" cy="800804"/>
          </a:xfrm>
          <a:prstGeom prst="rect">
            <a:avLst/>
          </a:prstGeom>
        </p:spPr>
      </p:pic>
    </p:spTree>
    <p:extLst>
      <p:ext uri="{BB962C8B-B14F-4D97-AF65-F5344CB8AC3E}">
        <p14:creationId xmlns:p14="http://schemas.microsoft.com/office/powerpoint/2010/main" val="3770229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cmake_minimum_required</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Minimum version requirement – developer must test – depending on features used</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16</a:t>
            </a:fld>
            <a:endParaRPr lang="en-US" dirty="0"/>
          </a:p>
        </p:txBody>
      </p:sp>
      <p:pic>
        <p:nvPicPr>
          <p:cNvPr id="5" name="Picture 4">
            <a:extLst>
              <a:ext uri="{FF2B5EF4-FFF2-40B4-BE49-F238E27FC236}">
                <a16:creationId xmlns:a16="http://schemas.microsoft.com/office/drawing/2014/main" id="{294C2EE8-5A0A-40C9-A1DA-81106D1C20B8}"/>
              </a:ext>
            </a:extLst>
          </p:cNvPr>
          <p:cNvPicPr>
            <a:picLocks noChangeAspect="1"/>
          </p:cNvPicPr>
          <p:nvPr/>
        </p:nvPicPr>
        <p:blipFill>
          <a:blip r:embed="rId3"/>
          <a:stretch>
            <a:fillRect/>
          </a:stretch>
        </p:blipFill>
        <p:spPr>
          <a:xfrm>
            <a:off x="978371" y="1737858"/>
            <a:ext cx="7064617" cy="2708419"/>
          </a:xfrm>
          <a:prstGeom prst="rect">
            <a:avLst/>
          </a:prstGeom>
        </p:spPr>
      </p:pic>
      <p:sp>
        <p:nvSpPr>
          <p:cNvPr id="7" name="TextBox 6">
            <a:extLst>
              <a:ext uri="{FF2B5EF4-FFF2-40B4-BE49-F238E27FC236}">
                <a16:creationId xmlns:a16="http://schemas.microsoft.com/office/drawing/2014/main" id="{0B1DF840-8A80-4233-9100-EDE4D30FD1DA}"/>
              </a:ext>
            </a:extLst>
          </p:cNvPr>
          <p:cNvSpPr txBox="1"/>
          <p:nvPr/>
        </p:nvSpPr>
        <p:spPr>
          <a:xfrm>
            <a:off x="1047976" y="5182983"/>
            <a:ext cx="1460332" cy="461665"/>
          </a:xfrm>
          <a:prstGeom prst="rect">
            <a:avLst/>
          </a:prstGeom>
          <a:solidFill>
            <a:srgbClr val="DB6D32"/>
          </a:solidFill>
        </p:spPr>
        <p:txBody>
          <a:bodyPr wrap="square" rtlCol="0">
            <a:spAutoFit/>
          </a:bodyPr>
          <a:lstStyle/>
          <a:p>
            <a:r>
              <a:rPr lang="nl-BE" sz="2400" b="1" dirty="0"/>
              <a:t>example1</a:t>
            </a:r>
          </a:p>
        </p:txBody>
      </p:sp>
    </p:spTree>
    <p:extLst>
      <p:ext uri="{BB962C8B-B14F-4D97-AF65-F5344CB8AC3E}">
        <p14:creationId xmlns:p14="http://schemas.microsoft.com/office/powerpoint/2010/main" val="50440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add_library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1440044"/>
          </a:xfrm>
        </p:spPr>
        <p:txBody>
          <a:bodyPr vert="horz" lIns="0" tIns="0" rIns="0" bIns="0" rtlCol="0" anchor="t">
            <a:noAutofit/>
          </a:bodyPr>
          <a:lstStyle/>
          <a:p>
            <a:pPr marL="742950" lvl="1" indent="-342900">
              <a:buBlip>
                <a:blip r:embed="rId2"/>
              </a:buBlip>
            </a:pPr>
            <a:r>
              <a:rPr lang="en-US" altLang="zh-TW" dirty="0" err="1">
                <a:solidFill>
                  <a:schemeClr val="tx2"/>
                </a:solidFill>
                <a:ea typeface="新細明體"/>
              </a:rPr>
              <a:t>add_library</a:t>
            </a:r>
            <a:r>
              <a:rPr lang="en-US" altLang="zh-TW" dirty="0">
                <a:solidFill>
                  <a:schemeClr val="tx2"/>
                </a:solidFill>
                <a:ea typeface="新細明體"/>
              </a:rPr>
              <a:t> - </a:t>
            </a:r>
            <a:r>
              <a:rPr lang="en-US" altLang="nl-BE" dirty="0">
                <a:solidFill>
                  <a:schemeClr val="tx2"/>
                </a:solidFill>
              </a:rPr>
              <a:t>To add a library we use the </a:t>
            </a:r>
            <a:r>
              <a:rPr lang="en-US" altLang="nl-BE" dirty="0" err="1">
                <a:solidFill>
                  <a:schemeClr val="tx2"/>
                </a:solidFill>
              </a:rPr>
              <a:t>add_library</a:t>
            </a:r>
            <a:r>
              <a:rPr lang="en-US" altLang="nl-BE" dirty="0">
                <a:solidFill>
                  <a:schemeClr val="tx2"/>
                </a:solidFill>
              </a:rPr>
              <a:t>() command and specify which source files should make up the library. Rather than placing all of the source files in one directory, we can organize our project with one or more subdirectories. In this case, we will create a subdirectory specifically for our library.</a:t>
            </a:r>
            <a:endParaRPr lang="en-US" altLang="zh-TW" sz="2400" dirty="0">
              <a:solidFill>
                <a:schemeClr val="tx2"/>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17</a:t>
            </a:fld>
            <a:endParaRPr lang="en-US" dirty="0"/>
          </a:p>
        </p:txBody>
      </p:sp>
      <p:sp>
        <p:nvSpPr>
          <p:cNvPr id="17" name="TextBox 16">
            <a:extLst>
              <a:ext uri="{FF2B5EF4-FFF2-40B4-BE49-F238E27FC236}">
                <a16:creationId xmlns:a16="http://schemas.microsoft.com/office/drawing/2014/main" id="{4431EE1B-499D-41E0-8097-D0608FCC0274}"/>
              </a:ext>
            </a:extLst>
          </p:cNvPr>
          <p:cNvSpPr txBox="1"/>
          <p:nvPr/>
        </p:nvSpPr>
        <p:spPr>
          <a:xfrm>
            <a:off x="9017517" y="3603557"/>
            <a:ext cx="1460332" cy="461665"/>
          </a:xfrm>
          <a:prstGeom prst="rect">
            <a:avLst/>
          </a:prstGeom>
          <a:solidFill>
            <a:srgbClr val="DB6D32"/>
          </a:solidFill>
        </p:spPr>
        <p:txBody>
          <a:bodyPr wrap="square" rtlCol="0">
            <a:spAutoFit/>
          </a:bodyPr>
          <a:lstStyle/>
          <a:p>
            <a:r>
              <a:rPr lang="nl-BE" sz="2400" b="1" dirty="0"/>
              <a:t>example2</a:t>
            </a:r>
          </a:p>
        </p:txBody>
      </p:sp>
      <p:pic>
        <p:nvPicPr>
          <p:cNvPr id="6" name="Picture 5">
            <a:extLst>
              <a:ext uri="{FF2B5EF4-FFF2-40B4-BE49-F238E27FC236}">
                <a16:creationId xmlns:a16="http://schemas.microsoft.com/office/drawing/2014/main" id="{54482A5D-8BC1-4A96-A022-4841DD364964}"/>
              </a:ext>
            </a:extLst>
          </p:cNvPr>
          <p:cNvPicPr>
            <a:picLocks noChangeAspect="1"/>
          </p:cNvPicPr>
          <p:nvPr/>
        </p:nvPicPr>
        <p:blipFill>
          <a:blip r:embed="rId3"/>
          <a:stretch>
            <a:fillRect/>
          </a:stretch>
        </p:blipFill>
        <p:spPr>
          <a:xfrm>
            <a:off x="1030287" y="2543348"/>
            <a:ext cx="6030913" cy="3217565"/>
          </a:xfrm>
          <a:prstGeom prst="rect">
            <a:avLst/>
          </a:prstGeom>
        </p:spPr>
      </p:pic>
    </p:spTree>
    <p:extLst>
      <p:ext uri="{BB962C8B-B14F-4D97-AF65-F5344CB8AC3E}">
        <p14:creationId xmlns:p14="http://schemas.microsoft.com/office/powerpoint/2010/main" val="927043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Hierarchy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Making project modular - hierarchy</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18</a:t>
            </a:fld>
            <a:endParaRPr lang="en-US" dirty="0"/>
          </a:p>
        </p:txBody>
      </p:sp>
      <p:grpSp>
        <p:nvGrpSpPr>
          <p:cNvPr id="5" name="Group 4">
            <a:extLst>
              <a:ext uri="{FF2B5EF4-FFF2-40B4-BE49-F238E27FC236}">
                <a16:creationId xmlns:a16="http://schemas.microsoft.com/office/drawing/2014/main" id="{A3CE510E-6591-4019-8BF9-8987AEEBC1B7}"/>
              </a:ext>
            </a:extLst>
          </p:cNvPr>
          <p:cNvGrpSpPr/>
          <p:nvPr/>
        </p:nvGrpSpPr>
        <p:grpSpPr>
          <a:xfrm>
            <a:off x="672658" y="1666713"/>
            <a:ext cx="5074999" cy="2794072"/>
            <a:chOff x="672658" y="1666713"/>
            <a:chExt cx="5074999" cy="2794072"/>
          </a:xfrm>
        </p:grpSpPr>
        <p:pic>
          <p:nvPicPr>
            <p:cNvPr id="6" name="Picture 5" descr="Shape&#10;&#10;Description automatically generated with low confidence">
              <a:extLst>
                <a:ext uri="{FF2B5EF4-FFF2-40B4-BE49-F238E27FC236}">
                  <a16:creationId xmlns:a16="http://schemas.microsoft.com/office/drawing/2014/main" id="{F351EC55-1353-48BE-AB59-35E5D09F59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0693" y="1666713"/>
              <a:ext cx="526234" cy="526234"/>
            </a:xfrm>
            <a:prstGeom prst="rect">
              <a:avLst/>
            </a:prstGeom>
          </p:spPr>
        </p:pic>
        <p:sp>
          <p:nvSpPr>
            <p:cNvPr id="4" name="TextBox 3">
              <a:extLst>
                <a:ext uri="{FF2B5EF4-FFF2-40B4-BE49-F238E27FC236}">
                  <a16:creationId xmlns:a16="http://schemas.microsoft.com/office/drawing/2014/main" id="{5ACBEA91-8254-4AC2-B393-A82EC70A3C85}"/>
                </a:ext>
              </a:extLst>
            </p:cNvPr>
            <p:cNvSpPr txBox="1"/>
            <p:nvPr/>
          </p:nvSpPr>
          <p:spPr>
            <a:xfrm>
              <a:off x="2796927" y="1707988"/>
              <a:ext cx="2286000" cy="369332"/>
            </a:xfrm>
            <a:prstGeom prst="rect">
              <a:avLst/>
            </a:prstGeom>
            <a:noFill/>
          </p:spPr>
          <p:txBody>
            <a:bodyPr wrap="square" rtlCol="0">
              <a:spAutoFit/>
            </a:bodyPr>
            <a:lstStyle/>
            <a:p>
              <a:r>
                <a:rPr lang="nl-BE" dirty="0"/>
                <a:t>main.cpp</a:t>
              </a:r>
            </a:p>
          </p:txBody>
        </p:sp>
        <p:pic>
          <p:nvPicPr>
            <p:cNvPr id="8" name="Picture 7" descr="Shape&#10;&#10;Description automatically generated with low confidence">
              <a:extLst>
                <a:ext uri="{FF2B5EF4-FFF2-40B4-BE49-F238E27FC236}">
                  <a16:creationId xmlns:a16="http://schemas.microsoft.com/office/drawing/2014/main" id="{32C9702C-A5C1-49E7-97DD-0D85012F21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897" y="3581805"/>
              <a:ext cx="526234" cy="526234"/>
            </a:xfrm>
            <a:prstGeom prst="rect">
              <a:avLst/>
            </a:prstGeom>
          </p:spPr>
        </p:pic>
        <p:sp>
          <p:nvSpPr>
            <p:cNvPr id="9" name="TextBox 8">
              <a:extLst>
                <a:ext uri="{FF2B5EF4-FFF2-40B4-BE49-F238E27FC236}">
                  <a16:creationId xmlns:a16="http://schemas.microsoft.com/office/drawing/2014/main" id="{AAC2B742-1620-4ED6-B8F9-E330E33BF9E8}"/>
                </a:ext>
              </a:extLst>
            </p:cNvPr>
            <p:cNvSpPr txBox="1"/>
            <p:nvPr/>
          </p:nvSpPr>
          <p:spPr>
            <a:xfrm>
              <a:off x="672658" y="4091453"/>
              <a:ext cx="1482713" cy="369332"/>
            </a:xfrm>
            <a:prstGeom prst="rect">
              <a:avLst/>
            </a:prstGeom>
            <a:noFill/>
          </p:spPr>
          <p:txBody>
            <a:bodyPr wrap="square" rtlCol="0">
              <a:spAutoFit/>
            </a:bodyPr>
            <a:lstStyle/>
            <a:p>
              <a:r>
                <a:rPr lang="nl-BE" dirty="0"/>
                <a:t>addition.cpp</a:t>
              </a:r>
            </a:p>
          </p:txBody>
        </p:sp>
        <p:pic>
          <p:nvPicPr>
            <p:cNvPr id="11" name="Picture 10" descr="Shape&#10;&#10;Description automatically generated with low confidence">
              <a:extLst>
                <a:ext uri="{FF2B5EF4-FFF2-40B4-BE49-F238E27FC236}">
                  <a16:creationId xmlns:a16="http://schemas.microsoft.com/office/drawing/2014/main" id="{8BB9CDBD-C034-45E5-BC97-9DC6CB0EE5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3877" y="3581805"/>
              <a:ext cx="526234" cy="526234"/>
            </a:xfrm>
            <a:prstGeom prst="rect">
              <a:avLst/>
            </a:prstGeom>
          </p:spPr>
        </p:pic>
        <p:sp>
          <p:nvSpPr>
            <p:cNvPr id="12" name="TextBox 11">
              <a:extLst>
                <a:ext uri="{FF2B5EF4-FFF2-40B4-BE49-F238E27FC236}">
                  <a16:creationId xmlns:a16="http://schemas.microsoft.com/office/drawing/2014/main" id="{985231F6-DCE5-49B6-959A-F6A459089998}"/>
                </a:ext>
              </a:extLst>
            </p:cNvPr>
            <p:cNvSpPr txBox="1"/>
            <p:nvPr/>
          </p:nvSpPr>
          <p:spPr>
            <a:xfrm>
              <a:off x="2325638" y="4091453"/>
              <a:ext cx="1482713" cy="369332"/>
            </a:xfrm>
            <a:prstGeom prst="rect">
              <a:avLst/>
            </a:prstGeom>
            <a:noFill/>
          </p:spPr>
          <p:txBody>
            <a:bodyPr wrap="square" rtlCol="0">
              <a:spAutoFit/>
            </a:bodyPr>
            <a:lstStyle/>
            <a:p>
              <a:r>
                <a:rPr lang="nl-BE" dirty="0"/>
                <a:t>division.cpp</a:t>
              </a:r>
            </a:p>
          </p:txBody>
        </p:sp>
        <p:pic>
          <p:nvPicPr>
            <p:cNvPr id="13" name="Picture 12" descr="Shape&#10;&#10;Description automatically generated with low confidence">
              <a:extLst>
                <a:ext uri="{FF2B5EF4-FFF2-40B4-BE49-F238E27FC236}">
                  <a16:creationId xmlns:a16="http://schemas.microsoft.com/office/drawing/2014/main" id="{1CC9E027-1ECB-4A91-AEDC-601FABD77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7134" y="3581805"/>
              <a:ext cx="526234" cy="526234"/>
            </a:xfrm>
            <a:prstGeom prst="rect">
              <a:avLst/>
            </a:prstGeom>
          </p:spPr>
        </p:pic>
        <p:sp>
          <p:nvSpPr>
            <p:cNvPr id="14" name="TextBox 13">
              <a:extLst>
                <a:ext uri="{FF2B5EF4-FFF2-40B4-BE49-F238E27FC236}">
                  <a16:creationId xmlns:a16="http://schemas.microsoft.com/office/drawing/2014/main" id="{5906B9F3-F912-4A13-9637-57A9CF0AE9AE}"/>
                </a:ext>
              </a:extLst>
            </p:cNvPr>
            <p:cNvSpPr txBox="1"/>
            <p:nvPr/>
          </p:nvSpPr>
          <p:spPr>
            <a:xfrm>
              <a:off x="3998895" y="4091453"/>
              <a:ext cx="1748762" cy="369332"/>
            </a:xfrm>
            <a:prstGeom prst="rect">
              <a:avLst/>
            </a:prstGeom>
            <a:noFill/>
          </p:spPr>
          <p:txBody>
            <a:bodyPr wrap="square" rtlCol="0">
              <a:spAutoFit/>
            </a:bodyPr>
            <a:lstStyle/>
            <a:p>
              <a:r>
                <a:rPr lang="nl-BE" dirty="0"/>
                <a:t>print_result.cpp</a:t>
              </a:r>
            </a:p>
          </p:txBody>
        </p:sp>
        <p:cxnSp>
          <p:nvCxnSpPr>
            <p:cNvPr id="15" name="Straight Arrow Connector 14">
              <a:extLst>
                <a:ext uri="{FF2B5EF4-FFF2-40B4-BE49-F238E27FC236}">
                  <a16:creationId xmlns:a16="http://schemas.microsoft.com/office/drawing/2014/main" id="{4CEE7841-0A8F-4C01-B4BE-3FD149366326}"/>
                </a:ext>
              </a:extLst>
            </p:cNvPr>
            <p:cNvCxnSpPr>
              <a:cxnSpLocks/>
            </p:cNvCxnSpPr>
            <p:nvPr/>
          </p:nvCxnSpPr>
          <p:spPr>
            <a:xfrm flipV="1">
              <a:off x="1351020" y="2192947"/>
              <a:ext cx="919673" cy="1313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E6CA4E6-B7DD-4FC6-B519-312084D6E2FA}"/>
                </a:ext>
              </a:extLst>
            </p:cNvPr>
            <p:cNvCxnSpPr>
              <a:cxnSpLocks/>
            </p:cNvCxnSpPr>
            <p:nvPr/>
          </p:nvCxnSpPr>
          <p:spPr>
            <a:xfrm flipH="1" flipV="1">
              <a:off x="2600207" y="2208686"/>
              <a:ext cx="420047" cy="13323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44AB28-D0DC-4A8E-A76E-2E084199F6AA}"/>
                </a:ext>
              </a:extLst>
            </p:cNvPr>
            <p:cNvCxnSpPr>
              <a:cxnSpLocks/>
            </p:cNvCxnSpPr>
            <p:nvPr/>
          </p:nvCxnSpPr>
          <p:spPr>
            <a:xfrm flipH="1" flipV="1">
              <a:off x="2796927" y="2173007"/>
              <a:ext cx="1838525" cy="13966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922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target_link_libraries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target_link_libraries</a:t>
            </a:r>
            <a:r>
              <a:rPr lang="en-US" altLang="zh-TW" sz="2400" dirty="0">
                <a:solidFill>
                  <a:srgbClr val="4E5865"/>
                </a:solidFill>
                <a:ea typeface="新細明體"/>
              </a:rPr>
              <a:t>  is responsible for adding a library into the linker's command line. If you use some library but </a:t>
            </a:r>
            <a:r>
              <a:rPr lang="en-US" altLang="zh-TW" sz="2400">
                <a:solidFill>
                  <a:srgbClr val="4E5865"/>
                </a:solidFill>
                <a:ea typeface="新細明體"/>
              </a:rPr>
              <a:t>do not </a:t>
            </a:r>
            <a:r>
              <a:rPr lang="en-US" altLang="zh-TW" sz="2400" dirty="0">
                <a:solidFill>
                  <a:srgbClr val="4E5865"/>
                </a:solidFill>
                <a:ea typeface="新細明體"/>
              </a:rPr>
              <a:t>specify it for the linker, you will get an "undefined reference" (or an "unresolved externals") error when creating an executable or a shared library</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19</a:t>
            </a:fld>
            <a:endParaRPr lang="en-US" dirty="0"/>
          </a:p>
        </p:txBody>
      </p:sp>
      <p:grpSp>
        <p:nvGrpSpPr>
          <p:cNvPr id="8" name="Group 7">
            <a:extLst>
              <a:ext uri="{FF2B5EF4-FFF2-40B4-BE49-F238E27FC236}">
                <a16:creationId xmlns:a16="http://schemas.microsoft.com/office/drawing/2014/main" id="{EE499FF3-3B0B-4EDA-992B-3440F9AC9AB2}"/>
              </a:ext>
            </a:extLst>
          </p:cNvPr>
          <p:cNvGrpSpPr/>
          <p:nvPr/>
        </p:nvGrpSpPr>
        <p:grpSpPr>
          <a:xfrm>
            <a:off x="903208" y="2637280"/>
            <a:ext cx="6481769" cy="3100790"/>
            <a:chOff x="1141080" y="2471460"/>
            <a:chExt cx="5763922" cy="3869520"/>
          </a:xfrm>
        </p:grpSpPr>
        <p:sp>
          <p:nvSpPr>
            <p:cNvPr id="11" name="Frame 10">
              <a:extLst>
                <a:ext uri="{FF2B5EF4-FFF2-40B4-BE49-F238E27FC236}">
                  <a16:creationId xmlns:a16="http://schemas.microsoft.com/office/drawing/2014/main" id="{40FF0742-032B-4CD3-B091-121F13B4BA41}"/>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TextBox 11">
              <a:extLst>
                <a:ext uri="{FF2B5EF4-FFF2-40B4-BE49-F238E27FC236}">
                  <a16:creationId xmlns:a16="http://schemas.microsoft.com/office/drawing/2014/main" id="{DAB8AE98-7649-49D8-B001-7C481C369BE9}"/>
                </a:ext>
              </a:extLst>
            </p:cNvPr>
            <p:cNvSpPr txBox="1"/>
            <p:nvPr/>
          </p:nvSpPr>
          <p:spPr>
            <a:xfrm>
              <a:off x="1697516" y="2865677"/>
              <a:ext cx="5207486" cy="1323439"/>
            </a:xfrm>
            <a:prstGeom prst="rect">
              <a:avLst/>
            </a:prstGeom>
            <a:noFill/>
          </p:spPr>
          <p:txBody>
            <a:bodyPr wrap="square" rtlCol="0">
              <a:spAutoFit/>
            </a:bodyPr>
            <a:lstStyle/>
            <a:p>
              <a:endParaRPr lang="nl-BE" sz="2000" dirty="0"/>
            </a:p>
            <a:p>
              <a:endParaRPr lang="nl-BE" sz="2000" dirty="0"/>
            </a:p>
            <a:p>
              <a:endParaRPr lang="nl-BE" sz="2000" dirty="0"/>
            </a:p>
            <a:p>
              <a:r>
                <a:rPr lang="nl-BE" sz="2000" dirty="0" err="1"/>
                <a:t>target_link_libraries</a:t>
              </a:r>
              <a:r>
                <a:rPr lang="nl-BE" sz="2000" dirty="0"/>
                <a:t>(&lt;</a:t>
              </a:r>
              <a:r>
                <a:rPr lang="nl-BE" sz="2000" dirty="0" err="1"/>
                <a:t>executable</a:t>
              </a:r>
              <a:r>
                <a:rPr lang="nl-BE" sz="2000" dirty="0"/>
                <a:t>&gt; &lt;lib1&gt; &lt;lib2&gt;)</a:t>
              </a:r>
            </a:p>
          </p:txBody>
        </p:sp>
      </p:grpSp>
    </p:spTree>
    <p:extLst>
      <p:ext uri="{BB962C8B-B14F-4D97-AF65-F5344CB8AC3E}">
        <p14:creationId xmlns:p14="http://schemas.microsoft.com/office/powerpoint/2010/main" val="280623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system is the collection of tools for automating program compilations</a:t>
            </a:r>
          </a:p>
          <a:p>
            <a:pPr marL="742950" lvl="1" indent="-342900">
              <a:buBlip>
                <a:blip r:embed="rId2"/>
              </a:buBlip>
            </a:pPr>
            <a:r>
              <a:rPr lang="en-US" dirty="0"/>
              <a:t>At the core there is normally a functional based language which maps a set of sources (files) to the target (executable, library)</a:t>
            </a:r>
          </a:p>
          <a:p>
            <a:pPr marL="742950" lvl="1" indent="-342900">
              <a:buBlip>
                <a:blip r:embed="rId2"/>
              </a:buBlip>
            </a:pPr>
            <a:r>
              <a:rPr lang="en-US" dirty="0"/>
              <a:t>Build systems:</a:t>
            </a:r>
          </a:p>
          <a:p>
            <a:pPr marL="1200150" lvl="2" indent="-342900">
              <a:buBlip>
                <a:blip r:embed="rId2"/>
              </a:buBlip>
            </a:pPr>
            <a:r>
              <a:rPr lang="en-US" dirty="0"/>
              <a:t>Make</a:t>
            </a:r>
          </a:p>
          <a:p>
            <a:pPr marL="1200150" lvl="2" indent="-342900">
              <a:buBlip>
                <a:blip r:embed="rId2"/>
              </a:buBlip>
            </a:pPr>
            <a:r>
              <a:rPr lang="en-US" dirty="0"/>
              <a:t>Ninja</a:t>
            </a:r>
          </a:p>
          <a:p>
            <a:pPr marL="1200150" lvl="2" indent="-342900">
              <a:buBlip>
                <a:blip r:embed="rId2"/>
              </a:buBlip>
            </a:pPr>
            <a:r>
              <a:rPr lang="en-US" dirty="0"/>
              <a:t>Ant</a:t>
            </a:r>
          </a:p>
          <a:p>
            <a:pPr marL="1200150" lvl="2" indent="-342900">
              <a:buBlip>
                <a:blip r:embed="rId2"/>
              </a:buBlip>
            </a:pPr>
            <a:r>
              <a:rPr lang="en-US" dirty="0"/>
              <a:t>Gradle</a:t>
            </a: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Build</a:t>
            </a:r>
            <a:r>
              <a:rPr lang="nl-BE" dirty="0">
                <a:solidFill>
                  <a:schemeClr val="tx1"/>
                </a:solidFill>
              </a:rPr>
              <a:t> system</a:t>
            </a:r>
            <a:endParaRPr lang="nl-BE" dirty="0">
              <a:ea typeface="+mj-lt"/>
              <a:cs typeface="+mj-lt"/>
            </a:endParaRPr>
          </a:p>
        </p:txBody>
      </p:sp>
    </p:spTree>
    <p:extLst>
      <p:ext uri="{BB962C8B-B14F-4D97-AF65-F5344CB8AC3E}">
        <p14:creationId xmlns:p14="http://schemas.microsoft.com/office/powerpoint/2010/main" val="81663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target_link_libraries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Target link libraries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20</a:t>
            </a:fld>
            <a:endParaRPr lang="en-US" dirty="0"/>
          </a:p>
        </p:txBody>
      </p:sp>
      <p:pic>
        <p:nvPicPr>
          <p:cNvPr id="6" name="Picture 5">
            <a:extLst>
              <a:ext uri="{FF2B5EF4-FFF2-40B4-BE49-F238E27FC236}">
                <a16:creationId xmlns:a16="http://schemas.microsoft.com/office/drawing/2014/main" id="{37D847FC-19FD-4B2A-8FD1-B54D54B3C5DF}"/>
              </a:ext>
            </a:extLst>
          </p:cNvPr>
          <p:cNvPicPr>
            <a:picLocks noChangeAspect="1"/>
          </p:cNvPicPr>
          <p:nvPr/>
        </p:nvPicPr>
        <p:blipFill>
          <a:blip r:embed="rId3"/>
          <a:stretch>
            <a:fillRect/>
          </a:stretch>
        </p:blipFill>
        <p:spPr>
          <a:xfrm>
            <a:off x="1048131" y="1778306"/>
            <a:ext cx="6211086" cy="3301388"/>
          </a:xfrm>
          <a:prstGeom prst="rect">
            <a:avLst/>
          </a:prstGeom>
        </p:spPr>
      </p:pic>
      <p:sp>
        <p:nvSpPr>
          <p:cNvPr id="13" name="TextBox 12">
            <a:extLst>
              <a:ext uri="{FF2B5EF4-FFF2-40B4-BE49-F238E27FC236}">
                <a16:creationId xmlns:a16="http://schemas.microsoft.com/office/drawing/2014/main" id="{6A12702A-4099-49D3-BDD0-25ABD8B25AC4}"/>
              </a:ext>
            </a:extLst>
          </p:cNvPr>
          <p:cNvSpPr txBox="1"/>
          <p:nvPr/>
        </p:nvSpPr>
        <p:spPr>
          <a:xfrm>
            <a:off x="8707124" y="3210687"/>
            <a:ext cx="1460332" cy="461665"/>
          </a:xfrm>
          <a:prstGeom prst="rect">
            <a:avLst/>
          </a:prstGeom>
          <a:solidFill>
            <a:srgbClr val="DB6D32"/>
          </a:solidFill>
        </p:spPr>
        <p:txBody>
          <a:bodyPr wrap="square" rtlCol="0">
            <a:spAutoFit/>
          </a:bodyPr>
          <a:lstStyle/>
          <a:p>
            <a:r>
              <a:rPr lang="nl-BE" sz="2400" b="1" dirty="0"/>
              <a:t>example3</a:t>
            </a:r>
          </a:p>
        </p:txBody>
      </p:sp>
    </p:spTree>
    <p:extLst>
      <p:ext uri="{BB962C8B-B14F-4D97-AF65-F5344CB8AC3E}">
        <p14:creationId xmlns:p14="http://schemas.microsoft.com/office/powerpoint/2010/main" val="40937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b="1" dirty="0">
                <a:solidFill>
                  <a:srgbClr val="4E5865"/>
                </a:solidFill>
                <a:ea typeface="新細明體"/>
              </a:rPr>
              <a:t>Targets</a:t>
            </a:r>
          </a:p>
          <a:p>
            <a:pPr marL="1200150" lvl="2" indent="-342900">
              <a:lnSpc>
                <a:spcPct val="200000"/>
              </a:lnSpc>
              <a:buBlip>
                <a:blip r:embed="rId2"/>
              </a:buBlip>
            </a:pPr>
            <a:r>
              <a:rPr lang="en-US" altLang="zh-TW" sz="2400" dirty="0">
                <a:solidFill>
                  <a:srgbClr val="4E5865"/>
                </a:solidFill>
                <a:ea typeface="新細明體"/>
                <a:cs typeface="Courier New"/>
              </a:rPr>
              <a:t>Libraries</a:t>
            </a:r>
          </a:p>
          <a:p>
            <a:pPr marL="1200150" lvl="2" indent="-342900">
              <a:lnSpc>
                <a:spcPct val="200000"/>
              </a:lnSpc>
              <a:buBlip>
                <a:blip r:embed="rId2"/>
              </a:buBlip>
            </a:pPr>
            <a:r>
              <a:rPr lang="en-US" altLang="zh-TW" sz="2400" dirty="0">
                <a:solidFill>
                  <a:srgbClr val="4E5865"/>
                </a:solidFill>
                <a:ea typeface="新細明體"/>
                <a:cs typeface="Courier New"/>
              </a:rPr>
              <a:t>Executables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21</a:t>
            </a:fld>
            <a:endParaRPr lang="en-US" dirty="0"/>
          </a:p>
        </p:txBody>
      </p:sp>
    </p:spTree>
    <p:extLst>
      <p:ext uri="{BB962C8B-B14F-4D97-AF65-F5344CB8AC3E}">
        <p14:creationId xmlns:p14="http://schemas.microsoft.com/office/powerpoint/2010/main" val="1502324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Every target has properties and dependencies</a:t>
            </a:r>
          </a:p>
          <a:p>
            <a:pPr marL="742950" lvl="1" indent="-342900">
              <a:buBlip>
                <a:blip r:embed="rId2"/>
              </a:buBlip>
            </a:pPr>
            <a:r>
              <a:rPr lang="en-US" altLang="zh-TW" dirty="0">
                <a:solidFill>
                  <a:srgbClr val="4E5865"/>
                </a:solidFill>
                <a:ea typeface="新細明體"/>
                <a:cs typeface="Courier New"/>
              </a:rPr>
              <a:t>Hint: check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help webpage </a:t>
            </a:r>
            <a:r>
              <a:rPr lang="en-US" altLang="zh-TW" dirty="0">
                <a:solidFill>
                  <a:srgbClr val="4E5865"/>
                </a:solidFill>
                <a:ea typeface="新細明體"/>
                <a:cs typeface="Courier New"/>
                <a:hlinkClick r:id="rId3"/>
              </a:rPr>
              <a:t>https://cmake.org/cmake/help/latest</a:t>
            </a: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b="1" dirty="0">
                <a:solidFill>
                  <a:srgbClr val="4E5865"/>
                </a:solidFill>
                <a:ea typeface="新細明體"/>
                <a:cs typeface="Courier New"/>
              </a:rPr>
              <a:t>Target Properties</a:t>
            </a:r>
          </a:p>
          <a:p>
            <a:pPr marL="1200150" lvl="2" indent="-342900">
              <a:lnSpc>
                <a:spcPct val="200000"/>
              </a:lnSpc>
              <a:buBlip>
                <a:blip r:embed="rId2"/>
              </a:buBlip>
            </a:pPr>
            <a:r>
              <a:rPr lang="en-US" altLang="zh-TW" sz="2400" dirty="0">
                <a:solidFill>
                  <a:srgbClr val="4E5865"/>
                </a:solidFill>
                <a:ea typeface="新細明體"/>
                <a:cs typeface="Courier New"/>
              </a:rPr>
              <a:t>INTERFACE_LINK_DIRECTORIES</a:t>
            </a:r>
          </a:p>
          <a:p>
            <a:pPr marL="1200150" lvl="2" indent="-342900">
              <a:lnSpc>
                <a:spcPct val="200000"/>
              </a:lnSpc>
              <a:buBlip>
                <a:blip r:embed="rId2"/>
              </a:buBlip>
            </a:pPr>
            <a:r>
              <a:rPr lang="en-US" altLang="zh-TW" sz="2400" dirty="0">
                <a:solidFill>
                  <a:srgbClr val="4E5865"/>
                </a:solidFill>
                <a:ea typeface="新細明體"/>
                <a:cs typeface="Courier New"/>
              </a:rPr>
              <a:t>INCLUDE_DIRECTORIES</a:t>
            </a:r>
          </a:p>
          <a:p>
            <a:pPr marL="1200150" lvl="2" indent="-342900">
              <a:lnSpc>
                <a:spcPct val="200000"/>
              </a:lnSpc>
              <a:buBlip>
                <a:blip r:embed="rId2"/>
              </a:buBlip>
            </a:pPr>
            <a:r>
              <a:rPr lang="en-US" altLang="zh-TW" sz="2400" dirty="0">
                <a:solidFill>
                  <a:srgbClr val="4E5865"/>
                </a:solidFill>
                <a:ea typeface="新細明體"/>
                <a:cs typeface="Courier New"/>
              </a:rPr>
              <a:t>VERSION</a:t>
            </a:r>
          </a:p>
          <a:p>
            <a:pPr marL="1200150" lvl="2" indent="-342900">
              <a:lnSpc>
                <a:spcPct val="200000"/>
              </a:lnSpc>
              <a:buBlip>
                <a:blip r:embed="rId2"/>
              </a:buBlip>
            </a:pPr>
            <a:r>
              <a:rPr lang="en-US" altLang="zh-TW" sz="2400" dirty="0">
                <a:solidFill>
                  <a:srgbClr val="4E5865"/>
                </a:solidFill>
                <a:ea typeface="新細明體"/>
                <a:cs typeface="Courier New"/>
              </a:rPr>
              <a:t>SOURCES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22</a:t>
            </a:fld>
            <a:endParaRPr lang="en-US" dirty="0"/>
          </a:p>
        </p:txBody>
      </p:sp>
    </p:spTree>
    <p:extLst>
      <p:ext uri="{BB962C8B-B14F-4D97-AF65-F5344CB8AC3E}">
        <p14:creationId xmlns:p14="http://schemas.microsoft.com/office/powerpoint/2010/main" val="244262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1200150" lvl="2" indent="-342900">
              <a:lnSpc>
                <a:spcPct val="200000"/>
              </a:lnSpc>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23</a:t>
            </a:fld>
            <a:endParaRPr lang="en-US" dirty="0"/>
          </a:p>
        </p:txBody>
      </p:sp>
      <p:pic>
        <p:nvPicPr>
          <p:cNvPr id="6" name="Picture 5">
            <a:extLst>
              <a:ext uri="{FF2B5EF4-FFF2-40B4-BE49-F238E27FC236}">
                <a16:creationId xmlns:a16="http://schemas.microsoft.com/office/drawing/2014/main" id="{B4861495-0922-4875-9FF1-FE2B97992C2A}"/>
              </a:ext>
            </a:extLst>
          </p:cNvPr>
          <p:cNvPicPr>
            <a:picLocks noChangeAspect="1"/>
          </p:cNvPicPr>
          <p:nvPr/>
        </p:nvPicPr>
        <p:blipFill>
          <a:blip r:embed="rId3"/>
          <a:stretch>
            <a:fillRect/>
          </a:stretch>
        </p:blipFill>
        <p:spPr>
          <a:xfrm>
            <a:off x="275237" y="1001152"/>
            <a:ext cx="10848975" cy="4562475"/>
          </a:xfrm>
          <a:prstGeom prst="rect">
            <a:avLst/>
          </a:prstGeom>
        </p:spPr>
      </p:pic>
    </p:spTree>
    <p:extLst>
      <p:ext uri="{BB962C8B-B14F-4D97-AF65-F5344CB8AC3E}">
        <p14:creationId xmlns:p14="http://schemas.microsoft.com/office/powerpoint/2010/main" val="2635729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Modify or retrieve properties </a:t>
            </a:r>
          </a:p>
          <a:p>
            <a:pPr marL="742950" lvl="1" indent="-342900">
              <a:buBlip>
                <a:blip r:embed="rId2"/>
              </a:buBlip>
            </a:pPr>
            <a:r>
              <a:rPr lang="en-US" altLang="zh-TW" sz="2400" dirty="0">
                <a:solidFill>
                  <a:srgbClr val="4E5865"/>
                </a:solidFill>
                <a:ea typeface="新細明體"/>
              </a:rPr>
              <a:t>In </a:t>
            </a:r>
            <a:r>
              <a:rPr lang="en-US" altLang="zh-TW" sz="2400" dirty="0" err="1">
                <a:solidFill>
                  <a:srgbClr val="4E5865"/>
                </a:solidFill>
                <a:ea typeface="新細明體"/>
              </a:rPr>
              <a:t>CMake</a:t>
            </a:r>
            <a:r>
              <a:rPr lang="en-US" altLang="zh-TW" sz="2400" dirty="0">
                <a:solidFill>
                  <a:srgbClr val="4E5865"/>
                </a:solidFill>
                <a:ea typeface="新細明體"/>
              </a:rPr>
              <a:t>, we can set target properties as either PRIVATE, PUBLIC, or INTERFACE. Both PUBLIC and INTERFACE properties are inherited by any targets that depend on the current target. </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24</a:t>
            </a:fld>
            <a:endParaRPr lang="en-US" dirty="0"/>
          </a:p>
        </p:txBody>
      </p:sp>
      <p:grpSp>
        <p:nvGrpSpPr>
          <p:cNvPr id="6" name="Group 5">
            <a:extLst>
              <a:ext uri="{FF2B5EF4-FFF2-40B4-BE49-F238E27FC236}">
                <a16:creationId xmlns:a16="http://schemas.microsoft.com/office/drawing/2014/main" id="{2489B98F-D613-4995-B73F-DFACB5F63033}"/>
              </a:ext>
            </a:extLst>
          </p:cNvPr>
          <p:cNvGrpSpPr/>
          <p:nvPr/>
        </p:nvGrpSpPr>
        <p:grpSpPr>
          <a:xfrm>
            <a:off x="999486" y="2641182"/>
            <a:ext cx="4318272" cy="3505245"/>
            <a:chOff x="1141080" y="2471460"/>
            <a:chExt cx="5763922" cy="3869520"/>
          </a:xfrm>
        </p:grpSpPr>
        <p:sp>
          <p:nvSpPr>
            <p:cNvPr id="7" name="Frame 6">
              <a:extLst>
                <a:ext uri="{FF2B5EF4-FFF2-40B4-BE49-F238E27FC236}">
                  <a16:creationId xmlns:a16="http://schemas.microsoft.com/office/drawing/2014/main" id="{37371C3A-4063-4F81-9A2E-96C77E12E6CF}"/>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D2A7187B-2499-4660-8D86-0856C8D80EF1}"/>
                </a:ext>
              </a:extLst>
            </p:cNvPr>
            <p:cNvSpPr txBox="1"/>
            <p:nvPr/>
          </p:nvSpPr>
          <p:spPr>
            <a:xfrm>
              <a:off x="1689522" y="3174945"/>
              <a:ext cx="5207486" cy="2480260"/>
            </a:xfrm>
            <a:prstGeom prst="rect">
              <a:avLst/>
            </a:prstGeom>
            <a:noFill/>
          </p:spPr>
          <p:txBody>
            <a:bodyPr wrap="square" rtlCol="0">
              <a:spAutoFit/>
            </a:bodyPr>
            <a:lstStyle/>
            <a:p>
              <a:r>
                <a:rPr lang="nl-BE" sz="2000" dirty="0" err="1"/>
                <a:t>set_target_properties</a:t>
              </a:r>
              <a:r>
                <a:rPr lang="nl-BE" sz="2000" dirty="0"/>
                <a:t>()</a:t>
              </a:r>
            </a:p>
            <a:p>
              <a:endParaRPr lang="nl-BE" sz="2000" dirty="0"/>
            </a:p>
            <a:p>
              <a:r>
                <a:rPr lang="nl-BE" sz="2000" dirty="0" err="1"/>
                <a:t>set_property</a:t>
              </a:r>
              <a:endParaRPr lang="nl-BE" sz="2000" dirty="0"/>
            </a:p>
            <a:p>
              <a:endParaRPr lang="nl-BE" sz="2000" dirty="0"/>
            </a:p>
            <a:p>
              <a:r>
                <a:rPr lang="nl-BE" sz="2000" dirty="0" err="1"/>
                <a:t>get_property</a:t>
              </a:r>
              <a:endParaRPr lang="nl-BE" sz="2000" dirty="0"/>
            </a:p>
            <a:p>
              <a:endParaRPr lang="nl-BE" sz="2000" dirty="0"/>
            </a:p>
            <a:p>
              <a:r>
                <a:rPr lang="nl-BE" sz="2000" dirty="0" err="1"/>
                <a:t>get_target_property</a:t>
              </a:r>
              <a:r>
                <a:rPr lang="nl-BE" sz="2000" dirty="0"/>
                <a:t>()</a:t>
              </a:r>
            </a:p>
          </p:txBody>
        </p:sp>
      </p:grpSp>
    </p:spTree>
    <p:extLst>
      <p:ext uri="{BB962C8B-B14F-4D97-AF65-F5344CB8AC3E}">
        <p14:creationId xmlns:p14="http://schemas.microsoft.com/office/powerpoint/2010/main" val="152413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400050" lvl="1" indent="0">
              <a:buNone/>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25</a:t>
            </a:fld>
            <a:endParaRPr lang="en-US" dirty="0"/>
          </a:p>
        </p:txBody>
      </p:sp>
      <p:graphicFrame>
        <p:nvGraphicFramePr>
          <p:cNvPr id="9" name="Table 8">
            <a:extLst>
              <a:ext uri="{FF2B5EF4-FFF2-40B4-BE49-F238E27FC236}">
                <a16:creationId xmlns:a16="http://schemas.microsoft.com/office/drawing/2014/main" id="{8E37F58C-EA07-414A-BA6A-65C9798F01E7}"/>
              </a:ext>
            </a:extLst>
          </p:cNvPr>
          <p:cNvGraphicFramePr>
            <a:graphicFrameLocks noGrp="1"/>
          </p:cNvGraphicFramePr>
          <p:nvPr>
            <p:extLst>
              <p:ext uri="{D42A27DB-BD31-4B8C-83A1-F6EECF244321}">
                <p14:modId xmlns:p14="http://schemas.microsoft.com/office/powerpoint/2010/main" val="4185265267"/>
              </p:ext>
            </p:extLst>
          </p:nvPr>
        </p:nvGraphicFramePr>
        <p:xfrm>
          <a:off x="736962" y="1223888"/>
          <a:ext cx="10515600" cy="4632960"/>
        </p:xfrm>
        <a:graphic>
          <a:graphicData uri="http://schemas.openxmlformats.org/drawingml/2006/table">
            <a:tbl>
              <a:tblPr/>
              <a:tblGrid>
                <a:gridCol w="2346866">
                  <a:extLst>
                    <a:ext uri="{9D8B030D-6E8A-4147-A177-3AD203B41FA5}">
                      <a16:colId xmlns:a16="http://schemas.microsoft.com/office/drawing/2014/main" val="2236774339"/>
                    </a:ext>
                  </a:extLst>
                </a:gridCol>
                <a:gridCol w="8168734">
                  <a:extLst>
                    <a:ext uri="{9D8B030D-6E8A-4147-A177-3AD203B41FA5}">
                      <a16:colId xmlns:a16="http://schemas.microsoft.com/office/drawing/2014/main" val="3221793793"/>
                    </a:ext>
                  </a:extLst>
                </a:gridCol>
              </a:tblGrid>
              <a:tr h="0">
                <a:tc>
                  <a:txBody>
                    <a:bodyPr/>
                    <a:lstStyle/>
                    <a:p>
                      <a:pPr algn="ctr"/>
                      <a:r>
                        <a:rPr lang="nl-BE" sz="2000" b="1" dirty="0" err="1"/>
                        <a:t>Include</a:t>
                      </a:r>
                      <a:r>
                        <a:rPr lang="nl-BE" sz="2000" b="1" dirty="0"/>
                        <a:t> </a:t>
                      </a:r>
                      <a:r>
                        <a:rPr lang="nl-BE" sz="2000" b="1" dirty="0" err="1"/>
                        <a:t>Inheritance</a:t>
                      </a:r>
                      <a:endParaRPr lang="nl-BE" sz="2000" b="1" dirty="0"/>
                    </a:p>
                    <a:p>
                      <a:pPr algn="ctr"/>
                      <a:endParaRPr lang="nl-BE" sz="2000" b="1" dirty="0"/>
                    </a:p>
                  </a:txBody>
                  <a:tcPr anchor="ctr">
                    <a:lnL>
                      <a:noFill/>
                    </a:lnL>
                    <a:lnR>
                      <a:noFill/>
                    </a:lnR>
                    <a:lnT>
                      <a:noFill/>
                    </a:lnT>
                    <a:lnB>
                      <a:noFill/>
                    </a:lnB>
                  </a:tcPr>
                </a:tc>
                <a:tc>
                  <a:txBody>
                    <a:bodyPr/>
                    <a:lstStyle/>
                    <a:p>
                      <a:pPr algn="ctr"/>
                      <a:r>
                        <a:rPr lang="nl-BE" sz="2000" b="1" dirty="0" err="1"/>
                        <a:t>Description</a:t>
                      </a:r>
                      <a:endParaRPr lang="nl-BE" sz="2000" b="1" dirty="0"/>
                    </a:p>
                    <a:p>
                      <a:pPr algn="ctr"/>
                      <a:endParaRPr lang="nl-BE" sz="2000" b="1" dirty="0"/>
                    </a:p>
                  </a:txBody>
                  <a:tcPr anchor="ctr">
                    <a:lnL>
                      <a:noFill/>
                    </a:lnL>
                    <a:lnR>
                      <a:noFill/>
                    </a:lnR>
                    <a:lnT>
                      <a:noFill/>
                    </a:lnT>
                    <a:lnB>
                      <a:noFill/>
                    </a:lnB>
                  </a:tcPr>
                </a:tc>
                <a:extLst>
                  <a:ext uri="{0D108BD9-81ED-4DB2-BD59-A6C34878D82A}">
                    <a16:rowId xmlns:a16="http://schemas.microsoft.com/office/drawing/2014/main" val="1046658608"/>
                  </a:ext>
                </a:extLst>
              </a:tr>
              <a:tr h="0">
                <a:tc>
                  <a:txBody>
                    <a:bodyPr/>
                    <a:lstStyle/>
                    <a:p>
                      <a:pPr algn="l"/>
                      <a:r>
                        <a:rPr lang="nl-BE" sz="2000" dirty="0"/>
                        <a:t>PUBLIC</a:t>
                      </a:r>
                    </a:p>
                    <a:p>
                      <a:pPr algn="l"/>
                      <a:endParaRPr lang="nl-BE" sz="2000" dirty="0"/>
                    </a:p>
                  </a:txBody>
                  <a:tcPr anchor="ctr">
                    <a:lnL>
                      <a:noFill/>
                    </a:lnL>
                    <a:lnR>
                      <a:noFill/>
                    </a:lnR>
                    <a:lnT>
                      <a:noFill/>
                    </a:lnT>
                    <a:lnB>
                      <a:noFill/>
                    </a:lnB>
                  </a:tcPr>
                </a:tc>
                <a:tc>
                  <a:txBody>
                    <a:bodyPr/>
                    <a:lstStyle/>
                    <a:p>
                      <a:pPr algn="l"/>
                      <a:r>
                        <a:rPr lang="en-US" sz="2000" dirty="0"/>
                        <a:t>All the directories following PUBLIC will be used for the current target and the other targets that have dependencies on the current target, i.e., appending the directories to INCLUDE_DIRECTORIES and INTERFACE_INCLUDE_DIRECTORIES.</a:t>
                      </a:r>
                    </a:p>
                    <a:p>
                      <a:pPr algn="l"/>
                      <a:endParaRPr lang="en-US" sz="2000" dirty="0"/>
                    </a:p>
                  </a:txBody>
                  <a:tcPr anchor="ctr">
                    <a:lnL>
                      <a:noFill/>
                    </a:lnL>
                    <a:lnR>
                      <a:noFill/>
                    </a:lnR>
                    <a:lnT>
                      <a:noFill/>
                    </a:lnT>
                    <a:lnB>
                      <a:noFill/>
                    </a:lnB>
                  </a:tcPr>
                </a:tc>
                <a:extLst>
                  <a:ext uri="{0D108BD9-81ED-4DB2-BD59-A6C34878D82A}">
                    <a16:rowId xmlns:a16="http://schemas.microsoft.com/office/drawing/2014/main" val="2699223818"/>
                  </a:ext>
                </a:extLst>
              </a:tr>
              <a:tr h="0">
                <a:tc>
                  <a:txBody>
                    <a:bodyPr/>
                    <a:lstStyle/>
                    <a:p>
                      <a:pPr algn="l"/>
                      <a:r>
                        <a:rPr lang="nl-BE" sz="2000" dirty="0"/>
                        <a:t>PRIVATE</a:t>
                      </a:r>
                    </a:p>
                    <a:p>
                      <a:pPr algn="l"/>
                      <a:endParaRPr lang="nl-BE" sz="2000" dirty="0"/>
                    </a:p>
                  </a:txBody>
                  <a:tcPr anchor="ctr">
                    <a:lnL>
                      <a:noFill/>
                    </a:lnL>
                    <a:lnR>
                      <a:noFill/>
                    </a:lnR>
                    <a:lnT>
                      <a:noFill/>
                    </a:lnT>
                    <a:lnB>
                      <a:noFill/>
                    </a:lnB>
                  </a:tcPr>
                </a:tc>
                <a:tc>
                  <a:txBody>
                    <a:bodyPr/>
                    <a:lstStyle/>
                    <a:p>
                      <a:pPr algn="l"/>
                      <a:r>
                        <a:rPr lang="en-US" sz="2000" dirty="0"/>
                        <a:t>All the include directories following PRIVATE will be used for the current target only, i.e., appending the directories to INCLUDE_DIRECTORIES.</a:t>
                      </a:r>
                    </a:p>
                    <a:p>
                      <a:pPr algn="l"/>
                      <a:endParaRPr lang="en-US" sz="2000" dirty="0"/>
                    </a:p>
                  </a:txBody>
                  <a:tcPr anchor="ctr">
                    <a:lnL>
                      <a:noFill/>
                    </a:lnL>
                    <a:lnR>
                      <a:noFill/>
                    </a:lnR>
                    <a:lnT>
                      <a:noFill/>
                    </a:lnT>
                    <a:lnB>
                      <a:noFill/>
                    </a:lnB>
                  </a:tcPr>
                </a:tc>
                <a:extLst>
                  <a:ext uri="{0D108BD9-81ED-4DB2-BD59-A6C34878D82A}">
                    <a16:rowId xmlns:a16="http://schemas.microsoft.com/office/drawing/2014/main" val="1851698077"/>
                  </a:ext>
                </a:extLst>
              </a:tr>
              <a:tr h="0">
                <a:tc>
                  <a:txBody>
                    <a:bodyPr/>
                    <a:lstStyle/>
                    <a:p>
                      <a:pPr algn="l"/>
                      <a:r>
                        <a:rPr lang="nl-BE" sz="2000" dirty="0"/>
                        <a:t>INTERFACE</a:t>
                      </a:r>
                    </a:p>
                  </a:txBody>
                  <a:tcPr anchor="ctr">
                    <a:lnL>
                      <a:noFill/>
                    </a:lnL>
                    <a:lnR>
                      <a:noFill/>
                    </a:lnR>
                    <a:lnT>
                      <a:noFill/>
                    </a:lnT>
                    <a:lnB>
                      <a:noFill/>
                    </a:lnB>
                  </a:tcPr>
                </a:tc>
                <a:tc>
                  <a:txBody>
                    <a:bodyPr/>
                    <a:lstStyle/>
                    <a:p>
                      <a:pPr algn="l"/>
                      <a:r>
                        <a:rPr lang="en-US" sz="2000" dirty="0"/>
                        <a:t>All the include directories following INTERFACE will NOT be used for the current target but will be accessible for the other targets that have dependencies on the current target, i.e., appending the directories to INTERFACE_INCLUDE_DIRECTORIES.</a:t>
                      </a:r>
                    </a:p>
                  </a:txBody>
                  <a:tcPr anchor="ctr">
                    <a:lnL>
                      <a:noFill/>
                    </a:lnL>
                    <a:lnR>
                      <a:noFill/>
                    </a:lnR>
                    <a:lnT>
                      <a:noFill/>
                    </a:lnT>
                    <a:lnB>
                      <a:noFill/>
                    </a:lnB>
                  </a:tcPr>
                </a:tc>
                <a:extLst>
                  <a:ext uri="{0D108BD9-81ED-4DB2-BD59-A6C34878D82A}">
                    <a16:rowId xmlns:a16="http://schemas.microsoft.com/office/drawing/2014/main" val="420106123"/>
                  </a:ext>
                </a:extLst>
              </a:tr>
            </a:tbl>
          </a:graphicData>
        </a:graphic>
      </p:graphicFrame>
    </p:spTree>
    <p:extLst>
      <p:ext uri="{BB962C8B-B14F-4D97-AF65-F5344CB8AC3E}">
        <p14:creationId xmlns:p14="http://schemas.microsoft.com/office/powerpoint/2010/main" val="3522998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a:t>
            </a:r>
            <a:r>
              <a:rPr lang="en-US" altLang="zh-TW" dirty="0" err="1">
                <a:solidFill>
                  <a:srgbClr val="4E5865"/>
                </a:solidFill>
                <a:ea typeface="新細明體"/>
              </a:rPr>
              <a:t>dependecy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b="1" dirty="0">
                <a:solidFill>
                  <a:srgbClr val="4E5865"/>
                </a:solidFill>
                <a:ea typeface="新細明體"/>
                <a:cs typeface="Courier New"/>
              </a:rPr>
              <a:t>Target dependency</a:t>
            </a:r>
          </a:p>
          <a:p>
            <a:pPr marL="742950" lvl="1" indent="-342900">
              <a:buBlip>
                <a:blip r:embed="rId2"/>
              </a:buBlip>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A</a:t>
            </a:r>
          </a:p>
          <a:p>
            <a:pPr marL="400050" lvl="1" indent="0">
              <a:buNone/>
            </a:pPr>
            <a:endParaRPr lang="en-US" altLang="zh-TW" dirty="0">
              <a:solidFill>
                <a:srgbClr val="4E5865"/>
              </a:solidFill>
              <a:ea typeface="新細明體"/>
              <a:cs typeface="Courier New"/>
            </a:endParaRPr>
          </a:p>
          <a:p>
            <a:pPr marL="400050" lvl="1" indent="0">
              <a:buNone/>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B (Dependency of Target A)</a:t>
            </a:r>
          </a:p>
          <a:p>
            <a:pPr marL="400050" lvl="1" indent="0">
              <a:buNone/>
            </a:pPr>
            <a:endParaRPr lang="en-US" altLang="zh-TW" dirty="0">
              <a:solidFill>
                <a:srgbClr val="4E5865"/>
              </a:solidFill>
              <a:ea typeface="新細明體"/>
              <a:cs typeface="Courier New"/>
            </a:endParaRPr>
          </a:p>
          <a:p>
            <a:pPr marL="400050" lvl="1" indent="0">
              <a:buNone/>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C (Dependency of Target B)</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26</a:t>
            </a:fld>
            <a:endParaRPr lang="en-US" dirty="0"/>
          </a:p>
        </p:txBody>
      </p:sp>
      <p:cxnSp>
        <p:nvCxnSpPr>
          <p:cNvPr id="6" name="Straight Arrow Connector 5">
            <a:extLst>
              <a:ext uri="{FF2B5EF4-FFF2-40B4-BE49-F238E27FC236}">
                <a16:creationId xmlns:a16="http://schemas.microsoft.com/office/drawing/2014/main" id="{55862495-90B6-41AD-ACED-FD1E8964FE81}"/>
              </a:ext>
            </a:extLst>
          </p:cNvPr>
          <p:cNvCxnSpPr>
            <a:cxnSpLocks/>
          </p:cNvCxnSpPr>
          <p:nvPr/>
        </p:nvCxnSpPr>
        <p:spPr>
          <a:xfrm flipV="1">
            <a:off x="1191629" y="2105637"/>
            <a:ext cx="0" cy="88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D9E281-8485-4011-9014-DCAA336EA702}"/>
              </a:ext>
            </a:extLst>
          </p:cNvPr>
          <p:cNvCxnSpPr>
            <a:cxnSpLocks/>
          </p:cNvCxnSpPr>
          <p:nvPr/>
        </p:nvCxnSpPr>
        <p:spPr>
          <a:xfrm flipV="1">
            <a:off x="1191629" y="3315050"/>
            <a:ext cx="0" cy="88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18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vs. dependency</a:t>
            </a:r>
            <a:endParaRPr lang="nl-BE" dirty="0">
              <a:solidFill>
                <a:srgbClr val="4E5865"/>
              </a:solidFill>
              <a:ea typeface="新細明體"/>
            </a:endParaRPr>
          </a:p>
        </p:txBody>
      </p:sp>
      <p:sp>
        <p:nvSpPr>
          <p:cNvPr id="3" name="Tijdelijke aanduiding voor inhoud 2"/>
          <p:cNvSpPr>
            <a:spLocks noGrp="1"/>
          </p:cNvSpPr>
          <p:nvPr>
            <p:ph idx="1"/>
          </p:nvPr>
        </p:nvSpPr>
        <p:spPr>
          <a:xfrm>
            <a:off x="256576" y="1041944"/>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c</a:t>
            </a:r>
            <a:r>
              <a:rPr lang="en-US" altLang="zh-TW" sz="2400" dirty="0">
                <a:solidFill>
                  <a:srgbClr val="4E5865"/>
                </a:solidFill>
                <a:ea typeface="新細明體"/>
              </a:rPr>
              <a:t>alculator is the </a:t>
            </a:r>
            <a:r>
              <a:rPr lang="en-US" altLang="zh-TW" sz="2400" b="1" dirty="0">
                <a:solidFill>
                  <a:srgbClr val="4E5865"/>
                </a:solidFill>
                <a:ea typeface="新細明體"/>
              </a:rPr>
              <a:t>target</a:t>
            </a:r>
            <a:r>
              <a:rPr lang="en-US" altLang="zh-TW" b="1" dirty="0">
                <a:solidFill>
                  <a:srgbClr val="4E5865"/>
                </a:solidFill>
                <a:ea typeface="新細明體"/>
              </a:rPr>
              <a:t> </a:t>
            </a:r>
          </a:p>
          <a:p>
            <a:pPr marL="742950" lvl="1" indent="-342900">
              <a:buBlip>
                <a:blip r:embed="rId2"/>
              </a:buBlip>
            </a:pPr>
            <a:r>
              <a:rPr lang="en-US" altLang="zh-TW" sz="2400" dirty="0" err="1">
                <a:solidFill>
                  <a:srgbClr val="4E5865"/>
                </a:solidFill>
                <a:ea typeface="新細明體"/>
              </a:rPr>
              <a:t>my_math</a:t>
            </a:r>
            <a:r>
              <a:rPr lang="en-US" altLang="zh-TW" sz="2400" dirty="0">
                <a:solidFill>
                  <a:srgbClr val="4E5865"/>
                </a:solidFill>
                <a:ea typeface="新細明體"/>
              </a:rPr>
              <a:t> and </a:t>
            </a:r>
            <a:r>
              <a:rPr lang="en-US" altLang="zh-TW" sz="2400" dirty="0" err="1">
                <a:solidFill>
                  <a:srgbClr val="4E5865"/>
                </a:solidFill>
                <a:ea typeface="新細明體"/>
              </a:rPr>
              <a:t>my_print</a:t>
            </a:r>
            <a:r>
              <a:rPr lang="en-US" altLang="zh-TW" sz="2400" dirty="0">
                <a:solidFill>
                  <a:srgbClr val="4E5865"/>
                </a:solidFill>
                <a:ea typeface="新細明體"/>
              </a:rPr>
              <a:t> are the </a:t>
            </a:r>
            <a:r>
              <a:rPr lang="en-US" altLang="zh-TW" sz="2400" b="1" dirty="0">
                <a:solidFill>
                  <a:srgbClr val="4E5865"/>
                </a:solidFill>
                <a:ea typeface="新細明體"/>
              </a:rPr>
              <a:t>dependencies</a:t>
            </a:r>
            <a:endParaRPr lang="en-US" altLang="zh-TW" sz="2400" b="1"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27</a:t>
            </a:fld>
            <a:endParaRPr lang="en-US" dirty="0"/>
          </a:p>
        </p:txBody>
      </p:sp>
      <p:pic>
        <p:nvPicPr>
          <p:cNvPr id="6" name="Picture 5">
            <a:extLst>
              <a:ext uri="{FF2B5EF4-FFF2-40B4-BE49-F238E27FC236}">
                <a16:creationId xmlns:a16="http://schemas.microsoft.com/office/drawing/2014/main" id="{FA2CE30C-415C-427A-AC3C-4F801F4BA943}"/>
              </a:ext>
            </a:extLst>
          </p:cNvPr>
          <p:cNvPicPr>
            <a:picLocks noChangeAspect="1"/>
          </p:cNvPicPr>
          <p:nvPr/>
        </p:nvPicPr>
        <p:blipFill>
          <a:blip r:embed="rId3"/>
          <a:stretch>
            <a:fillRect/>
          </a:stretch>
        </p:blipFill>
        <p:spPr>
          <a:xfrm>
            <a:off x="995572" y="2062450"/>
            <a:ext cx="6211086" cy="3301388"/>
          </a:xfrm>
          <a:prstGeom prst="rect">
            <a:avLst/>
          </a:prstGeom>
        </p:spPr>
      </p:pic>
    </p:spTree>
    <p:extLst>
      <p:ext uri="{BB962C8B-B14F-4D97-AF65-F5344CB8AC3E}">
        <p14:creationId xmlns:p14="http://schemas.microsoft.com/office/powerpoint/2010/main" val="1533199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PRIVATE, PUBLIC, INTERFACE</a:t>
            </a:r>
          </a:p>
          <a:p>
            <a:pPr marL="742950" lvl="1" indent="-342900">
              <a:buBlip>
                <a:blip r:embed="rId2"/>
              </a:buBlip>
            </a:pPr>
            <a:r>
              <a:rPr lang="en-US" altLang="zh-TW" dirty="0">
                <a:solidFill>
                  <a:srgbClr val="4E5865"/>
                </a:solidFill>
                <a:ea typeface="新細明體"/>
                <a:cs typeface="Courier New"/>
              </a:rPr>
              <a:t>Propagating target properties</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err="1">
                <a:solidFill>
                  <a:srgbClr val="4E5865"/>
                </a:solidFill>
                <a:ea typeface="新細明體"/>
                <a:cs typeface="Courier New"/>
              </a:rPr>
              <a:t>target_link_libraries</a:t>
            </a: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myapp</a:t>
            </a:r>
            <a:r>
              <a:rPr lang="en-US" altLang="zh-TW" dirty="0">
                <a:solidFill>
                  <a:srgbClr val="4E5865"/>
                </a:solidFill>
                <a:ea typeface="新細明體"/>
                <a:cs typeface="Courier New"/>
              </a:rPr>
              <a:t> PUBLIC &lt;item1&gt; &lt;item2&gt;)</a:t>
            </a:r>
          </a:p>
          <a:p>
            <a:pPr marL="1200150" lvl="2" indent="-342900">
              <a:buBlip>
                <a:blip r:embed="rId2"/>
              </a:buBlip>
            </a:pPr>
            <a:r>
              <a:rPr lang="en-US" altLang="zh-TW" sz="2400" dirty="0">
                <a:solidFill>
                  <a:srgbClr val="4E5865"/>
                </a:solidFill>
                <a:ea typeface="新細明體"/>
                <a:cs typeface="Courier New"/>
              </a:rPr>
              <a:t>Property: INTERFACE_LINK_LIBRARIES</a:t>
            </a:r>
          </a:p>
          <a:p>
            <a:pPr marL="742950" lvl="1" indent="-342900">
              <a:buBlip>
                <a:blip r:embed="rId2"/>
              </a:buBlip>
            </a:pPr>
            <a:r>
              <a:rPr lang="en-US" altLang="zh-TW" dirty="0" err="1">
                <a:solidFill>
                  <a:srgbClr val="4E5865"/>
                </a:solidFill>
                <a:ea typeface="新細明體"/>
                <a:cs typeface="Courier New"/>
              </a:rPr>
              <a:t>target_link_libraries</a:t>
            </a: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myapp</a:t>
            </a:r>
            <a:r>
              <a:rPr lang="en-US" altLang="zh-TW" dirty="0">
                <a:solidFill>
                  <a:srgbClr val="4E5865"/>
                </a:solidFill>
                <a:ea typeface="新細明體"/>
                <a:cs typeface="Courier New"/>
              </a:rPr>
              <a:t> INTERFACE &lt;item1&gt; &lt;item2&gt;)</a:t>
            </a:r>
          </a:p>
          <a:p>
            <a:pPr marL="1200150" lvl="2" indent="-342900">
              <a:buBlip>
                <a:blip r:embed="rId2"/>
              </a:buBlip>
            </a:pPr>
            <a:r>
              <a:rPr lang="en-US" altLang="zh-TW" sz="2400" dirty="0">
                <a:solidFill>
                  <a:srgbClr val="4E5865"/>
                </a:solidFill>
                <a:ea typeface="新細明體"/>
                <a:cs typeface="Courier New"/>
              </a:rPr>
              <a:t>Property: INTERFACE_LINK_LIBRARIES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28</a:t>
            </a:fld>
            <a:endParaRPr lang="en-US" dirty="0"/>
          </a:p>
        </p:txBody>
      </p:sp>
    </p:spTree>
    <p:extLst>
      <p:ext uri="{BB962C8B-B14F-4D97-AF65-F5344CB8AC3E}">
        <p14:creationId xmlns:p14="http://schemas.microsoft.com/office/powerpoint/2010/main" val="433166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Can we have multiple executables in </a:t>
            </a:r>
            <a:r>
              <a:rPr lang="en-US" altLang="zh-TW" dirty="0" err="1">
                <a:solidFill>
                  <a:srgbClr val="4E5865"/>
                </a:solidFill>
                <a:ea typeface="新細明體"/>
              </a:rPr>
              <a:t>CM</a:t>
            </a:r>
            <a:r>
              <a:rPr lang="en-US" altLang="zh-TW" sz="2400" dirty="0" err="1">
                <a:solidFill>
                  <a:srgbClr val="4E5865"/>
                </a:solidFill>
                <a:ea typeface="新細明體"/>
              </a:rPr>
              <a:t>akelists</a:t>
            </a: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cs typeface="Courier New"/>
              </a:rPr>
              <a:t>Yes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29</a:t>
            </a:fld>
            <a:endParaRPr lang="en-US" dirty="0"/>
          </a:p>
        </p:txBody>
      </p:sp>
      <p:pic>
        <p:nvPicPr>
          <p:cNvPr id="6" name="Picture 5">
            <a:extLst>
              <a:ext uri="{FF2B5EF4-FFF2-40B4-BE49-F238E27FC236}">
                <a16:creationId xmlns:a16="http://schemas.microsoft.com/office/drawing/2014/main" id="{22FD41F0-42DA-49A7-8FCF-623A0671EA21}"/>
              </a:ext>
            </a:extLst>
          </p:cNvPr>
          <p:cNvPicPr>
            <a:picLocks noChangeAspect="1"/>
          </p:cNvPicPr>
          <p:nvPr/>
        </p:nvPicPr>
        <p:blipFill>
          <a:blip r:embed="rId3"/>
          <a:stretch>
            <a:fillRect/>
          </a:stretch>
        </p:blipFill>
        <p:spPr>
          <a:xfrm>
            <a:off x="1131981" y="2037705"/>
            <a:ext cx="6911007" cy="3728786"/>
          </a:xfrm>
          <a:prstGeom prst="rect">
            <a:avLst/>
          </a:prstGeom>
        </p:spPr>
      </p:pic>
      <p:sp>
        <p:nvSpPr>
          <p:cNvPr id="8" name="TextBox 7">
            <a:extLst>
              <a:ext uri="{FF2B5EF4-FFF2-40B4-BE49-F238E27FC236}">
                <a16:creationId xmlns:a16="http://schemas.microsoft.com/office/drawing/2014/main" id="{303642A6-2160-4851-B95A-39AB471571AD}"/>
              </a:ext>
            </a:extLst>
          </p:cNvPr>
          <p:cNvSpPr txBox="1"/>
          <p:nvPr/>
        </p:nvSpPr>
        <p:spPr>
          <a:xfrm>
            <a:off x="8899732" y="3210687"/>
            <a:ext cx="1460332" cy="461665"/>
          </a:xfrm>
          <a:prstGeom prst="rect">
            <a:avLst/>
          </a:prstGeom>
          <a:solidFill>
            <a:srgbClr val="DB6D32"/>
          </a:solidFill>
        </p:spPr>
        <p:txBody>
          <a:bodyPr wrap="square" rtlCol="0">
            <a:spAutoFit/>
          </a:bodyPr>
          <a:lstStyle/>
          <a:p>
            <a:r>
              <a:rPr lang="nl-BE" sz="2400" b="1" dirty="0"/>
              <a:t>example4</a:t>
            </a:r>
          </a:p>
        </p:txBody>
      </p:sp>
    </p:spTree>
    <p:extLst>
      <p:ext uri="{BB962C8B-B14F-4D97-AF65-F5344CB8AC3E}">
        <p14:creationId xmlns:p14="http://schemas.microsoft.com/office/powerpoint/2010/main" val="43816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545679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Why – the number of files can go to hundreds</a:t>
            </a:r>
          </a:p>
          <a:p>
            <a:pPr marL="742950" lvl="1" indent="-342900">
              <a:buBlip>
                <a:blip r:embed="rId2"/>
              </a:buBlip>
            </a:pPr>
            <a:r>
              <a:rPr lang="en-US" dirty="0"/>
              <a:t>Challenge to keep track of files and dependencies</a:t>
            </a:r>
          </a:p>
          <a:p>
            <a:pPr marL="742950" lvl="1" indent="-342900">
              <a:buBlip>
                <a:blip r:embed="rId2"/>
              </a:buBlip>
            </a:pPr>
            <a:r>
              <a:rPr lang="en-US" dirty="0"/>
              <a:t>Compilation may take a lot of files, not well maintained – need to start from beginning</a:t>
            </a:r>
          </a:p>
          <a:p>
            <a:pPr marL="742950" lvl="1" indent="-342900">
              <a:buBlip>
                <a:blip r:embed="rId2"/>
              </a:buBlip>
            </a:pPr>
            <a:r>
              <a:rPr lang="en-US" dirty="0"/>
              <a:t>Build systems – automated source code compilation and linking process</a:t>
            </a:r>
          </a:p>
          <a:p>
            <a:pPr marL="742950" lvl="1" indent="-342900">
              <a:buBlip>
                <a:blip r:embed="rId2"/>
              </a:buBlip>
            </a:pPr>
            <a:r>
              <a:rPr lang="en-US" dirty="0">
                <a:latin typeface="Courier New" panose="02070309020205020404" pitchFamily="49" charset="0"/>
                <a:cs typeface="Courier New" panose="02070309020205020404" pitchFamily="49" charset="0"/>
              </a:rPr>
              <a:t>$ g++ main.cpp addition.cpp division.cpp print_result.cpp –o calculator</a:t>
            </a:r>
          </a:p>
          <a:p>
            <a:pPr marL="742950" lvl="1" indent="-342900">
              <a:buBlip>
                <a:blip r:embed="rId2"/>
              </a:buBlip>
            </a:pPr>
            <a:endParaRPr lang="en-US" dirty="0"/>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grpSp>
        <p:nvGrpSpPr>
          <p:cNvPr id="2" name="Group 1">
            <a:extLst>
              <a:ext uri="{FF2B5EF4-FFF2-40B4-BE49-F238E27FC236}">
                <a16:creationId xmlns:a16="http://schemas.microsoft.com/office/drawing/2014/main" id="{53F5D81A-B198-4E1C-A135-30E46207F58C}"/>
              </a:ext>
            </a:extLst>
          </p:cNvPr>
          <p:cNvGrpSpPr/>
          <p:nvPr/>
        </p:nvGrpSpPr>
        <p:grpSpPr>
          <a:xfrm>
            <a:off x="5647079" y="425741"/>
            <a:ext cx="6313199" cy="3114519"/>
            <a:chOff x="5647079" y="425741"/>
            <a:chExt cx="6313199" cy="3114519"/>
          </a:xfrm>
        </p:grpSpPr>
        <p:pic>
          <p:nvPicPr>
            <p:cNvPr id="4" name="Picture 3" descr="Shape&#10;&#10;Description automatically generated with low confidence">
              <a:extLst>
                <a:ext uri="{FF2B5EF4-FFF2-40B4-BE49-F238E27FC236}">
                  <a16:creationId xmlns:a16="http://schemas.microsoft.com/office/drawing/2014/main" id="{6439D6F9-BFAC-4BE6-946F-A31417464F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6764" y="425741"/>
              <a:ext cx="526234" cy="526234"/>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CE7AB5F0-6AB9-4F02-872C-CFDB836551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001" y="2673441"/>
              <a:ext cx="535747" cy="535747"/>
            </a:xfrm>
            <a:prstGeom prst="rect">
              <a:avLst/>
            </a:prstGeom>
          </p:spPr>
        </p:pic>
        <p:cxnSp>
          <p:nvCxnSpPr>
            <p:cNvPr id="16" name="Straight Arrow Connector 15">
              <a:extLst>
                <a:ext uri="{FF2B5EF4-FFF2-40B4-BE49-F238E27FC236}">
                  <a16:creationId xmlns:a16="http://schemas.microsoft.com/office/drawing/2014/main" id="{B683F309-6E08-4B61-83B6-A1225B98BD98}"/>
                </a:ext>
              </a:extLst>
            </p:cNvPr>
            <p:cNvCxnSpPr>
              <a:cxnSpLocks/>
              <a:stCxn id="14" idx="0"/>
            </p:cNvCxnSpPr>
            <p:nvPr/>
          </p:nvCxnSpPr>
          <p:spPr>
            <a:xfrm flipV="1">
              <a:off x="7170875" y="951975"/>
              <a:ext cx="1428449" cy="17214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hape&#10;&#10;Description automatically generated with low confidence">
              <a:extLst>
                <a:ext uri="{FF2B5EF4-FFF2-40B4-BE49-F238E27FC236}">
                  <a16:creationId xmlns:a16="http://schemas.microsoft.com/office/drawing/2014/main" id="{61E39C61-63EC-4AEE-901C-8F5AD894FD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7605" y="2699068"/>
              <a:ext cx="535747" cy="553074"/>
            </a:xfrm>
            <a:prstGeom prst="rect">
              <a:avLst/>
            </a:prstGeom>
          </p:spPr>
        </p:pic>
        <p:cxnSp>
          <p:nvCxnSpPr>
            <p:cNvPr id="19" name="Straight Arrow Connector 18">
              <a:extLst>
                <a:ext uri="{FF2B5EF4-FFF2-40B4-BE49-F238E27FC236}">
                  <a16:creationId xmlns:a16="http://schemas.microsoft.com/office/drawing/2014/main" id="{667B2898-EA32-415D-9A8C-805143B53AC3}"/>
                </a:ext>
              </a:extLst>
            </p:cNvPr>
            <p:cNvCxnSpPr>
              <a:cxnSpLocks/>
            </p:cNvCxnSpPr>
            <p:nvPr/>
          </p:nvCxnSpPr>
          <p:spPr>
            <a:xfrm flipV="1">
              <a:off x="7895478" y="977526"/>
              <a:ext cx="900683" cy="1644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Shape&#10;&#10;Description automatically generated with low confidence">
              <a:extLst>
                <a:ext uri="{FF2B5EF4-FFF2-40B4-BE49-F238E27FC236}">
                  <a16:creationId xmlns:a16="http://schemas.microsoft.com/office/drawing/2014/main" id="{25C7C2EB-20E8-4194-AB35-0E4B2D3647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6161" y="1690688"/>
              <a:ext cx="526234" cy="526234"/>
            </a:xfrm>
            <a:prstGeom prst="rect">
              <a:avLst/>
            </a:prstGeom>
          </p:spPr>
        </p:pic>
        <p:cxnSp>
          <p:nvCxnSpPr>
            <p:cNvPr id="22" name="Straight Arrow Connector 21">
              <a:extLst>
                <a:ext uri="{FF2B5EF4-FFF2-40B4-BE49-F238E27FC236}">
                  <a16:creationId xmlns:a16="http://schemas.microsoft.com/office/drawing/2014/main" id="{9149966A-94CF-4FF6-AF11-032707469FCD}"/>
                </a:ext>
              </a:extLst>
            </p:cNvPr>
            <p:cNvCxnSpPr>
              <a:cxnSpLocks/>
            </p:cNvCxnSpPr>
            <p:nvPr/>
          </p:nvCxnSpPr>
          <p:spPr>
            <a:xfrm flipV="1">
              <a:off x="8057105" y="2099388"/>
              <a:ext cx="739056" cy="5426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Shape&#10;&#10;Description automatically generated with low confidence">
              <a:extLst>
                <a:ext uri="{FF2B5EF4-FFF2-40B4-BE49-F238E27FC236}">
                  <a16:creationId xmlns:a16="http://schemas.microsoft.com/office/drawing/2014/main" id="{26184996-D1EA-4EA4-A5C6-8E039815E3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1503" y="2699068"/>
              <a:ext cx="535747" cy="553074"/>
            </a:xfrm>
            <a:prstGeom prst="rect">
              <a:avLst/>
            </a:prstGeom>
          </p:spPr>
        </p:pic>
        <p:cxnSp>
          <p:nvCxnSpPr>
            <p:cNvPr id="26" name="Straight Arrow Connector 25">
              <a:extLst>
                <a:ext uri="{FF2B5EF4-FFF2-40B4-BE49-F238E27FC236}">
                  <a16:creationId xmlns:a16="http://schemas.microsoft.com/office/drawing/2014/main" id="{2D136E45-8CEC-49F2-B495-A02850812BE7}"/>
                </a:ext>
              </a:extLst>
            </p:cNvPr>
            <p:cNvCxnSpPr>
              <a:cxnSpLocks/>
              <a:stCxn id="25" idx="0"/>
            </p:cNvCxnSpPr>
            <p:nvPr/>
          </p:nvCxnSpPr>
          <p:spPr>
            <a:xfrm flipH="1" flipV="1">
              <a:off x="9275080" y="2172834"/>
              <a:ext cx="214297" cy="5262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descr="Shape&#10;&#10;Description automatically generated with low confidence">
              <a:extLst>
                <a:ext uri="{FF2B5EF4-FFF2-40B4-BE49-F238E27FC236}">
                  <a16:creationId xmlns:a16="http://schemas.microsoft.com/office/drawing/2014/main" id="{DACA8D11-3BBB-444B-BF08-AF3A3D0065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9376" y="1522294"/>
              <a:ext cx="535747" cy="553074"/>
            </a:xfrm>
            <a:prstGeom prst="rect">
              <a:avLst/>
            </a:prstGeom>
          </p:spPr>
        </p:pic>
        <p:cxnSp>
          <p:nvCxnSpPr>
            <p:cNvPr id="30" name="Straight Arrow Connector 29">
              <a:extLst>
                <a:ext uri="{FF2B5EF4-FFF2-40B4-BE49-F238E27FC236}">
                  <a16:creationId xmlns:a16="http://schemas.microsoft.com/office/drawing/2014/main" id="{DF89396D-B998-4B9A-8730-926F8BF916B1}"/>
                </a:ext>
              </a:extLst>
            </p:cNvPr>
            <p:cNvCxnSpPr>
              <a:cxnSpLocks/>
              <a:stCxn id="29" idx="0"/>
            </p:cNvCxnSpPr>
            <p:nvPr/>
          </p:nvCxnSpPr>
          <p:spPr>
            <a:xfrm flipH="1" flipV="1">
              <a:off x="8928472" y="977526"/>
              <a:ext cx="828778" cy="5447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Shape&#10;&#10;Description automatically generated with low confidence">
              <a:extLst>
                <a:ext uri="{FF2B5EF4-FFF2-40B4-BE49-F238E27FC236}">
                  <a16:creationId xmlns:a16="http://schemas.microsoft.com/office/drawing/2014/main" id="{3564E21C-40F7-47FE-9A17-58D97BC388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299" y="2075368"/>
              <a:ext cx="526234" cy="526234"/>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5E716E6-15FF-4427-BEE9-8611AA6C59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2765" y="2987186"/>
              <a:ext cx="535747" cy="553074"/>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4F9F2F7A-D569-4A8E-8B99-DEB779CFEC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648" y="2975605"/>
              <a:ext cx="535747" cy="553074"/>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C1CF9D68-9D8E-4666-BB73-003098AD1D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24531" y="2975605"/>
              <a:ext cx="535747" cy="553074"/>
            </a:xfrm>
            <a:prstGeom prst="rect">
              <a:avLst/>
            </a:prstGeom>
          </p:spPr>
        </p:pic>
        <p:cxnSp>
          <p:nvCxnSpPr>
            <p:cNvPr id="36" name="Straight Arrow Connector 35">
              <a:extLst>
                <a:ext uri="{FF2B5EF4-FFF2-40B4-BE49-F238E27FC236}">
                  <a16:creationId xmlns:a16="http://schemas.microsoft.com/office/drawing/2014/main" id="{C83B9FF1-D69C-47EC-81EC-B6EDA92E6232}"/>
                </a:ext>
              </a:extLst>
            </p:cNvPr>
            <p:cNvCxnSpPr>
              <a:cxnSpLocks/>
              <a:stCxn id="33" idx="0"/>
            </p:cNvCxnSpPr>
            <p:nvPr/>
          </p:nvCxnSpPr>
          <p:spPr>
            <a:xfrm flipV="1">
              <a:off x="10390639" y="2642000"/>
              <a:ext cx="383009" cy="3451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1C1F2E4-80FF-47AC-A1F6-EA062888E748}"/>
                </a:ext>
              </a:extLst>
            </p:cNvPr>
            <p:cNvCxnSpPr>
              <a:cxnSpLocks/>
              <a:stCxn id="35" idx="0"/>
            </p:cNvCxnSpPr>
            <p:nvPr/>
          </p:nvCxnSpPr>
          <p:spPr>
            <a:xfrm flipH="1" flipV="1">
              <a:off x="11245964" y="2623673"/>
              <a:ext cx="446441" cy="3519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208BF4-BE1A-4D01-AD4F-88CAB2FEEEAC}"/>
                </a:ext>
              </a:extLst>
            </p:cNvPr>
            <p:cNvCxnSpPr>
              <a:cxnSpLocks/>
            </p:cNvCxnSpPr>
            <p:nvPr/>
          </p:nvCxnSpPr>
          <p:spPr>
            <a:xfrm flipH="1" flipV="1">
              <a:off x="11041379" y="2654779"/>
              <a:ext cx="143" cy="302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descr="Shape&#10;&#10;Description automatically generated with low confidence">
              <a:extLst>
                <a:ext uri="{FF2B5EF4-FFF2-40B4-BE49-F238E27FC236}">
                  <a16:creationId xmlns:a16="http://schemas.microsoft.com/office/drawing/2014/main" id="{0D0B74AA-0764-455D-9F7A-F2A53EA27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066" y="1522294"/>
              <a:ext cx="526234" cy="526234"/>
            </a:xfrm>
            <a:prstGeom prst="rect">
              <a:avLst/>
            </a:prstGeom>
          </p:spPr>
        </p:pic>
        <p:cxnSp>
          <p:nvCxnSpPr>
            <p:cNvPr id="46" name="Straight Arrow Connector 45">
              <a:extLst>
                <a:ext uri="{FF2B5EF4-FFF2-40B4-BE49-F238E27FC236}">
                  <a16:creationId xmlns:a16="http://schemas.microsoft.com/office/drawing/2014/main" id="{B2343AB7-9405-4BF0-803A-AA884509728E}"/>
                </a:ext>
              </a:extLst>
            </p:cNvPr>
            <p:cNvCxnSpPr>
              <a:cxnSpLocks/>
            </p:cNvCxnSpPr>
            <p:nvPr/>
          </p:nvCxnSpPr>
          <p:spPr>
            <a:xfrm flipH="1" flipV="1">
              <a:off x="6563541" y="2099626"/>
              <a:ext cx="494157" cy="5227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descr="Shape&#10;&#10;Description automatically generated with low confidence">
              <a:extLst>
                <a:ext uri="{FF2B5EF4-FFF2-40B4-BE49-F238E27FC236}">
                  <a16:creationId xmlns:a16="http://schemas.microsoft.com/office/drawing/2014/main" id="{5CFCC248-D034-4233-BF46-24EB161530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7079" y="2440765"/>
              <a:ext cx="535747" cy="553074"/>
            </a:xfrm>
            <a:prstGeom prst="rect">
              <a:avLst/>
            </a:prstGeom>
          </p:spPr>
        </p:pic>
        <p:cxnSp>
          <p:nvCxnSpPr>
            <p:cNvPr id="50" name="Straight Arrow Connector 49">
              <a:extLst>
                <a:ext uri="{FF2B5EF4-FFF2-40B4-BE49-F238E27FC236}">
                  <a16:creationId xmlns:a16="http://schemas.microsoft.com/office/drawing/2014/main" id="{738A7621-264F-405D-887C-3DDEF8740857}"/>
                </a:ext>
              </a:extLst>
            </p:cNvPr>
            <p:cNvCxnSpPr>
              <a:cxnSpLocks/>
              <a:stCxn id="49" idx="0"/>
            </p:cNvCxnSpPr>
            <p:nvPr/>
          </p:nvCxnSpPr>
          <p:spPr>
            <a:xfrm flipV="1">
              <a:off x="5914953" y="2095579"/>
              <a:ext cx="383009" cy="3451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Process 50">
              <a:extLst>
                <a:ext uri="{FF2B5EF4-FFF2-40B4-BE49-F238E27FC236}">
                  <a16:creationId xmlns:a16="http://schemas.microsoft.com/office/drawing/2014/main" id="{3676BB29-70FF-479F-ABEA-F5B37A368397}"/>
                </a:ext>
              </a:extLst>
            </p:cNvPr>
            <p:cNvSpPr/>
            <p:nvPr/>
          </p:nvSpPr>
          <p:spPr>
            <a:xfrm>
              <a:off x="5911098" y="1352939"/>
              <a:ext cx="1244746" cy="924599"/>
            </a:xfrm>
            <a:prstGeom prst="flowChartProcess">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Flowchart: Process 51">
              <a:extLst>
                <a:ext uri="{FF2B5EF4-FFF2-40B4-BE49-F238E27FC236}">
                  <a16:creationId xmlns:a16="http://schemas.microsoft.com/office/drawing/2014/main" id="{7F788289-46E0-476E-BD4D-7FF5910D018B}"/>
                </a:ext>
              </a:extLst>
            </p:cNvPr>
            <p:cNvSpPr/>
            <p:nvPr/>
          </p:nvSpPr>
          <p:spPr>
            <a:xfrm>
              <a:off x="10387433" y="1898682"/>
              <a:ext cx="1244746" cy="924599"/>
            </a:xfrm>
            <a:prstGeom prst="flowChartProcess">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TextBox 52">
              <a:extLst>
                <a:ext uri="{FF2B5EF4-FFF2-40B4-BE49-F238E27FC236}">
                  <a16:creationId xmlns:a16="http://schemas.microsoft.com/office/drawing/2014/main" id="{5E5E7B71-CBFE-4C9E-B6D6-2A81B5245931}"/>
                </a:ext>
              </a:extLst>
            </p:cNvPr>
            <p:cNvSpPr txBox="1"/>
            <p:nvPr/>
          </p:nvSpPr>
          <p:spPr>
            <a:xfrm>
              <a:off x="5984000" y="1008139"/>
              <a:ext cx="1120167" cy="369332"/>
            </a:xfrm>
            <a:prstGeom prst="rect">
              <a:avLst/>
            </a:prstGeom>
            <a:noFill/>
          </p:spPr>
          <p:txBody>
            <a:bodyPr wrap="square" rtlCol="0">
              <a:spAutoFit/>
            </a:bodyPr>
            <a:lstStyle/>
            <a:p>
              <a:r>
                <a:rPr lang="nl-BE" b="1" dirty="0" err="1">
                  <a:solidFill>
                    <a:srgbClr val="DB6C30"/>
                  </a:solidFill>
                </a:rPr>
                <a:t>compile</a:t>
              </a:r>
              <a:endParaRPr lang="nl-BE" b="1" dirty="0">
                <a:solidFill>
                  <a:srgbClr val="DB6C30"/>
                </a:solidFill>
              </a:endParaRPr>
            </a:p>
          </p:txBody>
        </p:sp>
        <p:sp>
          <p:nvSpPr>
            <p:cNvPr id="54" name="TextBox 53">
              <a:extLst>
                <a:ext uri="{FF2B5EF4-FFF2-40B4-BE49-F238E27FC236}">
                  <a16:creationId xmlns:a16="http://schemas.microsoft.com/office/drawing/2014/main" id="{5EC7AD25-C137-48A2-8254-73C6ADADB489}"/>
                </a:ext>
              </a:extLst>
            </p:cNvPr>
            <p:cNvSpPr txBox="1"/>
            <p:nvPr/>
          </p:nvSpPr>
          <p:spPr>
            <a:xfrm>
              <a:off x="10512012" y="1515353"/>
              <a:ext cx="1120167" cy="369332"/>
            </a:xfrm>
            <a:prstGeom prst="rect">
              <a:avLst/>
            </a:prstGeom>
            <a:noFill/>
          </p:spPr>
          <p:txBody>
            <a:bodyPr wrap="square" rtlCol="0">
              <a:spAutoFit/>
            </a:bodyPr>
            <a:lstStyle/>
            <a:p>
              <a:r>
                <a:rPr lang="nl-BE" b="1" dirty="0" err="1">
                  <a:solidFill>
                    <a:srgbClr val="DB6C30"/>
                  </a:solidFill>
                </a:rPr>
                <a:t>compile</a:t>
              </a:r>
              <a:endParaRPr lang="nl-BE" b="1" dirty="0">
                <a:solidFill>
                  <a:srgbClr val="DB6C30"/>
                </a:solidFill>
              </a:endParaRPr>
            </a:p>
          </p:txBody>
        </p:sp>
      </p:grpSp>
    </p:spTree>
    <p:extLst>
      <p:ext uri="{BB962C8B-B14F-4D97-AF65-F5344CB8AC3E}">
        <p14:creationId xmlns:p14="http://schemas.microsoft.com/office/powerpoint/2010/main" val="2911771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Can we have 2 targets with the same name – no</a:t>
            </a:r>
          </a:p>
          <a:p>
            <a:pPr marL="742950" lvl="1" indent="-342900">
              <a:buBlip>
                <a:blip r:embed="rId2"/>
              </a:buBlip>
            </a:pP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will return the error</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30</a:t>
            </a:fld>
            <a:endParaRPr lang="en-US" dirty="0"/>
          </a:p>
        </p:txBody>
      </p:sp>
      <p:pic>
        <p:nvPicPr>
          <p:cNvPr id="6" name="Picture 5">
            <a:extLst>
              <a:ext uri="{FF2B5EF4-FFF2-40B4-BE49-F238E27FC236}">
                <a16:creationId xmlns:a16="http://schemas.microsoft.com/office/drawing/2014/main" id="{D4CA4FDD-141A-4720-9A3B-E2F4AFEFCDA1}"/>
              </a:ext>
            </a:extLst>
          </p:cNvPr>
          <p:cNvPicPr>
            <a:picLocks noChangeAspect="1"/>
          </p:cNvPicPr>
          <p:nvPr/>
        </p:nvPicPr>
        <p:blipFill>
          <a:blip r:embed="rId3"/>
          <a:stretch>
            <a:fillRect/>
          </a:stretch>
        </p:blipFill>
        <p:spPr>
          <a:xfrm>
            <a:off x="1004125" y="1787095"/>
            <a:ext cx="7627811" cy="4069753"/>
          </a:xfrm>
          <a:prstGeom prst="rect">
            <a:avLst/>
          </a:prstGeom>
        </p:spPr>
      </p:pic>
      <p:sp>
        <p:nvSpPr>
          <p:cNvPr id="8" name="Rectangle 7">
            <a:extLst>
              <a:ext uri="{FF2B5EF4-FFF2-40B4-BE49-F238E27FC236}">
                <a16:creationId xmlns:a16="http://schemas.microsoft.com/office/drawing/2014/main" id="{F3579E38-2AC7-4550-AF19-2BF4818462CD}"/>
              </a:ext>
            </a:extLst>
          </p:cNvPr>
          <p:cNvSpPr/>
          <p:nvPr/>
        </p:nvSpPr>
        <p:spPr>
          <a:xfrm>
            <a:off x="895254" y="3821971"/>
            <a:ext cx="7845551" cy="8140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xtBox 6">
            <a:extLst>
              <a:ext uri="{FF2B5EF4-FFF2-40B4-BE49-F238E27FC236}">
                <a16:creationId xmlns:a16="http://schemas.microsoft.com/office/drawing/2014/main" id="{EE1DF742-D08D-44E9-A050-A535B73635FF}"/>
              </a:ext>
            </a:extLst>
          </p:cNvPr>
          <p:cNvSpPr txBox="1"/>
          <p:nvPr/>
        </p:nvSpPr>
        <p:spPr>
          <a:xfrm>
            <a:off x="8899732" y="3210687"/>
            <a:ext cx="1460332" cy="461665"/>
          </a:xfrm>
          <a:prstGeom prst="rect">
            <a:avLst/>
          </a:prstGeom>
          <a:solidFill>
            <a:srgbClr val="DB6D32"/>
          </a:solidFill>
        </p:spPr>
        <p:txBody>
          <a:bodyPr wrap="square" rtlCol="0">
            <a:spAutoFit/>
          </a:bodyPr>
          <a:lstStyle/>
          <a:p>
            <a:r>
              <a:rPr lang="nl-BE" sz="2400" b="1" dirty="0"/>
              <a:t>example5</a:t>
            </a:r>
          </a:p>
        </p:txBody>
      </p:sp>
    </p:spTree>
    <p:extLst>
      <p:ext uri="{BB962C8B-B14F-4D97-AF65-F5344CB8AC3E}">
        <p14:creationId xmlns:p14="http://schemas.microsoft.com/office/powerpoint/2010/main" val="230390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Target files: prefix and suffix</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Do we have target files saved on computer – yes</a:t>
            </a:r>
          </a:p>
          <a:p>
            <a:pPr marL="742950" lvl="1" indent="-342900">
              <a:buBlip>
                <a:blip r:embed="rId2"/>
              </a:buBlip>
            </a:pPr>
            <a:r>
              <a:rPr lang="en-US" altLang="zh-TW" dirty="0">
                <a:solidFill>
                  <a:srgbClr val="4E5865"/>
                </a:solidFill>
                <a:ea typeface="新細明體"/>
                <a:cs typeface="Courier New"/>
              </a:rPr>
              <a:t>In build </a:t>
            </a:r>
            <a:r>
              <a:rPr lang="en-US" altLang="zh-TW" dirty="0" err="1">
                <a:solidFill>
                  <a:srgbClr val="4E5865"/>
                </a:solidFill>
                <a:ea typeface="新細明體"/>
                <a:cs typeface="Courier New"/>
              </a:rPr>
              <a:t>dir</a:t>
            </a:r>
            <a:endParaRPr lang="en-US" altLang="zh-TW"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Actual name can be different</a:t>
            </a:r>
          </a:p>
          <a:p>
            <a:pPr marL="742950" lvl="1" indent="-342900">
              <a:buBlip>
                <a:blip r:embed="rId2"/>
              </a:buBlip>
            </a:pPr>
            <a:r>
              <a:rPr lang="en-US" altLang="zh-TW" sz="2400" dirty="0">
                <a:solidFill>
                  <a:srgbClr val="4E5865"/>
                </a:solidFill>
                <a:ea typeface="新細明體"/>
                <a:cs typeface="Courier New"/>
              </a:rPr>
              <a:t>Library </a:t>
            </a:r>
            <a:r>
              <a:rPr lang="en-US" altLang="zh-TW" sz="2400" dirty="0">
                <a:solidFill>
                  <a:srgbClr val="4E5865"/>
                </a:solidFill>
                <a:latin typeface="Courier New" panose="02070309020205020404" pitchFamily="49" charset="0"/>
                <a:ea typeface="新細明體"/>
                <a:cs typeface="Courier New" panose="02070309020205020404" pitchFamily="49" charset="0"/>
              </a:rPr>
              <a:t>.lib .</a:t>
            </a:r>
            <a:r>
              <a:rPr lang="en-US" altLang="zh-TW" sz="2400" dirty="0" err="1">
                <a:solidFill>
                  <a:srgbClr val="4E5865"/>
                </a:solidFill>
                <a:latin typeface="Courier New" panose="02070309020205020404" pitchFamily="49" charset="0"/>
                <a:ea typeface="新細明體"/>
                <a:cs typeface="Courier New" panose="02070309020205020404" pitchFamily="49" charset="0"/>
              </a:rPr>
              <a:t>dll</a:t>
            </a:r>
            <a:r>
              <a:rPr lang="en-US" altLang="zh-TW" sz="2400" dirty="0">
                <a:solidFill>
                  <a:srgbClr val="4E5865"/>
                </a:solidFill>
                <a:latin typeface="Courier New" panose="02070309020205020404" pitchFamily="49" charset="0"/>
                <a:ea typeface="新細明體"/>
                <a:cs typeface="Courier New" panose="02070309020205020404" pitchFamily="49" charset="0"/>
              </a:rPr>
              <a:t> .so .a </a:t>
            </a:r>
            <a:r>
              <a:rPr lang="en-US" altLang="zh-TW" sz="2400" dirty="0">
                <a:solidFill>
                  <a:srgbClr val="4E5865"/>
                </a:solidFill>
                <a:ea typeface="新細明體"/>
                <a:cs typeface="Courier New"/>
              </a:rPr>
              <a:t>– depending on operating system</a:t>
            </a:r>
          </a:p>
          <a:p>
            <a:pPr marL="742950" lvl="1" indent="-342900">
              <a:buBlip>
                <a:blip r:embed="rId2"/>
              </a:buBlip>
            </a:pPr>
            <a:r>
              <a:rPr lang="en-US" altLang="zh-TW" sz="2400" dirty="0">
                <a:solidFill>
                  <a:srgbClr val="4E5865"/>
                </a:solidFill>
                <a:ea typeface="新細明體"/>
                <a:cs typeface="Courier New"/>
              </a:rPr>
              <a:t>Prefix and extension</a:t>
            </a:r>
          </a:p>
          <a:p>
            <a:pPr marL="1200150" lvl="2" indent="-342900">
              <a:buBlip>
                <a:blip r:embed="rId2"/>
              </a:buBlip>
            </a:pPr>
            <a:r>
              <a:rPr lang="en-US" altLang="zh-TW" sz="2400" dirty="0">
                <a:solidFill>
                  <a:srgbClr val="4E5865"/>
                </a:solidFill>
                <a:ea typeface="新細明體"/>
                <a:cs typeface="Courier New"/>
              </a:rPr>
              <a:t>calculator -&gt; calculator</a:t>
            </a:r>
            <a:r>
              <a:rPr lang="en-US" altLang="zh-TW" sz="2400" dirty="0">
                <a:solidFill>
                  <a:schemeClr val="accent2"/>
                </a:solidFill>
                <a:ea typeface="新細明體"/>
                <a:cs typeface="Courier New"/>
              </a:rPr>
              <a:t>.exe</a:t>
            </a:r>
          </a:p>
          <a:p>
            <a:pPr marL="1200150" lvl="2" indent="-342900">
              <a:buBlip>
                <a:blip r:embed="rId2"/>
              </a:buBlip>
            </a:pP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-&gt; my_math</a:t>
            </a:r>
            <a:r>
              <a:rPr lang="en-US" altLang="zh-TW" sz="2400" dirty="0">
                <a:solidFill>
                  <a:schemeClr val="accent2"/>
                </a:solidFill>
                <a:ea typeface="新細明體"/>
                <a:cs typeface="Courier New"/>
              </a:rPr>
              <a:t>.lib</a:t>
            </a:r>
          </a:p>
          <a:p>
            <a:pPr marL="1200150" lvl="2" indent="-342900">
              <a:buBlip>
                <a:blip r:embed="rId2"/>
              </a:buBlip>
            </a:pP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-&gt; </a:t>
            </a:r>
            <a:r>
              <a:rPr lang="en-US" altLang="zh-TW" sz="2400" dirty="0">
                <a:solidFill>
                  <a:schemeClr val="accent2"/>
                </a:solidFill>
                <a:ea typeface="新細明體"/>
                <a:cs typeface="Courier New"/>
              </a:rPr>
              <a:t>lib</a:t>
            </a:r>
            <a:r>
              <a:rPr lang="en-US" altLang="zh-TW" sz="2400" dirty="0">
                <a:solidFill>
                  <a:srgbClr val="4E5865"/>
                </a:solidFill>
                <a:ea typeface="新細明體"/>
                <a:cs typeface="Courier New"/>
              </a:rPr>
              <a:t>my_math</a:t>
            </a:r>
            <a:r>
              <a:rPr lang="en-US" altLang="zh-TW" sz="2400" dirty="0">
                <a:solidFill>
                  <a:schemeClr val="accent2"/>
                </a:solidFill>
                <a:ea typeface="新細明體"/>
                <a:cs typeface="Courier New"/>
              </a:rPr>
              <a:t>.so</a:t>
            </a:r>
          </a:p>
          <a:p>
            <a:pPr marL="1200150" lvl="2"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31</a:t>
            </a:fld>
            <a:endParaRPr lang="en-US" dirty="0"/>
          </a:p>
        </p:txBody>
      </p:sp>
    </p:spTree>
    <p:extLst>
      <p:ext uri="{BB962C8B-B14F-4D97-AF65-F5344CB8AC3E}">
        <p14:creationId xmlns:p14="http://schemas.microsoft.com/office/powerpoint/2010/main" val="4116255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Build or </a:t>
            </a:r>
            <a:r>
              <a:rPr lang="en-US" altLang="zh-TW" sz="2400" dirty="0" err="1">
                <a:solidFill>
                  <a:srgbClr val="4E5865"/>
                </a:solidFill>
                <a:ea typeface="新細明體"/>
              </a:rPr>
              <a:t>debug+release</a:t>
            </a:r>
            <a:r>
              <a:rPr lang="en-US" altLang="zh-TW" sz="2400" dirty="0">
                <a:solidFill>
                  <a:srgbClr val="4E5865"/>
                </a:solidFill>
                <a:ea typeface="新細明體"/>
              </a:rPr>
              <a:t> for separate compiler options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32</a:t>
            </a:fld>
            <a:endParaRPr lang="en-US" dirty="0"/>
          </a:p>
        </p:txBody>
      </p:sp>
      <p:pic>
        <p:nvPicPr>
          <p:cNvPr id="8" name="Picture 7" descr="Shape&#10;&#10;Description automatically generated with low confidence">
            <a:extLst>
              <a:ext uri="{FF2B5EF4-FFF2-40B4-BE49-F238E27FC236}">
                <a16:creationId xmlns:a16="http://schemas.microsoft.com/office/drawing/2014/main" id="{B65B693E-BA4B-4492-B7BA-954411554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4035" y="1701205"/>
            <a:ext cx="991417" cy="991417"/>
          </a:xfrm>
          <a:prstGeom prst="rect">
            <a:avLst/>
          </a:prstGeom>
        </p:spPr>
      </p:pic>
      <p:sp>
        <p:nvSpPr>
          <p:cNvPr id="13" name="TextBox 12">
            <a:extLst>
              <a:ext uri="{FF2B5EF4-FFF2-40B4-BE49-F238E27FC236}">
                <a16:creationId xmlns:a16="http://schemas.microsoft.com/office/drawing/2014/main" id="{F189EBA5-375E-4297-9C62-9703FB088EB3}"/>
              </a:ext>
            </a:extLst>
          </p:cNvPr>
          <p:cNvSpPr txBox="1"/>
          <p:nvPr/>
        </p:nvSpPr>
        <p:spPr>
          <a:xfrm>
            <a:off x="6096325" y="2012247"/>
            <a:ext cx="221926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4" name="Picture 13" descr="A picture containing icon&#10;&#10;Description automatically generated">
            <a:extLst>
              <a:ext uri="{FF2B5EF4-FFF2-40B4-BE49-F238E27FC236}">
                <a16:creationId xmlns:a16="http://schemas.microsoft.com/office/drawing/2014/main" id="{29545A1B-35A0-43BB-B05F-FA8229D4B8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5572" y="2733414"/>
            <a:ext cx="1125568" cy="1125568"/>
          </a:xfrm>
          <a:prstGeom prst="rect">
            <a:avLst/>
          </a:prstGeom>
        </p:spPr>
      </p:pic>
      <p:sp>
        <p:nvSpPr>
          <p:cNvPr id="16" name="TextBox 15">
            <a:extLst>
              <a:ext uri="{FF2B5EF4-FFF2-40B4-BE49-F238E27FC236}">
                <a16:creationId xmlns:a16="http://schemas.microsoft.com/office/drawing/2014/main" id="{C64F6CB9-A576-4444-B2F4-8DB84C54EFA2}"/>
              </a:ext>
            </a:extLst>
          </p:cNvPr>
          <p:cNvSpPr txBox="1"/>
          <p:nvPr/>
        </p:nvSpPr>
        <p:spPr>
          <a:xfrm>
            <a:off x="6362678" y="3142346"/>
            <a:ext cx="2219260" cy="369332"/>
          </a:xfrm>
          <a:prstGeom prst="rect">
            <a:avLst/>
          </a:prstGeom>
          <a:noFill/>
        </p:spPr>
        <p:txBody>
          <a:bodyPr wrap="square" rtlCol="0">
            <a:spAutoFit/>
          </a:bodyPr>
          <a:lstStyle/>
          <a:p>
            <a:r>
              <a:rPr lang="nl-BE" dirty="0" err="1"/>
              <a:t>Build</a:t>
            </a:r>
            <a:r>
              <a:rPr lang="nl-BE" dirty="0"/>
              <a:t> folder (</a:t>
            </a:r>
            <a:r>
              <a:rPr lang="nl-BE" dirty="0">
                <a:latin typeface="Courier New" panose="02070309020205020404" pitchFamily="49" charset="0"/>
                <a:cs typeface="Courier New" panose="02070309020205020404" pitchFamily="49" charset="0"/>
              </a:rPr>
              <a:t>debug</a:t>
            </a:r>
            <a:r>
              <a:rPr lang="nl-BE" dirty="0"/>
              <a:t>)</a:t>
            </a:r>
          </a:p>
        </p:txBody>
      </p:sp>
      <p:sp>
        <p:nvSpPr>
          <p:cNvPr id="27" name="TextBox 26">
            <a:extLst>
              <a:ext uri="{FF2B5EF4-FFF2-40B4-BE49-F238E27FC236}">
                <a16:creationId xmlns:a16="http://schemas.microsoft.com/office/drawing/2014/main" id="{6197122B-0D72-48C5-B8A0-6C52CF0FAAD7}"/>
              </a:ext>
            </a:extLst>
          </p:cNvPr>
          <p:cNvSpPr txBox="1"/>
          <p:nvPr/>
        </p:nvSpPr>
        <p:spPr>
          <a:xfrm>
            <a:off x="6362678" y="4342803"/>
            <a:ext cx="2831656" cy="369332"/>
          </a:xfrm>
          <a:prstGeom prst="rect">
            <a:avLst/>
          </a:prstGeom>
          <a:noFill/>
        </p:spPr>
        <p:txBody>
          <a:bodyPr wrap="square" rtlCol="0">
            <a:spAutoFit/>
          </a:bodyPr>
          <a:lstStyle/>
          <a:p>
            <a:r>
              <a:rPr lang="nl-BE" dirty="0" err="1"/>
              <a:t>Build</a:t>
            </a:r>
            <a:r>
              <a:rPr lang="nl-BE" dirty="0"/>
              <a:t> folder (</a:t>
            </a:r>
            <a:r>
              <a:rPr lang="nl-BE" dirty="0">
                <a:latin typeface="Courier New" panose="02070309020205020404" pitchFamily="49" charset="0"/>
                <a:cs typeface="Courier New" panose="02070309020205020404" pitchFamily="49" charset="0"/>
              </a:rPr>
              <a:t>release</a:t>
            </a:r>
            <a:r>
              <a:rPr lang="nl-BE" dirty="0"/>
              <a:t>)</a:t>
            </a:r>
          </a:p>
        </p:txBody>
      </p:sp>
      <p:grpSp>
        <p:nvGrpSpPr>
          <p:cNvPr id="33" name="Group 32">
            <a:extLst>
              <a:ext uri="{FF2B5EF4-FFF2-40B4-BE49-F238E27FC236}">
                <a16:creationId xmlns:a16="http://schemas.microsoft.com/office/drawing/2014/main" id="{8D0A986F-82E1-4FDB-95FC-1C8F0AD71302}"/>
              </a:ext>
            </a:extLst>
          </p:cNvPr>
          <p:cNvGrpSpPr/>
          <p:nvPr/>
        </p:nvGrpSpPr>
        <p:grpSpPr>
          <a:xfrm>
            <a:off x="1391978" y="1700949"/>
            <a:ext cx="6284010" cy="4593926"/>
            <a:chOff x="1408756" y="1712304"/>
            <a:chExt cx="6284010" cy="4593926"/>
          </a:xfrm>
        </p:grpSpPr>
        <p:pic>
          <p:nvPicPr>
            <p:cNvPr id="7" name="Picture 6" descr="A picture containing icon&#10;&#10;Description automatically generated">
              <a:extLst>
                <a:ext uri="{FF2B5EF4-FFF2-40B4-BE49-F238E27FC236}">
                  <a16:creationId xmlns:a16="http://schemas.microsoft.com/office/drawing/2014/main" id="{904D62D6-DE6B-43E6-8436-ABCF389D22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1748" y="3093838"/>
              <a:ext cx="1125568" cy="1125568"/>
            </a:xfrm>
            <a:prstGeom prst="rect">
              <a:avLst/>
            </a:prstGeom>
          </p:spPr>
        </p:pic>
        <p:sp>
          <p:nvSpPr>
            <p:cNvPr id="9" name="TextBox 8">
              <a:extLst>
                <a:ext uri="{FF2B5EF4-FFF2-40B4-BE49-F238E27FC236}">
                  <a16:creationId xmlns:a16="http://schemas.microsoft.com/office/drawing/2014/main" id="{93736087-44BF-4D57-9D8D-9B333E40CE75}"/>
                </a:ext>
              </a:extLst>
            </p:cNvPr>
            <p:cNvSpPr txBox="1"/>
            <p:nvPr/>
          </p:nvSpPr>
          <p:spPr>
            <a:xfrm>
              <a:off x="1408756" y="3500749"/>
              <a:ext cx="1488775" cy="369332"/>
            </a:xfrm>
            <a:prstGeom prst="rect">
              <a:avLst/>
            </a:prstGeom>
            <a:noFill/>
          </p:spPr>
          <p:txBody>
            <a:bodyPr wrap="square" rtlCol="0">
              <a:spAutoFit/>
            </a:bodyPr>
            <a:lstStyle/>
            <a:p>
              <a:r>
                <a:rPr lang="nl-BE" dirty="0"/>
                <a:t>Project folder</a:t>
              </a:r>
            </a:p>
          </p:txBody>
        </p:sp>
        <p:cxnSp>
          <p:nvCxnSpPr>
            <p:cNvPr id="11" name="Straight Connector 10">
              <a:extLst>
                <a:ext uri="{FF2B5EF4-FFF2-40B4-BE49-F238E27FC236}">
                  <a16:creationId xmlns:a16="http://schemas.microsoft.com/office/drawing/2014/main" id="{38B376AC-F57B-4D5C-B290-B5D91DB44233}"/>
                </a:ext>
              </a:extLst>
            </p:cNvPr>
            <p:cNvCxnSpPr/>
            <p:nvPr/>
          </p:nvCxnSpPr>
          <p:spPr>
            <a:xfrm flipH="1" flipV="1">
              <a:off x="3289439" y="2216760"/>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F404C13-1C41-4F0D-A68C-09801FDCF28E}"/>
                </a:ext>
              </a:extLst>
            </p:cNvPr>
            <p:cNvCxnSpPr>
              <a:cxnSpLocks/>
            </p:cNvCxnSpPr>
            <p:nvPr/>
          </p:nvCxnSpPr>
          <p:spPr>
            <a:xfrm>
              <a:off x="3289439" y="221676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414078-D334-416B-840C-BA6286023286}"/>
                </a:ext>
              </a:extLst>
            </p:cNvPr>
            <p:cNvCxnSpPr>
              <a:cxnSpLocks/>
            </p:cNvCxnSpPr>
            <p:nvPr/>
          </p:nvCxnSpPr>
          <p:spPr>
            <a:xfrm>
              <a:off x="4026249" y="3429000"/>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C13EB4-CF45-4CCB-B96D-DE09AA3DD146}"/>
                </a:ext>
              </a:extLst>
            </p:cNvPr>
            <p:cNvCxnSpPr>
              <a:cxnSpLocks/>
            </p:cNvCxnSpPr>
            <p:nvPr/>
          </p:nvCxnSpPr>
          <p:spPr>
            <a:xfrm flipV="1">
              <a:off x="3289439" y="4219406"/>
              <a:ext cx="0" cy="20107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9B1532-97B9-4E03-9AFE-582652742A2A}"/>
                </a:ext>
              </a:extLst>
            </p:cNvPr>
            <p:cNvCxnSpPr>
              <a:cxnSpLocks/>
            </p:cNvCxnSpPr>
            <p:nvPr/>
          </p:nvCxnSpPr>
          <p:spPr>
            <a:xfrm>
              <a:off x="3293932" y="5399076"/>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3BCA3E-3E2F-464C-BA39-FAB9AC1E14F3}"/>
                </a:ext>
              </a:extLst>
            </p:cNvPr>
            <p:cNvCxnSpPr>
              <a:cxnSpLocks/>
            </p:cNvCxnSpPr>
            <p:nvPr/>
          </p:nvCxnSpPr>
          <p:spPr>
            <a:xfrm>
              <a:off x="3285542" y="6230173"/>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D0B122-CC06-4B9C-A9A2-55AC3BEA5008}"/>
                </a:ext>
              </a:extLst>
            </p:cNvPr>
            <p:cNvCxnSpPr>
              <a:cxnSpLocks/>
            </p:cNvCxnSpPr>
            <p:nvPr/>
          </p:nvCxnSpPr>
          <p:spPr>
            <a:xfrm>
              <a:off x="3293932" y="567027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9D5ED6-0E50-4E3A-8BEE-95DC3C4AEDB0}"/>
                </a:ext>
              </a:extLst>
            </p:cNvPr>
            <p:cNvCxnSpPr>
              <a:cxnSpLocks/>
            </p:cNvCxnSpPr>
            <p:nvPr/>
          </p:nvCxnSpPr>
          <p:spPr>
            <a:xfrm>
              <a:off x="3293932" y="5924172"/>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660244-E036-4DBF-89A7-1CD9A1C79D9B}"/>
                </a:ext>
              </a:extLst>
            </p:cNvPr>
            <p:cNvSpPr txBox="1"/>
            <p:nvPr/>
          </p:nvSpPr>
          <p:spPr>
            <a:xfrm>
              <a:off x="5727816" y="5547536"/>
              <a:ext cx="1964950" cy="369332"/>
            </a:xfrm>
            <a:prstGeom prst="rect">
              <a:avLst/>
            </a:prstGeom>
            <a:noFill/>
          </p:spPr>
          <p:txBody>
            <a:bodyPr wrap="square" rtlCol="0">
              <a:spAutoFit/>
            </a:bodyPr>
            <a:lstStyle/>
            <a:p>
              <a:r>
                <a:rPr lang="nl-BE" dirty="0" err="1"/>
                <a:t>Other</a:t>
              </a:r>
              <a:r>
                <a:rPr lang="nl-BE" dirty="0"/>
                <a:t> files/folders</a:t>
              </a:r>
            </a:p>
          </p:txBody>
        </p:sp>
        <p:sp>
          <p:nvSpPr>
            <p:cNvPr id="23" name="Right Brace 22">
              <a:extLst>
                <a:ext uri="{FF2B5EF4-FFF2-40B4-BE49-F238E27FC236}">
                  <a16:creationId xmlns:a16="http://schemas.microsoft.com/office/drawing/2014/main" id="{92C8DA84-BEBE-4CC5-B8E6-552C8FF8211C}"/>
                </a:ext>
              </a:extLst>
            </p:cNvPr>
            <p:cNvSpPr/>
            <p:nvPr/>
          </p:nvSpPr>
          <p:spPr>
            <a:xfrm>
              <a:off x="5114034" y="5305069"/>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25" name="Straight Connector 24">
              <a:extLst>
                <a:ext uri="{FF2B5EF4-FFF2-40B4-BE49-F238E27FC236}">
                  <a16:creationId xmlns:a16="http://schemas.microsoft.com/office/drawing/2014/main" id="{9307D5F7-70E1-446C-89BD-949CAFD0ADFE}"/>
                </a:ext>
              </a:extLst>
            </p:cNvPr>
            <p:cNvCxnSpPr>
              <a:cxnSpLocks/>
            </p:cNvCxnSpPr>
            <p:nvPr/>
          </p:nvCxnSpPr>
          <p:spPr>
            <a:xfrm>
              <a:off x="4034639" y="4092873"/>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descr="A picture containing icon&#10;&#10;Description automatically generated">
              <a:extLst>
                <a:ext uri="{FF2B5EF4-FFF2-40B4-BE49-F238E27FC236}">
                  <a16:creationId xmlns:a16="http://schemas.microsoft.com/office/drawing/2014/main" id="{275E2E46-5B3E-4ABC-AA38-6FA6B3C500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5572" y="3933871"/>
              <a:ext cx="1125568" cy="1125568"/>
            </a:xfrm>
            <a:prstGeom prst="rect">
              <a:avLst/>
            </a:prstGeom>
          </p:spPr>
        </p:pic>
        <p:pic>
          <p:nvPicPr>
            <p:cNvPr id="28" name="Picture 27" descr="Shape&#10;&#10;Description automatically generated with low confidence">
              <a:extLst>
                <a:ext uri="{FF2B5EF4-FFF2-40B4-BE49-F238E27FC236}">
                  <a16:creationId xmlns:a16="http://schemas.microsoft.com/office/drawing/2014/main" id="{FD55965B-D39D-44ED-8354-7CB8F203DA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924" y="1712304"/>
              <a:ext cx="991417" cy="991417"/>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AACC02E6-C99F-4561-B608-E24CF76544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8461" y="2744513"/>
              <a:ext cx="1125568" cy="1125568"/>
            </a:xfrm>
            <a:prstGeom prst="rect">
              <a:avLst/>
            </a:prstGeom>
          </p:spPr>
        </p:pic>
      </p:grpSp>
    </p:spTree>
    <p:extLst>
      <p:ext uri="{BB962C8B-B14F-4D97-AF65-F5344CB8AC3E}">
        <p14:creationId xmlns:p14="http://schemas.microsoft.com/office/powerpoint/2010/main" val="4057563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Subdirs – to go to subdirectory, find another CMakefile.txt file there and run one by one</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400" b="1" dirty="0">
                <a:solidFill>
                  <a:srgbClr val="4E5865"/>
                </a:solidFill>
                <a:ea typeface="新細明體"/>
                <a:cs typeface="Courier New"/>
              </a:rPr>
              <a:t>                       Build tree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33</a:t>
            </a:fld>
            <a:endParaRPr lang="en-US" dirty="0"/>
          </a:p>
        </p:txBody>
      </p:sp>
      <p:grpSp>
        <p:nvGrpSpPr>
          <p:cNvPr id="51" name="Group 50">
            <a:extLst>
              <a:ext uri="{FF2B5EF4-FFF2-40B4-BE49-F238E27FC236}">
                <a16:creationId xmlns:a16="http://schemas.microsoft.com/office/drawing/2014/main" id="{3454517A-801D-4FA8-AEFB-C82415114D17}"/>
              </a:ext>
            </a:extLst>
          </p:cNvPr>
          <p:cNvGrpSpPr/>
          <p:nvPr/>
        </p:nvGrpSpPr>
        <p:grpSpPr>
          <a:xfrm>
            <a:off x="2404047" y="2013517"/>
            <a:ext cx="7756902" cy="3594333"/>
            <a:chOff x="2404047" y="2013517"/>
            <a:chExt cx="7756902" cy="3594333"/>
          </a:xfrm>
        </p:grpSpPr>
        <p:cxnSp>
          <p:nvCxnSpPr>
            <p:cNvPr id="20" name="Straight Arrow Connector 19">
              <a:extLst>
                <a:ext uri="{FF2B5EF4-FFF2-40B4-BE49-F238E27FC236}">
                  <a16:creationId xmlns:a16="http://schemas.microsoft.com/office/drawing/2014/main" id="{D269173C-8546-412B-98F0-427D2678CF37}"/>
                </a:ext>
              </a:extLst>
            </p:cNvPr>
            <p:cNvCxnSpPr>
              <a:cxnSpLocks/>
            </p:cNvCxnSpPr>
            <p:nvPr/>
          </p:nvCxnSpPr>
          <p:spPr>
            <a:xfrm flipH="1">
              <a:off x="4008051" y="2695890"/>
              <a:ext cx="903671" cy="15451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AF16C56-D7C4-4C60-B176-8B16A46524E7}"/>
                </a:ext>
              </a:extLst>
            </p:cNvPr>
            <p:cNvSpPr txBox="1"/>
            <p:nvPr/>
          </p:nvSpPr>
          <p:spPr>
            <a:xfrm>
              <a:off x="5434356" y="2195393"/>
              <a:ext cx="4726593"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the</a:t>
              </a:r>
              <a:r>
                <a:rPr lang="nl-BE" dirty="0">
                  <a:cs typeface="Courier New" panose="02070309020205020404" pitchFamily="49" charset="0"/>
                </a:rPr>
                <a:t> calculator project</a:t>
              </a:r>
            </a:p>
          </p:txBody>
        </p:sp>
        <p:pic>
          <p:nvPicPr>
            <p:cNvPr id="43" name="Picture 42" descr="Shape&#10;&#10;Description automatically generated with low confidence">
              <a:extLst>
                <a:ext uri="{FF2B5EF4-FFF2-40B4-BE49-F238E27FC236}">
                  <a16:creationId xmlns:a16="http://schemas.microsoft.com/office/drawing/2014/main" id="{6102431C-7F2C-4721-8892-5914C33B1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7343" y="2013517"/>
              <a:ext cx="667013" cy="667013"/>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7A4D38CC-8AB2-4B7C-AAB8-A39A61E28C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3643" y="4233235"/>
              <a:ext cx="667013" cy="667013"/>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DB2D52D-9B24-43E9-B91E-125A1C252E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4544" y="4256409"/>
              <a:ext cx="667013" cy="667013"/>
            </a:xfrm>
            <a:prstGeom prst="rect">
              <a:avLst/>
            </a:prstGeom>
          </p:spPr>
        </p:pic>
        <p:cxnSp>
          <p:nvCxnSpPr>
            <p:cNvPr id="47" name="Straight Arrow Connector 46">
              <a:extLst>
                <a:ext uri="{FF2B5EF4-FFF2-40B4-BE49-F238E27FC236}">
                  <a16:creationId xmlns:a16="http://schemas.microsoft.com/office/drawing/2014/main" id="{EEC6F8EA-C8F6-4075-B186-DA3567FDC8E8}"/>
                </a:ext>
              </a:extLst>
            </p:cNvPr>
            <p:cNvCxnSpPr>
              <a:cxnSpLocks/>
            </p:cNvCxnSpPr>
            <p:nvPr/>
          </p:nvCxnSpPr>
          <p:spPr>
            <a:xfrm>
              <a:off x="5125811" y="2703828"/>
              <a:ext cx="1140893" cy="1468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E4B6A49-BA72-481F-829E-842A86106231}"/>
                </a:ext>
              </a:extLst>
            </p:cNvPr>
            <p:cNvSpPr txBox="1"/>
            <p:nvPr/>
          </p:nvSpPr>
          <p:spPr>
            <a:xfrm>
              <a:off x="2404047" y="4915608"/>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my_math</a:t>
              </a:r>
              <a:r>
                <a:rPr lang="nl-BE" dirty="0">
                  <a:cs typeface="Courier New" panose="02070309020205020404" pitchFamily="49" charset="0"/>
                </a:rPr>
                <a:t> dir</a:t>
              </a:r>
            </a:p>
          </p:txBody>
        </p:sp>
        <p:sp>
          <p:nvSpPr>
            <p:cNvPr id="50" name="TextBox 49">
              <a:extLst>
                <a:ext uri="{FF2B5EF4-FFF2-40B4-BE49-F238E27FC236}">
                  <a16:creationId xmlns:a16="http://schemas.microsoft.com/office/drawing/2014/main" id="{FBB4C80B-BAD0-4582-A92B-A799BD074B24}"/>
                </a:ext>
              </a:extLst>
            </p:cNvPr>
            <p:cNvSpPr txBox="1"/>
            <p:nvPr/>
          </p:nvSpPr>
          <p:spPr>
            <a:xfrm>
              <a:off x="5429821" y="4961519"/>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my_print</a:t>
              </a:r>
              <a:r>
                <a:rPr lang="nl-BE" dirty="0">
                  <a:cs typeface="Courier New" panose="02070309020205020404" pitchFamily="49" charset="0"/>
                </a:rPr>
                <a:t> dir</a:t>
              </a:r>
            </a:p>
          </p:txBody>
        </p:sp>
      </p:grpSp>
    </p:spTree>
    <p:extLst>
      <p:ext uri="{BB962C8B-B14F-4D97-AF65-F5344CB8AC3E}">
        <p14:creationId xmlns:p14="http://schemas.microsoft.com/office/powerpoint/2010/main" val="711820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Subdirs – to go to subdirectory, find another CMakefile.txt file there and run one by one</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34</a:t>
            </a:fld>
            <a:endParaRPr lang="en-US" dirty="0"/>
          </a:p>
        </p:txBody>
      </p:sp>
      <p:pic>
        <p:nvPicPr>
          <p:cNvPr id="6" name="Picture 5">
            <a:extLst>
              <a:ext uri="{FF2B5EF4-FFF2-40B4-BE49-F238E27FC236}">
                <a16:creationId xmlns:a16="http://schemas.microsoft.com/office/drawing/2014/main" id="{40BC3652-8E20-4203-9FC2-2B4AB24D0140}"/>
              </a:ext>
            </a:extLst>
          </p:cNvPr>
          <p:cNvPicPr>
            <a:picLocks noChangeAspect="1"/>
          </p:cNvPicPr>
          <p:nvPr/>
        </p:nvPicPr>
        <p:blipFill>
          <a:blip r:embed="rId3"/>
          <a:stretch>
            <a:fillRect/>
          </a:stretch>
        </p:blipFill>
        <p:spPr>
          <a:xfrm>
            <a:off x="898102" y="1676640"/>
            <a:ext cx="6597067" cy="2435840"/>
          </a:xfrm>
          <a:prstGeom prst="rect">
            <a:avLst/>
          </a:prstGeom>
        </p:spPr>
      </p:pic>
      <p:pic>
        <p:nvPicPr>
          <p:cNvPr id="11" name="Picture 10">
            <a:extLst>
              <a:ext uri="{FF2B5EF4-FFF2-40B4-BE49-F238E27FC236}">
                <a16:creationId xmlns:a16="http://schemas.microsoft.com/office/drawing/2014/main" id="{190F6E9F-C2DF-4260-AA80-CD38C1BBC048}"/>
              </a:ext>
            </a:extLst>
          </p:cNvPr>
          <p:cNvPicPr>
            <a:picLocks noChangeAspect="1"/>
          </p:cNvPicPr>
          <p:nvPr/>
        </p:nvPicPr>
        <p:blipFill>
          <a:blip r:embed="rId4"/>
          <a:stretch>
            <a:fillRect/>
          </a:stretch>
        </p:blipFill>
        <p:spPr>
          <a:xfrm>
            <a:off x="898102" y="4549521"/>
            <a:ext cx="3990975" cy="876300"/>
          </a:xfrm>
          <a:prstGeom prst="rect">
            <a:avLst/>
          </a:prstGeom>
        </p:spPr>
      </p:pic>
      <p:pic>
        <p:nvPicPr>
          <p:cNvPr id="13" name="Picture 12">
            <a:extLst>
              <a:ext uri="{FF2B5EF4-FFF2-40B4-BE49-F238E27FC236}">
                <a16:creationId xmlns:a16="http://schemas.microsoft.com/office/drawing/2014/main" id="{49E43602-FEA1-4321-8C6F-168E8F194A95}"/>
              </a:ext>
            </a:extLst>
          </p:cNvPr>
          <p:cNvPicPr>
            <a:picLocks noChangeAspect="1"/>
          </p:cNvPicPr>
          <p:nvPr/>
        </p:nvPicPr>
        <p:blipFill>
          <a:blip r:embed="rId5"/>
          <a:stretch>
            <a:fillRect/>
          </a:stretch>
        </p:blipFill>
        <p:spPr>
          <a:xfrm>
            <a:off x="898102" y="5660686"/>
            <a:ext cx="3990975" cy="590550"/>
          </a:xfrm>
          <a:prstGeom prst="rect">
            <a:avLst/>
          </a:prstGeom>
        </p:spPr>
      </p:pic>
      <p:grpSp>
        <p:nvGrpSpPr>
          <p:cNvPr id="9" name="Group 8">
            <a:extLst>
              <a:ext uri="{FF2B5EF4-FFF2-40B4-BE49-F238E27FC236}">
                <a16:creationId xmlns:a16="http://schemas.microsoft.com/office/drawing/2014/main" id="{E7716FC1-5608-43D8-9294-C18EBD67174A}"/>
              </a:ext>
            </a:extLst>
          </p:cNvPr>
          <p:cNvGrpSpPr/>
          <p:nvPr/>
        </p:nvGrpSpPr>
        <p:grpSpPr>
          <a:xfrm>
            <a:off x="6741155" y="2066353"/>
            <a:ext cx="7756902" cy="3594333"/>
            <a:chOff x="2404047" y="2013517"/>
            <a:chExt cx="7756902" cy="3594333"/>
          </a:xfrm>
        </p:grpSpPr>
        <p:cxnSp>
          <p:nvCxnSpPr>
            <p:cNvPr id="12" name="Straight Arrow Connector 11">
              <a:extLst>
                <a:ext uri="{FF2B5EF4-FFF2-40B4-BE49-F238E27FC236}">
                  <a16:creationId xmlns:a16="http://schemas.microsoft.com/office/drawing/2014/main" id="{D999C786-32D2-401C-849D-D89607EC0614}"/>
                </a:ext>
              </a:extLst>
            </p:cNvPr>
            <p:cNvCxnSpPr>
              <a:cxnSpLocks/>
            </p:cNvCxnSpPr>
            <p:nvPr/>
          </p:nvCxnSpPr>
          <p:spPr>
            <a:xfrm flipH="1">
              <a:off x="4008051" y="2695890"/>
              <a:ext cx="903671" cy="15451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042ECC-7FBF-4BAB-B644-075C79BE8977}"/>
                </a:ext>
              </a:extLst>
            </p:cNvPr>
            <p:cNvSpPr txBox="1"/>
            <p:nvPr/>
          </p:nvSpPr>
          <p:spPr>
            <a:xfrm>
              <a:off x="5434356" y="2195393"/>
              <a:ext cx="4726593"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the</a:t>
              </a:r>
              <a:r>
                <a:rPr lang="nl-BE" dirty="0">
                  <a:cs typeface="Courier New" panose="02070309020205020404" pitchFamily="49" charset="0"/>
                </a:rPr>
                <a:t> calculator project</a:t>
              </a:r>
            </a:p>
          </p:txBody>
        </p:sp>
        <p:pic>
          <p:nvPicPr>
            <p:cNvPr id="15" name="Picture 14" descr="Shape&#10;&#10;Description automatically generated with low confidence">
              <a:extLst>
                <a:ext uri="{FF2B5EF4-FFF2-40B4-BE49-F238E27FC236}">
                  <a16:creationId xmlns:a16="http://schemas.microsoft.com/office/drawing/2014/main" id="{64AC909A-D56A-4768-9108-794C41C9E2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7343" y="2013517"/>
              <a:ext cx="667013" cy="667013"/>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E3596034-7686-4C5B-8D8B-3617F789F0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3643" y="4233235"/>
              <a:ext cx="667013" cy="667013"/>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A83C149C-2A20-43B3-A991-6752BBDBFA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4544" y="4256409"/>
              <a:ext cx="667013" cy="667013"/>
            </a:xfrm>
            <a:prstGeom prst="rect">
              <a:avLst/>
            </a:prstGeom>
          </p:spPr>
        </p:pic>
        <p:cxnSp>
          <p:nvCxnSpPr>
            <p:cNvPr id="18" name="Straight Arrow Connector 17">
              <a:extLst>
                <a:ext uri="{FF2B5EF4-FFF2-40B4-BE49-F238E27FC236}">
                  <a16:creationId xmlns:a16="http://schemas.microsoft.com/office/drawing/2014/main" id="{9D639364-03C4-42D0-956F-B4C02B21FE09}"/>
                </a:ext>
              </a:extLst>
            </p:cNvPr>
            <p:cNvCxnSpPr>
              <a:cxnSpLocks/>
            </p:cNvCxnSpPr>
            <p:nvPr/>
          </p:nvCxnSpPr>
          <p:spPr>
            <a:xfrm>
              <a:off x="5125811" y="2703828"/>
              <a:ext cx="1140893" cy="1468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DD6772-38C0-48B8-8018-A5FDA117E201}"/>
                </a:ext>
              </a:extLst>
            </p:cNvPr>
            <p:cNvSpPr txBox="1"/>
            <p:nvPr/>
          </p:nvSpPr>
          <p:spPr>
            <a:xfrm>
              <a:off x="2404047" y="4915608"/>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my_math</a:t>
              </a:r>
              <a:r>
                <a:rPr lang="nl-BE" dirty="0">
                  <a:cs typeface="Courier New" panose="02070309020205020404" pitchFamily="49" charset="0"/>
                </a:rPr>
                <a:t> dir</a:t>
              </a:r>
            </a:p>
          </p:txBody>
        </p:sp>
        <p:sp>
          <p:nvSpPr>
            <p:cNvPr id="20" name="TextBox 19">
              <a:extLst>
                <a:ext uri="{FF2B5EF4-FFF2-40B4-BE49-F238E27FC236}">
                  <a16:creationId xmlns:a16="http://schemas.microsoft.com/office/drawing/2014/main" id="{BD0BDB9F-023B-4532-A346-E5C4233A9893}"/>
                </a:ext>
              </a:extLst>
            </p:cNvPr>
            <p:cNvSpPr txBox="1"/>
            <p:nvPr/>
          </p:nvSpPr>
          <p:spPr>
            <a:xfrm>
              <a:off x="5429821" y="4961519"/>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my_print</a:t>
              </a:r>
              <a:r>
                <a:rPr lang="nl-BE" dirty="0">
                  <a:cs typeface="Courier New" panose="02070309020205020404" pitchFamily="49" charset="0"/>
                </a:rPr>
                <a:t> dir</a:t>
              </a:r>
            </a:p>
          </p:txBody>
        </p:sp>
      </p:grpSp>
      <p:sp>
        <p:nvSpPr>
          <p:cNvPr id="4" name="Arrow: Left 3">
            <a:extLst>
              <a:ext uri="{FF2B5EF4-FFF2-40B4-BE49-F238E27FC236}">
                <a16:creationId xmlns:a16="http://schemas.microsoft.com/office/drawing/2014/main" id="{C92C8F7C-39E6-460A-B1DF-30168F3E3F66}"/>
              </a:ext>
            </a:extLst>
          </p:cNvPr>
          <p:cNvSpPr/>
          <p:nvPr/>
        </p:nvSpPr>
        <p:spPr>
          <a:xfrm>
            <a:off x="7528845" y="2399859"/>
            <a:ext cx="1512330" cy="1488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rrow: Left 20">
            <a:extLst>
              <a:ext uri="{FF2B5EF4-FFF2-40B4-BE49-F238E27FC236}">
                <a16:creationId xmlns:a16="http://schemas.microsoft.com/office/drawing/2014/main" id="{7F4CFF36-668D-4C50-878A-E770CB7FABD4}"/>
              </a:ext>
            </a:extLst>
          </p:cNvPr>
          <p:cNvSpPr/>
          <p:nvPr/>
        </p:nvSpPr>
        <p:spPr>
          <a:xfrm flipV="1">
            <a:off x="4965107" y="4768472"/>
            <a:ext cx="3030461" cy="1591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Arrow: Bent 4">
            <a:extLst>
              <a:ext uri="{FF2B5EF4-FFF2-40B4-BE49-F238E27FC236}">
                <a16:creationId xmlns:a16="http://schemas.microsoft.com/office/drawing/2014/main" id="{21FC1683-5167-4959-AE43-F1E2CB471543}"/>
              </a:ext>
            </a:extLst>
          </p:cNvPr>
          <p:cNvSpPr/>
          <p:nvPr/>
        </p:nvSpPr>
        <p:spPr>
          <a:xfrm rot="10800000">
            <a:off x="4965107" y="5676046"/>
            <a:ext cx="5654790" cy="3480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238877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35</a:t>
            </a:fld>
            <a:endParaRPr lang="en-US" dirty="0"/>
          </a:p>
        </p:txBody>
      </p:sp>
      <p:grpSp>
        <p:nvGrpSpPr>
          <p:cNvPr id="73" name="Group 72">
            <a:extLst>
              <a:ext uri="{FF2B5EF4-FFF2-40B4-BE49-F238E27FC236}">
                <a16:creationId xmlns:a16="http://schemas.microsoft.com/office/drawing/2014/main" id="{7515C3BD-6C2A-4205-83A7-7330B5C8F7B3}"/>
              </a:ext>
            </a:extLst>
          </p:cNvPr>
          <p:cNvGrpSpPr/>
          <p:nvPr/>
        </p:nvGrpSpPr>
        <p:grpSpPr>
          <a:xfrm>
            <a:off x="932491" y="1022280"/>
            <a:ext cx="8520691" cy="5064520"/>
            <a:chOff x="932491" y="1022280"/>
            <a:chExt cx="8520691" cy="5064520"/>
          </a:xfrm>
        </p:grpSpPr>
        <p:pic>
          <p:nvPicPr>
            <p:cNvPr id="9" name="Picture 8" descr="A picture containing icon&#10;&#10;Description automatically generated">
              <a:extLst>
                <a:ext uri="{FF2B5EF4-FFF2-40B4-BE49-F238E27FC236}">
                  <a16:creationId xmlns:a16="http://schemas.microsoft.com/office/drawing/2014/main" id="{293AC5D4-0B9F-4F7E-9D69-E2E04516E7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835" y="2946969"/>
              <a:ext cx="593542" cy="593542"/>
            </a:xfrm>
            <a:prstGeom prst="rect">
              <a:avLst/>
            </a:prstGeom>
          </p:spPr>
        </p:pic>
        <p:sp>
          <p:nvSpPr>
            <p:cNvPr id="11" name="TextBox 10">
              <a:extLst>
                <a:ext uri="{FF2B5EF4-FFF2-40B4-BE49-F238E27FC236}">
                  <a16:creationId xmlns:a16="http://schemas.microsoft.com/office/drawing/2014/main" id="{0E1E9333-E42A-4543-8333-CA75960DD7B1}"/>
                </a:ext>
              </a:extLst>
            </p:cNvPr>
            <p:cNvSpPr txBox="1"/>
            <p:nvPr/>
          </p:nvSpPr>
          <p:spPr>
            <a:xfrm>
              <a:off x="932491" y="3489042"/>
              <a:ext cx="2092188" cy="369332"/>
            </a:xfrm>
            <a:prstGeom prst="rect">
              <a:avLst/>
            </a:prstGeom>
            <a:noFill/>
          </p:spPr>
          <p:txBody>
            <a:bodyPr wrap="square" rtlCol="0">
              <a:spAutoFit/>
            </a:bodyPr>
            <a:lstStyle/>
            <a:p>
              <a:r>
                <a:rPr lang="nl-BE" dirty="0" err="1"/>
                <a:t>calculator_project</a:t>
              </a:r>
              <a:endParaRPr lang="nl-BE" dirty="0"/>
            </a:p>
          </p:txBody>
        </p:sp>
        <p:cxnSp>
          <p:nvCxnSpPr>
            <p:cNvPr id="12" name="Straight Connector 11">
              <a:extLst>
                <a:ext uri="{FF2B5EF4-FFF2-40B4-BE49-F238E27FC236}">
                  <a16:creationId xmlns:a16="http://schemas.microsoft.com/office/drawing/2014/main" id="{80C38304-D332-4898-AD0E-0141D62B619E}"/>
                </a:ext>
              </a:extLst>
            </p:cNvPr>
            <p:cNvCxnSpPr>
              <a:cxnSpLocks/>
              <a:stCxn id="9" idx="0"/>
            </p:cNvCxnSpPr>
            <p:nvPr/>
          </p:nvCxnSpPr>
          <p:spPr>
            <a:xfrm flipV="1">
              <a:off x="2440606" y="1257643"/>
              <a:ext cx="0" cy="16893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9E4E0A-05A9-4BF8-B452-7417D7D9A3E0}"/>
                </a:ext>
              </a:extLst>
            </p:cNvPr>
            <p:cNvCxnSpPr>
              <a:cxnSpLocks/>
            </p:cNvCxnSpPr>
            <p:nvPr/>
          </p:nvCxnSpPr>
          <p:spPr>
            <a:xfrm>
              <a:off x="2440606" y="1267488"/>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ACF9C3-77F7-4645-A5AC-B19A11A63570}"/>
                </a:ext>
              </a:extLst>
            </p:cNvPr>
            <p:cNvCxnSpPr>
              <a:cxnSpLocks/>
              <a:stCxn id="9" idx="0"/>
            </p:cNvCxnSpPr>
            <p:nvPr/>
          </p:nvCxnSpPr>
          <p:spPr>
            <a:xfrm flipV="1">
              <a:off x="2440606" y="293726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D26487-1FE2-45A1-87A0-DED8F8FD7546}"/>
                </a:ext>
              </a:extLst>
            </p:cNvPr>
            <p:cNvCxnSpPr>
              <a:cxnSpLocks/>
            </p:cNvCxnSpPr>
            <p:nvPr/>
          </p:nvCxnSpPr>
          <p:spPr>
            <a:xfrm flipV="1">
              <a:off x="2400206" y="3873443"/>
              <a:ext cx="4493" cy="2137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3A8261-8FC5-41F2-84EA-70D1BE7B2A36}"/>
                </a:ext>
              </a:extLst>
            </p:cNvPr>
            <p:cNvCxnSpPr>
              <a:cxnSpLocks/>
            </p:cNvCxnSpPr>
            <p:nvPr/>
          </p:nvCxnSpPr>
          <p:spPr>
            <a:xfrm>
              <a:off x="2404699" y="5179646"/>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148E1AC-9508-4B97-87D4-11E6434DAFE3}"/>
                </a:ext>
              </a:extLst>
            </p:cNvPr>
            <p:cNvCxnSpPr>
              <a:cxnSpLocks/>
            </p:cNvCxnSpPr>
            <p:nvPr/>
          </p:nvCxnSpPr>
          <p:spPr>
            <a:xfrm>
              <a:off x="2396309" y="6010743"/>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1452D2-F736-45A3-BDAF-EF0F3B1D6CF7}"/>
                </a:ext>
              </a:extLst>
            </p:cNvPr>
            <p:cNvCxnSpPr>
              <a:cxnSpLocks/>
            </p:cNvCxnSpPr>
            <p:nvPr/>
          </p:nvCxnSpPr>
          <p:spPr>
            <a:xfrm>
              <a:off x="2404699" y="545084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5E5E4E-E46D-472E-8BFE-FE2490FCD023}"/>
                </a:ext>
              </a:extLst>
            </p:cNvPr>
            <p:cNvCxnSpPr>
              <a:cxnSpLocks/>
            </p:cNvCxnSpPr>
            <p:nvPr/>
          </p:nvCxnSpPr>
          <p:spPr>
            <a:xfrm>
              <a:off x="2404699" y="5704742"/>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C54929D-EC34-415A-A3CD-EC8A2BFF5E90}"/>
                </a:ext>
              </a:extLst>
            </p:cNvPr>
            <p:cNvSpPr txBox="1"/>
            <p:nvPr/>
          </p:nvSpPr>
          <p:spPr>
            <a:xfrm>
              <a:off x="4838583" y="5328106"/>
              <a:ext cx="1964950" cy="369332"/>
            </a:xfrm>
            <a:prstGeom prst="rect">
              <a:avLst/>
            </a:prstGeom>
            <a:noFill/>
          </p:spPr>
          <p:txBody>
            <a:bodyPr wrap="square" rtlCol="0">
              <a:spAutoFit/>
            </a:bodyPr>
            <a:lstStyle/>
            <a:p>
              <a:r>
                <a:rPr lang="nl-BE" dirty="0"/>
                <a:t>Header files</a:t>
              </a:r>
            </a:p>
          </p:txBody>
        </p:sp>
        <p:sp>
          <p:nvSpPr>
            <p:cNvPr id="21" name="Right Brace 20">
              <a:extLst>
                <a:ext uri="{FF2B5EF4-FFF2-40B4-BE49-F238E27FC236}">
                  <a16:creationId xmlns:a16="http://schemas.microsoft.com/office/drawing/2014/main" id="{59FBCA0A-CC7D-4A71-9ABD-513B61CE8232}"/>
                </a:ext>
              </a:extLst>
            </p:cNvPr>
            <p:cNvSpPr/>
            <p:nvPr/>
          </p:nvSpPr>
          <p:spPr>
            <a:xfrm>
              <a:off x="4224801" y="5085639"/>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22" name="Straight Connector 21">
              <a:extLst>
                <a:ext uri="{FF2B5EF4-FFF2-40B4-BE49-F238E27FC236}">
                  <a16:creationId xmlns:a16="http://schemas.microsoft.com/office/drawing/2014/main" id="{42DDF382-686E-4AD8-9B4E-9426C954659A}"/>
                </a:ext>
              </a:extLst>
            </p:cNvPr>
            <p:cNvCxnSpPr>
              <a:cxnSpLocks/>
            </p:cNvCxnSpPr>
            <p:nvPr/>
          </p:nvCxnSpPr>
          <p:spPr>
            <a:xfrm>
              <a:off x="2413088" y="3873443"/>
              <a:ext cx="18284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descr="Shape&#10;&#10;Description automatically generated with low confidence">
              <a:extLst>
                <a:ext uri="{FF2B5EF4-FFF2-40B4-BE49-F238E27FC236}">
                  <a16:creationId xmlns:a16="http://schemas.microsoft.com/office/drawing/2014/main" id="{6E12D9E9-0586-4C2A-A3D7-7D57974B1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858" y="1022280"/>
              <a:ext cx="516480" cy="516480"/>
            </a:xfrm>
            <a:prstGeom prst="rect">
              <a:avLst/>
            </a:prstGeom>
          </p:spPr>
        </p:pic>
        <p:sp>
          <p:nvSpPr>
            <p:cNvPr id="26" name="TextBox 25">
              <a:extLst>
                <a:ext uri="{FF2B5EF4-FFF2-40B4-BE49-F238E27FC236}">
                  <a16:creationId xmlns:a16="http://schemas.microsoft.com/office/drawing/2014/main" id="{C8BC03B5-04CF-4791-A848-56FD8231F08A}"/>
                </a:ext>
              </a:extLst>
            </p:cNvPr>
            <p:cNvSpPr txBox="1"/>
            <p:nvPr/>
          </p:nvSpPr>
          <p:spPr>
            <a:xfrm>
              <a:off x="4717566" y="1137933"/>
              <a:ext cx="4726593"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29" name="TextBox 28">
              <a:extLst>
                <a:ext uri="{FF2B5EF4-FFF2-40B4-BE49-F238E27FC236}">
                  <a16:creationId xmlns:a16="http://schemas.microsoft.com/office/drawing/2014/main" id="{B88F5CBB-3BEC-406F-A024-E2A18CC82346}"/>
                </a:ext>
              </a:extLst>
            </p:cNvPr>
            <p:cNvSpPr txBox="1"/>
            <p:nvPr/>
          </p:nvSpPr>
          <p:spPr>
            <a:xfrm>
              <a:off x="3176991" y="4220479"/>
              <a:ext cx="2092188" cy="369332"/>
            </a:xfrm>
            <a:prstGeom prst="rect">
              <a:avLst/>
            </a:prstGeom>
            <a:noFill/>
          </p:spPr>
          <p:txBody>
            <a:bodyPr wrap="square" rtlCol="0">
              <a:spAutoFit/>
            </a:bodyPr>
            <a:lstStyle/>
            <a:p>
              <a:r>
                <a:rPr lang="nl-BE" dirty="0" err="1"/>
                <a:t>build</a:t>
              </a:r>
              <a:endParaRPr lang="nl-BE" dirty="0"/>
            </a:p>
          </p:txBody>
        </p:sp>
        <p:sp>
          <p:nvSpPr>
            <p:cNvPr id="30" name="TextBox 29">
              <a:extLst>
                <a:ext uri="{FF2B5EF4-FFF2-40B4-BE49-F238E27FC236}">
                  <a16:creationId xmlns:a16="http://schemas.microsoft.com/office/drawing/2014/main" id="{4730E44C-04AF-4AF3-9D1D-79A99F76C831}"/>
                </a:ext>
              </a:extLst>
            </p:cNvPr>
            <p:cNvSpPr txBox="1"/>
            <p:nvPr/>
          </p:nvSpPr>
          <p:spPr>
            <a:xfrm>
              <a:off x="2737377" y="2565926"/>
              <a:ext cx="2092188" cy="369332"/>
            </a:xfrm>
            <a:prstGeom prst="rect">
              <a:avLst/>
            </a:prstGeom>
            <a:noFill/>
          </p:spPr>
          <p:txBody>
            <a:bodyPr wrap="square" rtlCol="0">
              <a:spAutoFit/>
            </a:bodyPr>
            <a:lstStyle/>
            <a:p>
              <a:r>
                <a:rPr lang="nl-BE" dirty="0" err="1"/>
                <a:t>my_math_dir</a:t>
              </a:r>
              <a:endParaRPr lang="nl-BE" dirty="0"/>
            </a:p>
          </p:txBody>
        </p:sp>
        <p:pic>
          <p:nvPicPr>
            <p:cNvPr id="31" name="Picture 30" descr="A picture containing icon&#10;&#10;Description automatically generated">
              <a:extLst>
                <a:ext uri="{FF2B5EF4-FFF2-40B4-BE49-F238E27FC236}">
                  <a16:creationId xmlns:a16="http://schemas.microsoft.com/office/drawing/2014/main" id="{6029B615-FAE0-4E7E-821D-F8D4DCAA4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2738" y="2616028"/>
              <a:ext cx="593542" cy="593542"/>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ECCDBC3C-24E0-4FED-AE34-B9A0D72A5A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620" y="3576672"/>
              <a:ext cx="593542" cy="593542"/>
            </a:xfrm>
            <a:prstGeom prst="rect">
              <a:avLst/>
            </a:prstGeom>
          </p:spPr>
        </p:pic>
        <p:cxnSp>
          <p:nvCxnSpPr>
            <p:cNvPr id="33" name="Straight Connector 32">
              <a:extLst>
                <a:ext uri="{FF2B5EF4-FFF2-40B4-BE49-F238E27FC236}">
                  <a16:creationId xmlns:a16="http://schemas.microsoft.com/office/drawing/2014/main" id="{A5988F50-5B7C-4117-94D4-8C2F2A512296}"/>
                </a:ext>
              </a:extLst>
            </p:cNvPr>
            <p:cNvCxnSpPr>
              <a:cxnSpLocks/>
            </p:cNvCxnSpPr>
            <p:nvPr/>
          </p:nvCxnSpPr>
          <p:spPr>
            <a:xfrm>
              <a:off x="2413088" y="4554509"/>
              <a:ext cx="1860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7425C2A-F3E4-4788-AEDD-92EB1E7D3858}"/>
                </a:ext>
              </a:extLst>
            </p:cNvPr>
            <p:cNvSpPr txBox="1"/>
            <p:nvPr/>
          </p:nvSpPr>
          <p:spPr>
            <a:xfrm>
              <a:off x="2805226" y="3486959"/>
              <a:ext cx="2092188" cy="369332"/>
            </a:xfrm>
            <a:prstGeom prst="rect">
              <a:avLst/>
            </a:prstGeom>
            <a:noFill/>
          </p:spPr>
          <p:txBody>
            <a:bodyPr wrap="square" rtlCol="0">
              <a:spAutoFit/>
            </a:bodyPr>
            <a:lstStyle/>
            <a:p>
              <a:r>
                <a:rPr lang="nl-BE" dirty="0" err="1"/>
                <a:t>my_print_dir</a:t>
              </a:r>
              <a:endParaRPr lang="nl-BE" dirty="0"/>
            </a:p>
          </p:txBody>
        </p:sp>
        <p:pic>
          <p:nvPicPr>
            <p:cNvPr id="35" name="Picture 34" descr="A picture containing icon&#10;&#10;Description automatically generated">
              <a:extLst>
                <a:ext uri="{FF2B5EF4-FFF2-40B4-BE49-F238E27FC236}">
                  <a16:creationId xmlns:a16="http://schemas.microsoft.com/office/drawing/2014/main" id="{6B03993C-9FB3-4455-BC15-C76FE0A190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5205" y="4257738"/>
              <a:ext cx="593542" cy="593542"/>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3C0D6B18-34BC-4ED9-BF97-7E529D339D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9040" y="5290827"/>
              <a:ext cx="535747" cy="553074"/>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73C4FE32-C6B8-4E1B-9F76-02F84D525E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8087" y="2226674"/>
              <a:ext cx="473674" cy="473674"/>
            </a:xfrm>
            <a:prstGeom prst="rect">
              <a:avLst/>
            </a:prstGeom>
          </p:spPr>
        </p:pic>
        <p:cxnSp>
          <p:nvCxnSpPr>
            <p:cNvPr id="38" name="Straight Connector 37">
              <a:extLst>
                <a:ext uri="{FF2B5EF4-FFF2-40B4-BE49-F238E27FC236}">
                  <a16:creationId xmlns:a16="http://schemas.microsoft.com/office/drawing/2014/main" id="{27211013-5FF4-4130-B434-B74022AB5B09}"/>
                </a:ext>
              </a:extLst>
            </p:cNvPr>
            <p:cNvCxnSpPr>
              <a:cxnSpLocks/>
            </p:cNvCxnSpPr>
            <p:nvPr/>
          </p:nvCxnSpPr>
          <p:spPr>
            <a:xfrm flipV="1">
              <a:off x="5075339" y="2533056"/>
              <a:ext cx="1076156" cy="4042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3A7119-2252-4FFF-9FE1-340E9DFB004F}"/>
                </a:ext>
              </a:extLst>
            </p:cNvPr>
            <p:cNvCxnSpPr>
              <a:cxnSpLocks/>
            </p:cNvCxnSpPr>
            <p:nvPr/>
          </p:nvCxnSpPr>
          <p:spPr>
            <a:xfrm>
              <a:off x="4998747" y="2937268"/>
              <a:ext cx="12553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38B36E-FF9D-4362-B614-DCD85DC137DA}"/>
                </a:ext>
              </a:extLst>
            </p:cNvPr>
            <p:cNvCxnSpPr>
              <a:cxnSpLocks/>
            </p:cNvCxnSpPr>
            <p:nvPr/>
          </p:nvCxnSpPr>
          <p:spPr>
            <a:xfrm>
              <a:off x="4998747" y="2937268"/>
              <a:ext cx="1255311" cy="33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41" descr="Shape&#10;&#10;Description automatically generated with low confidence">
              <a:extLst>
                <a:ext uri="{FF2B5EF4-FFF2-40B4-BE49-F238E27FC236}">
                  <a16:creationId xmlns:a16="http://schemas.microsoft.com/office/drawing/2014/main" id="{D1A27FD5-820B-46C1-BADE-E621191630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5951" y="2716613"/>
              <a:ext cx="473674" cy="473674"/>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662499BE-7B8A-4492-85B1-D4DE33AC7B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271" y="3225262"/>
              <a:ext cx="452705" cy="452705"/>
            </a:xfrm>
            <a:prstGeom prst="rect">
              <a:avLst/>
            </a:prstGeom>
          </p:spPr>
        </p:pic>
        <p:sp>
          <p:nvSpPr>
            <p:cNvPr id="50" name="TextBox 49">
              <a:extLst>
                <a:ext uri="{FF2B5EF4-FFF2-40B4-BE49-F238E27FC236}">
                  <a16:creationId xmlns:a16="http://schemas.microsoft.com/office/drawing/2014/main" id="{A2BDB577-E256-4DE9-8468-78B229747711}"/>
                </a:ext>
              </a:extLst>
            </p:cNvPr>
            <p:cNvSpPr txBox="1"/>
            <p:nvPr/>
          </p:nvSpPr>
          <p:spPr>
            <a:xfrm>
              <a:off x="6745980" y="3340914"/>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51" name="TextBox 50">
              <a:extLst>
                <a:ext uri="{FF2B5EF4-FFF2-40B4-BE49-F238E27FC236}">
                  <a16:creationId xmlns:a16="http://schemas.microsoft.com/office/drawing/2014/main" id="{F94E8986-B63E-49CE-A038-4937787572E1}"/>
                </a:ext>
              </a:extLst>
            </p:cNvPr>
            <p:cNvSpPr txBox="1"/>
            <p:nvPr/>
          </p:nvSpPr>
          <p:spPr>
            <a:xfrm>
              <a:off x="6625169" y="2215527"/>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endParaRPr lang="nl-BE" dirty="0">
                <a:cs typeface="Courier New" panose="02070309020205020404" pitchFamily="49" charset="0"/>
              </a:endParaRPr>
            </a:p>
          </p:txBody>
        </p:sp>
        <p:sp>
          <p:nvSpPr>
            <p:cNvPr id="52" name="TextBox 51">
              <a:extLst>
                <a:ext uri="{FF2B5EF4-FFF2-40B4-BE49-F238E27FC236}">
                  <a16:creationId xmlns:a16="http://schemas.microsoft.com/office/drawing/2014/main" id="{430BE317-14C5-42B1-B952-FD6A58F77679}"/>
                </a:ext>
              </a:extLst>
            </p:cNvPr>
            <p:cNvSpPr txBox="1"/>
            <p:nvPr/>
          </p:nvSpPr>
          <p:spPr>
            <a:xfrm>
              <a:off x="6719625" y="2812082"/>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division.cpp</a:t>
              </a:r>
              <a:endParaRPr lang="nl-BE" dirty="0">
                <a:cs typeface="Courier New" panose="02070309020205020404" pitchFamily="49" charset="0"/>
              </a:endParaRPr>
            </a:p>
          </p:txBody>
        </p:sp>
        <p:cxnSp>
          <p:nvCxnSpPr>
            <p:cNvPr id="60" name="Straight Connector 59">
              <a:extLst>
                <a:ext uri="{FF2B5EF4-FFF2-40B4-BE49-F238E27FC236}">
                  <a16:creationId xmlns:a16="http://schemas.microsoft.com/office/drawing/2014/main" id="{79631D92-5FE4-4D88-BC8F-0E8B53662108}"/>
                </a:ext>
              </a:extLst>
            </p:cNvPr>
            <p:cNvCxnSpPr>
              <a:cxnSpLocks/>
            </p:cNvCxnSpPr>
            <p:nvPr/>
          </p:nvCxnSpPr>
          <p:spPr>
            <a:xfrm flipV="1">
              <a:off x="5093670" y="3879161"/>
              <a:ext cx="1184714" cy="43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AA8D047-B4EB-4245-918C-473626E39C5D}"/>
                </a:ext>
              </a:extLst>
            </p:cNvPr>
            <p:cNvCxnSpPr>
              <a:cxnSpLocks/>
            </p:cNvCxnSpPr>
            <p:nvPr/>
          </p:nvCxnSpPr>
          <p:spPr>
            <a:xfrm>
              <a:off x="5017078" y="3922403"/>
              <a:ext cx="1255311" cy="33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26215B3-C68C-45C7-8497-0BA1ADDFB730}"/>
                </a:ext>
              </a:extLst>
            </p:cNvPr>
            <p:cNvSpPr txBox="1"/>
            <p:nvPr/>
          </p:nvSpPr>
          <p:spPr>
            <a:xfrm>
              <a:off x="6764311" y="4326049"/>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63" name="TextBox 62">
              <a:extLst>
                <a:ext uri="{FF2B5EF4-FFF2-40B4-BE49-F238E27FC236}">
                  <a16:creationId xmlns:a16="http://schemas.microsoft.com/office/drawing/2014/main" id="{970893BF-9A4B-48BA-B69F-4640BA141CA3}"/>
                </a:ext>
              </a:extLst>
            </p:cNvPr>
            <p:cNvSpPr txBox="1"/>
            <p:nvPr/>
          </p:nvSpPr>
          <p:spPr>
            <a:xfrm>
              <a:off x="6803533" y="3735043"/>
              <a:ext cx="248308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print_result.cpp</a:t>
              </a:r>
              <a:endParaRPr lang="nl-BE" dirty="0">
                <a:cs typeface="Courier New" panose="02070309020205020404" pitchFamily="49" charset="0"/>
              </a:endParaRPr>
            </a:p>
          </p:txBody>
        </p:sp>
        <p:pic>
          <p:nvPicPr>
            <p:cNvPr id="66" name="Picture 65" descr="Shape&#10;&#10;Description automatically generated with low confidence">
              <a:extLst>
                <a:ext uri="{FF2B5EF4-FFF2-40B4-BE49-F238E27FC236}">
                  <a16:creationId xmlns:a16="http://schemas.microsoft.com/office/drawing/2014/main" id="{D7F8093D-2737-4BF5-87F6-D0C361B487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271" y="4228769"/>
              <a:ext cx="452705" cy="452705"/>
            </a:xfrm>
            <a:prstGeom prst="rect">
              <a:avLst/>
            </a:prstGeom>
          </p:spPr>
        </p:pic>
        <p:pic>
          <p:nvPicPr>
            <p:cNvPr id="67" name="Picture 66" descr="Shape&#10;&#10;Description automatically generated with low confidence">
              <a:extLst>
                <a:ext uri="{FF2B5EF4-FFF2-40B4-BE49-F238E27FC236}">
                  <a16:creationId xmlns:a16="http://schemas.microsoft.com/office/drawing/2014/main" id="{8AF79067-4BF3-4774-B98F-F812C2AB1E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0949" y="3682872"/>
              <a:ext cx="473674" cy="473674"/>
            </a:xfrm>
            <a:prstGeom prst="rect">
              <a:avLst/>
            </a:prstGeom>
          </p:spPr>
        </p:pic>
        <p:cxnSp>
          <p:nvCxnSpPr>
            <p:cNvPr id="70" name="Straight Connector 69">
              <a:extLst>
                <a:ext uri="{FF2B5EF4-FFF2-40B4-BE49-F238E27FC236}">
                  <a16:creationId xmlns:a16="http://schemas.microsoft.com/office/drawing/2014/main" id="{2E88EA07-D61A-4BF0-9D94-8DAFB3830C36}"/>
                </a:ext>
              </a:extLst>
            </p:cNvPr>
            <p:cNvCxnSpPr>
              <a:cxnSpLocks/>
            </p:cNvCxnSpPr>
            <p:nvPr/>
          </p:nvCxnSpPr>
          <p:spPr>
            <a:xfrm>
              <a:off x="2449629" y="190735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D4BA3AF-A5AD-4AAA-8B6F-17A108C9DEB2}"/>
                </a:ext>
              </a:extLst>
            </p:cNvPr>
            <p:cNvSpPr txBox="1"/>
            <p:nvPr/>
          </p:nvSpPr>
          <p:spPr>
            <a:xfrm>
              <a:off x="4726589" y="1777796"/>
              <a:ext cx="4726593"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main.cpp</a:t>
              </a:r>
              <a:endParaRPr lang="nl-BE" dirty="0">
                <a:cs typeface="Courier New" panose="02070309020205020404" pitchFamily="49" charset="0"/>
              </a:endParaRPr>
            </a:p>
          </p:txBody>
        </p:sp>
        <p:pic>
          <p:nvPicPr>
            <p:cNvPr id="72" name="Picture 71" descr="Shape&#10;&#10;Description automatically generated with low confidence">
              <a:extLst>
                <a:ext uri="{FF2B5EF4-FFF2-40B4-BE49-F238E27FC236}">
                  <a16:creationId xmlns:a16="http://schemas.microsoft.com/office/drawing/2014/main" id="{42D5CA8D-398B-49FE-A17C-90ABE28E0E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5664" y="1692165"/>
              <a:ext cx="473674" cy="473674"/>
            </a:xfrm>
            <a:prstGeom prst="rect">
              <a:avLst/>
            </a:prstGeom>
          </p:spPr>
        </p:pic>
      </p:grpSp>
      <p:sp>
        <p:nvSpPr>
          <p:cNvPr id="74" name="TextBox 73">
            <a:extLst>
              <a:ext uri="{FF2B5EF4-FFF2-40B4-BE49-F238E27FC236}">
                <a16:creationId xmlns:a16="http://schemas.microsoft.com/office/drawing/2014/main" id="{AF3A9959-5DDD-4251-90DD-B3080041EC40}"/>
              </a:ext>
            </a:extLst>
          </p:cNvPr>
          <p:cNvSpPr txBox="1"/>
          <p:nvPr/>
        </p:nvSpPr>
        <p:spPr>
          <a:xfrm>
            <a:off x="9751394" y="2681966"/>
            <a:ext cx="1460332" cy="461665"/>
          </a:xfrm>
          <a:prstGeom prst="rect">
            <a:avLst/>
          </a:prstGeom>
          <a:solidFill>
            <a:srgbClr val="DB6D32"/>
          </a:solidFill>
        </p:spPr>
        <p:txBody>
          <a:bodyPr wrap="square" rtlCol="0">
            <a:spAutoFit/>
          </a:bodyPr>
          <a:lstStyle/>
          <a:p>
            <a:r>
              <a:rPr lang="nl-BE" sz="2400" b="1" dirty="0"/>
              <a:t>example6</a:t>
            </a:r>
          </a:p>
        </p:txBody>
      </p:sp>
    </p:spTree>
    <p:extLst>
      <p:ext uri="{BB962C8B-B14F-4D97-AF65-F5344CB8AC3E}">
        <p14:creationId xmlns:p14="http://schemas.microsoft.com/office/powerpoint/2010/main" val="3648747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Good practice – keep files belonging to one library in the same place</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36</a:t>
            </a:fld>
            <a:endParaRPr lang="en-US" dirty="0"/>
          </a:p>
        </p:txBody>
      </p:sp>
      <p:grpSp>
        <p:nvGrpSpPr>
          <p:cNvPr id="26" name="Group 25">
            <a:extLst>
              <a:ext uri="{FF2B5EF4-FFF2-40B4-BE49-F238E27FC236}">
                <a16:creationId xmlns:a16="http://schemas.microsoft.com/office/drawing/2014/main" id="{0A121886-93F0-45D3-89EA-B6F7E0FCFFFF}"/>
              </a:ext>
            </a:extLst>
          </p:cNvPr>
          <p:cNvGrpSpPr/>
          <p:nvPr/>
        </p:nvGrpSpPr>
        <p:grpSpPr>
          <a:xfrm>
            <a:off x="1118176" y="1847119"/>
            <a:ext cx="8403329" cy="3731409"/>
            <a:chOff x="1118176" y="1847119"/>
            <a:chExt cx="8403329" cy="3731409"/>
          </a:xfrm>
        </p:grpSpPr>
        <p:cxnSp>
          <p:nvCxnSpPr>
            <p:cNvPr id="6" name="Straight Connector 5">
              <a:extLst>
                <a:ext uri="{FF2B5EF4-FFF2-40B4-BE49-F238E27FC236}">
                  <a16:creationId xmlns:a16="http://schemas.microsoft.com/office/drawing/2014/main" id="{A9D05852-1FB8-4229-BDF4-8C1CE28CC40A}"/>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FDE4BDC-B0A3-4D40-8BAA-F570EC029926}"/>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1D8B40-AE31-450F-A739-8AE4B3BF36F5}"/>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9" name="Picture 8" descr="A picture containing icon&#10;&#10;Description automatically generated">
              <a:extLst>
                <a:ext uri="{FF2B5EF4-FFF2-40B4-BE49-F238E27FC236}">
                  <a16:creationId xmlns:a16="http://schemas.microsoft.com/office/drawing/2014/main" id="{BF8A1821-BD19-4CA9-9467-C69B0E3C0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41107754-19B8-45CB-B137-C735DAB71C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0F9CFF53-D4AB-4C95-9E4D-D6FD2375EC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F0BFA538-7716-44FC-856E-47BB7AED70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18" name="Straight Connector 17">
              <a:extLst>
                <a:ext uri="{FF2B5EF4-FFF2-40B4-BE49-F238E27FC236}">
                  <a16:creationId xmlns:a16="http://schemas.microsoft.com/office/drawing/2014/main" id="{A38E48AF-06A3-4291-A487-65AF035CF3EC}"/>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7ACC7C-4EA8-42A5-8163-2206352DB871}"/>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9E9F1-B6A5-4A0E-8F33-D21FA23EA26C}"/>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8D7116E-DB0C-4E56-AA3E-3CF43DAF2308}"/>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F9CEB17-A550-4414-844E-D1836347748D}"/>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4" name="TextBox 23">
              <a:extLst>
                <a:ext uri="{FF2B5EF4-FFF2-40B4-BE49-F238E27FC236}">
                  <a16:creationId xmlns:a16="http://schemas.microsoft.com/office/drawing/2014/main" id="{3C730DDF-D8AC-4DAE-B6E9-296676B4730E}"/>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5" name="TextBox 24">
              <a:extLst>
                <a:ext uri="{FF2B5EF4-FFF2-40B4-BE49-F238E27FC236}">
                  <a16:creationId xmlns:a16="http://schemas.microsoft.com/office/drawing/2014/main" id="{499579AA-EF6D-40E1-AE3C-BC8157D37CCA}"/>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spTree>
    <p:extLst>
      <p:ext uri="{BB962C8B-B14F-4D97-AF65-F5344CB8AC3E}">
        <p14:creationId xmlns:p14="http://schemas.microsoft.com/office/powerpoint/2010/main" val="481794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Library Folder Structure</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37</a:t>
            </a:fld>
            <a:endParaRPr lang="en-US" dirty="0"/>
          </a:p>
        </p:txBody>
      </p:sp>
      <p:grpSp>
        <p:nvGrpSpPr>
          <p:cNvPr id="7" name="Group 6">
            <a:extLst>
              <a:ext uri="{FF2B5EF4-FFF2-40B4-BE49-F238E27FC236}">
                <a16:creationId xmlns:a16="http://schemas.microsoft.com/office/drawing/2014/main" id="{2E25019E-4C06-4135-8C3A-D67A83D9A057}"/>
              </a:ext>
            </a:extLst>
          </p:cNvPr>
          <p:cNvGrpSpPr/>
          <p:nvPr/>
        </p:nvGrpSpPr>
        <p:grpSpPr>
          <a:xfrm>
            <a:off x="1118176" y="1766164"/>
            <a:ext cx="8403329" cy="3812364"/>
            <a:chOff x="1118176" y="1766164"/>
            <a:chExt cx="8403329" cy="3812364"/>
          </a:xfrm>
        </p:grpSpPr>
        <p:grpSp>
          <p:nvGrpSpPr>
            <p:cNvPr id="8" name="Group 7">
              <a:extLst>
                <a:ext uri="{FF2B5EF4-FFF2-40B4-BE49-F238E27FC236}">
                  <a16:creationId xmlns:a16="http://schemas.microsoft.com/office/drawing/2014/main" id="{2CE70225-E6DE-4FB9-B264-3DD7705457E1}"/>
                </a:ext>
              </a:extLst>
            </p:cNvPr>
            <p:cNvGrpSpPr/>
            <p:nvPr/>
          </p:nvGrpSpPr>
          <p:grpSpPr>
            <a:xfrm>
              <a:off x="1118176" y="1847119"/>
              <a:ext cx="8403329" cy="3731409"/>
              <a:chOff x="1118176" y="1847119"/>
              <a:chExt cx="8403329" cy="3731409"/>
            </a:xfrm>
          </p:grpSpPr>
          <p:cxnSp>
            <p:nvCxnSpPr>
              <p:cNvPr id="9" name="Straight Connector 8">
                <a:extLst>
                  <a:ext uri="{FF2B5EF4-FFF2-40B4-BE49-F238E27FC236}">
                    <a16:creationId xmlns:a16="http://schemas.microsoft.com/office/drawing/2014/main" id="{4901A16B-33BC-42B2-8B8D-ADC681DE43E5}"/>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FD2D21-E3EC-4B4D-94FD-8B4DE40D424A}"/>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E052B39-9C4C-4A51-ACD2-19D088703195}"/>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13" name="Picture 12" descr="A picture containing icon&#10;&#10;Description automatically generated">
                <a:extLst>
                  <a:ext uri="{FF2B5EF4-FFF2-40B4-BE49-F238E27FC236}">
                    <a16:creationId xmlns:a16="http://schemas.microsoft.com/office/drawing/2014/main" id="{5FC7F515-A399-4BFF-B924-A2FED17F2B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7F09B512-FB81-494A-AF4F-A418C8C0A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98D0CBA0-D56F-48A3-9F22-9B109AB85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42FD8ACF-62BD-4984-BE93-12CBE4463C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17" name="Straight Connector 16">
                <a:extLst>
                  <a:ext uri="{FF2B5EF4-FFF2-40B4-BE49-F238E27FC236}">
                    <a16:creationId xmlns:a16="http://schemas.microsoft.com/office/drawing/2014/main" id="{29AE4E0F-6F9A-4DD1-BEAB-75E56E46EC92}"/>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B3F284-F913-4F6A-A2B9-4D44DC9BF034}"/>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BEAD64-2F54-4636-972D-2877A5021AE1}"/>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A0B5AA-82A2-4792-9C38-560272882166}"/>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39B0FC4-4004-4027-BE0F-74E3BE79B4F1}"/>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2" name="TextBox 21">
                <a:extLst>
                  <a:ext uri="{FF2B5EF4-FFF2-40B4-BE49-F238E27FC236}">
                    <a16:creationId xmlns:a16="http://schemas.microsoft.com/office/drawing/2014/main" id="{3C09677F-BADE-434B-8B50-4CE581A9B4AF}"/>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3" name="TextBox 22">
                <a:extLst>
                  <a:ext uri="{FF2B5EF4-FFF2-40B4-BE49-F238E27FC236}">
                    <a16:creationId xmlns:a16="http://schemas.microsoft.com/office/drawing/2014/main" id="{427799FB-8E2B-4875-87F0-BBCAD7343DA6}"/>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pic>
          <p:nvPicPr>
            <p:cNvPr id="24" name="Picture 23" descr="A picture containing icon&#10;&#10;Description automatically generated">
              <a:extLst>
                <a:ext uri="{FF2B5EF4-FFF2-40B4-BE49-F238E27FC236}">
                  <a16:creationId xmlns:a16="http://schemas.microsoft.com/office/drawing/2014/main" id="{985D8B94-9551-4F66-B4CD-D51A94051D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25" name="TextBox 24">
              <a:extLst>
                <a:ext uri="{FF2B5EF4-FFF2-40B4-BE49-F238E27FC236}">
                  <a16:creationId xmlns:a16="http://schemas.microsoft.com/office/drawing/2014/main" id="{D1523929-FDC3-4EB1-81BD-E9AA1007DE06}"/>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26" name="Picture 25" descr="A picture containing icon&#10;&#10;Description automatically generated">
              <a:extLst>
                <a:ext uri="{FF2B5EF4-FFF2-40B4-BE49-F238E27FC236}">
                  <a16:creationId xmlns:a16="http://schemas.microsoft.com/office/drawing/2014/main" id="{01C4A223-424B-4900-B27F-393BED6D4B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27" name="TextBox 26">
              <a:extLst>
                <a:ext uri="{FF2B5EF4-FFF2-40B4-BE49-F238E27FC236}">
                  <a16:creationId xmlns:a16="http://schemas.microsoft.com/office/drawing/2014/main" id="{6F27C60A-6D18-4326-833C-86B4A60805C4}"/>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Tree>
    <p:extLst>
      <p:ext uri="{BB962C8B-B14F-4D97-AF65-F5344CB8AC3E}">
        <p14:creationId xmlns:p14="http://schemas.microsoft.com/office/powerpoint/2010/main" val="4201686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a:rPr>
              <a:t>Avoiding compatibility issues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38</a:t>
            </a:fld>
            <a:endParaRPr lang="en-US" dirty="0"/>
          </a:p>
        </p:txBody>
      </p:sp>
      <p:pic>
        <p:nvPicPr>
          <p:cNvPr id="6" name="Picture 5" descr="Shape&#10;&#10;Description automatically generated with low confidence">
            <a:extLst>
              <a:ext uri="{FF2B5EF4-FFF2-40B4-BE49-F238E27FC236}">
                <a16:creationId xmlns:a16="http://schemas.microsoft.com/office/drawing/2014/main" id="{2F0E59A0-5A84-4A9E-8751-7969712CDE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72" y="1969468"/>
            <a:ext cx="473674" cy="473674"/>
          </a:xfrm>
          <a:prstGeom prst="rect">
            <a:avLst/>
          </a:prstGeom>
        </p:spPr>
      </p:pic>
      <p:sp>
        <p:nvSpPr>
          <p:cNvPr id="7" name="TextBox 6">
            <a:extLst>
              <a:ext uri="{FF2B5EF4-FFF2-40B4-BE49-F238E27FC236}">
                <a16:creationId xmlns:a16="http://schemas.microsoft.com/office/drawing/2014/main" id="{88464660-3166-4443-923E-59E5C9A0A642}"/>
              </a:ext>
            </a:extLst>
          </p:cNvPr>
          <p:cNvSpPr txBox="1"/>
          <p:nvPr/>
        </p:nvSpPr>
        <p:spPr>
          <a:xfrm>
            <a:off x="1434137" y="1969468"/>
            <a:ext cx="1585899" cy="369332"/>
          </a:xfrm>
          <a:prstGeom prst="rect">
            <a:avLst/>
          </a:prstGeom>
          <a:noFill/>
        </p:spPr>
        <p:txBody>
          <a:bodyPr wrap="square" rtlCol="0">
            <a:spAutoFit/>
          </a:bodyPr>
          <a:lstStyle/>
          <a:p>
            <a:r>
              <a:rPr lang="nl-BE" dirty="0"/>
              <a:t>addition.cpp</a:t>
            </a:r>
          </a:p>
        </p:txBody>
      </p:sp>
      <p:sp>
        <p:nvSpPr>
          <p:cNvPr id="8" name="TextBox 7">
            <a:extLst>
              <a:ext uri="{FF2B5EF4-FFF2-40B4-BE49-F238E27FC236}">
                <a16:creationId xmlns:a16="http://schemas.microsoft.com/office/drawing/2014/main" id="{76E91223-ED7B-422F-93D5-17F69150548E}"/>
              </a:ext>
            </a:extLst>
          </p:cNvPr>
          <p:cNvSpPr txBox="1"/>
          <p:nvPr/>
        </p:nvSpPr>
        <p:spPr>
          <a:xfrm>
            <a:off x="974872" y="2847913"/>
            <a:ext cx="2221334" cy="1200329"/>
          </a:xfrm>
          <a:prstGeom prst="rect">
            <a:avLst/>
          </a:prstGeom>
          <a:noFill/>
        </p:spPr>
        <p:txBody>
          <a:bodyPr wrap="square" rtlCol="0">
            <a:spAutoFit/>
          </a:bodyPr>
          <a:lstStyle/>
          <a:p>
            <a:r>
              <a:rPr lang="nl-BE" dirty="0"/>
              <a:t>#include &lt;</a:t>
            </a:r>
            <a:r>
              <a:rPr lang="nl-BE" dirty="0" err="1"/>
              <a:t>addition.h</a:t>
            </a:r>
            <a:r>
              <a:rPr lang="nl-BE" dirty="0"/>
              <a:t>&gt;</a:t>
            </a:r>
          </a:p>
          <a:p>
            <a:r>
              <a:rPr lang="nl-BE" dirty="0"/>
              <a:t>…</a:t>
            </a:r>
          </a:p>
          <a:p>
            <a:r>
              <a:rPr lang="nl-BE" dirty="0"/>
              <a:t>…</a:t>
            </a:r>
          </a:p>
          <a:p>
            <a:r>
              <a:rPr lang="nl-BE" dirty="0"/>
              <a:t>…</a:t>
            </a:r>
          </a:p>
        </p:txBody>
      </p:sp>
      <p:pic>
        <p:nvPicPr>
          <p:cNvPr id="9" name="Picture 8" descr="Shape&#10;&#10;Description automatically generated with low confidence">
            <a:extLst>
              <a:ext uri="{FF2B5EF4-FFF2-40B4-BE49-F238E27FC236}">
                <a16:creationId xmlns:a16="http://schemas.microsoft.com/office/drawing/2014/main" id="{2FC8D48D-213C-45AE-AF5E-6B88CBBB48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7785" y="1969468"/>
            <a:ext cx="473674" cy="473674"/>
          </a:xfrm>
          <a:prstGeom prst="rect">
            <a:avLst/>
          </a:prstGeom>
        </p:spPr>
      </p:pic>
      <p:sp>
        <p:nvSpPr>
          <p:cNvPr id="11" name="TextBox 10">
            <a:extLst>
              <a:ext uri="{FF2B5EF4-FFF2-40B4-BE49-F238E27FC236}">
                <a16:creationId xmlns:a16="http://schemas.microsoft.com/office/drawing/2014/main" id="{E7744796-3268-4AE0-A7DD-4ACB0F343E6A}"/>
              </a:ext>
            </a:extLst>
          </p:cNvPr>
          <p:cNvSpPr txBox="1"/>
          <p:nvPr/>
        </p:nvSpPr>
        <p:spPr>
          <a:xfrm>
            <a:off x="4397050" y="1969468"/>
            <a:ext cx="1585899" cy="369332"/>
          </a:xfrm>
          <a:prstGeom prst="rect">
            <a:avLst/>
          </a:prstGeom>
          <a:noFill/>
        </p:spPr>
        <p:txBody>
          <a:bodyPr wrap="square" rtlCol="0">
            <a:spAutoFit/>
          </a:bodyPr>
          <a:lstStyle/>
          <a:p>
            <a:r>
              <a:rPr lang="nl-BE" dirty="0"/>
              <a:t>division.cpp</a:t>
            </a:r>
          </a:p>
        </p:txBody>
      </p:sp>
      <p:sp>
        <p:nvSpPr>
          <p:cNvPr id="12" name="TextBox 11">
            <a:extLst>
              <a:ext uri="{FF2B5EF4-FFF2-40B4-BE49-F238E27FC236}">
                <a16:creationId xmlns:a16="http://schemas.microsoft.com/office/drawing/2014/main" id="{D2473B3C-195C-4795-9C90-E50DB04A580B}"/>
              </a:ext>
            </a:extLst>
          </p:cNvPr>
          <p:cNvSpPr txBox="1"/>
          <p:nvPr/>
        </p:nvSpPr>
        <p:spPr>
          <a:xfrm>
            <a:off x="3937785" y="2847913"/>
            <a:ext cx="2221334" cy="1200329"/>
          </a:xfrm>
          <a:prstGeom prst="rect">
            <a:avLst/>
          </a:prstGeom>
          <a:noFill/>
        </p:spPr>
        <p:txBody>
          <a:bodyPr wrap="square" rtlCol="0">
            <a:spAutoFit/>
          </a:bodyPr>
          <a:lstStyle/>
          <a:p>
            <a:r>
              <a:rPr lang="nl-BE" dirty="0"/>
              <a:t>#include &lt;</a:t>
            </a:r>
            <a:r>
              <a:rPr lang="nl-BE" dirty="0" err="1"/>
              <a:t>division.h</a:t>
            </a:r>
            <a:r>
              <a:rPr lang="nl-BE" dirty="0"/>
              <a:t>&gt;</a:t>
            </a:r>
          </a:p>
          <a:p>
            <a:r>
              <a:rPr lang="nl-BE" dirty="0"/>
              <a:t>…</a:t>
            </a:r>
          </a:p>
          <a:p>
            <a:r>
              <a:rPr lang="nl-BE" dirty="0"/>
              <a:t>…</a:t>
            </a:r>
          </a:p>
          <a:p>
            <a:r>
              <a:rPr lang="nl-BE" dirty="0"/>
              <a:t>…</a:t>
            </a:r>
          </a:p>
        </p:txBody>
      </p:sp>
    </p:spTree>
    <p:extLst>
      <p:ext uri="{BB962C8B-B14F-4D97-AF65-F5344CB8AC3E}">
        <p14:creationId xmlns:p14="http://schemas.microsoft.com/office/powerpoint/2010/main" val="348109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I</a:t>
            </a:r>
            <a:r>
              <a:rPr lang="en-US" altLang="zh-TW" sz="2400" dirty="0">
                <a:solidFill>
                  <a:srgbClr val="4E5865"/>
                </a:solidFill>
                <a:ea typeface="新細明體"/>
              </a:rPr>
              <a:t>f header file is in another folder – we need to inform preprocessor where </a:t>
            </a:r>
            <a:r>
              <a:rPr lang="en-US" altLang="zh-TW" sz="2400" dirty="0">
                <a:solidFill>
                  <a:srgbClr val="4E5865"/>
                </a:solidFill>
                <a:ea typeface="新細明體"/>
                <a:cs typeface="Courier New"/>
              </a:rPr>
              <a:t>(define the </a:t>
            </a:r>
            <a:r>
              <a:rPr lang="en-US" altLang="zh-TW" sz="2400" dirty="0" err="1">
                <a:solidFill>
                  <a:srgbClr val="4E5865"/>
                </a:solidFill>
                <a:ea typeface="新細明體"/>
                <a:cs typeface="Courier New"/>
              </a:rPr>
              <a:t>dir</a:t>
            </a:r>
            <a:r>
              <a:rPr lang="en-US" altLang="zh-TW" sz="2400" dirty="0">
                <a:solidFill>
                  <a:srgbClr val="4E5865"/>
                </a:solidFill>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39</a:t>
            </a:fld>
            <a:endParaRPr lang="en-US" dirty="0"/>
          </a:p>
        </p:txBody>
      </p:sp>
      <p:grpSp>
        <p:nvGrpSpPr>
          <p:cNvPr id="6" name="Group 5">
            <a:extLst>
              <a:ext uri="{FF2B5EF4-FFF2-40B4-BE49-F238E27FC236}">
                <a16:creationId xmlns:a16="http://schemas.microsoft.com/office/drawing/2014/main" id="{73BAABDF-521B-41BA-9FA1-853466B3642F}"/>
              </a:ext>
            </a:extLst>
          </p:cNvPr>
          <p:cNvGrpSpPr/>
          <p:nvPr/>
        </p:nvGrpSpPr>
        <p:grpSpPr>
          <a:xfrm>
            <a:off x="739239" y="1766170"/>
            <a:ext cx="8403329" cy="3812364"/>
            <a:chOff x="1118176" y="1766164"/>
            <a:chExt cx="8403329" cy="3812364"/>
          </a:xfrm>
        </p:grpSpPr>
        <p:grpSp>
          <p:nvGrpSpPr>
            <p:cNvPr id="7" name="Group 6">
              <a:extLst>
                <a:ext uri="{FF2B5EF4-FFF2-40B4-BE49-F238E27FC236}">
                  <a16:creationId xmlns:a16="http://schemas.microsoft.com/office/drawing/2014/main" id="{D4609BAB-416E-412E-9A16-F187B6C8DF17}"/>
                </a:ext>
              </a:extLst>
            </p:cNvPr>
            <p:cNvGrpSpPr/>
            <p:nvPr/>
          </p:nvGrpSpPr>
          <p:grpSpPr>
            <a:xfrm>
              <a:off x="1118176" y="1847119"/>
              <a:ext cx="8403329" cy="3731409"/>
              <a:chOff x="1118176" y="1847119"/>
              <a:chExt cx="8403329" cy="3731409"/>
            </a:xfrm>
          </p:grpSpPr>
          <p:cxnSp>
            <p:nvCxnSpPr>
              <p:cNvPr id="13" name="Straight Connector 12">
                <a:extLst>
                  <a:ext uri="{FF2B5EF4-FFF2-40B4-BE49-F238E27FC236}">
                    <a16:creationId xmlns:a16="http://schemas.microsoft.com/office/drawing/2014/main" id="{3B0C4E33-CF6D-4DF3-B3DE-B20795A6C28C}"/>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5C111D-97E5-4552-AB25-AD0517030F56}"/>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22C5C8-61E6-4C77-903F-4C6FCE70706E}"/>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16" name="Picture 15" descr="A picture containing icon&#10;&#10;Description automatically generated">
                <a:extLst>
                  <a:ext uri="{FF2B5EF4-FFF2-40B4-BE49-F238E27FC236}">
                    <a16:creationId xmlns:a16="http://schemas.microsoft.com/office/drawing/2014/main" id="{0464989A-6802-4F75-8472-A129B3185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9CFE2829-9F8E-4261-995C-D22D3A5776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id="{4528C27A-3F68-4C61-AAFF-9450A72C31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66B86C6A-52D1-4186-9A23-1D9946F95D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0" name="Straight Connector 19">
                <a:extLst>
                  <a:ext uri="{FF2B5EF4-FFF2-40B4-BE49-F238E27FC236}">
                    <a16:creationId xmlns:a16="http://schemas.microsoft.com/office/drawing/2014/main" id="{1FDBA3E9-F366-448F-8F9E-269F47B2F113}"/>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82633A-5AC7-4A41-A64C-7112868ECBC2}"/>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F420A5-C057-48F2-A088-1E48C0F770FE}"/>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34BED6-88E6-425B-BF0B-C311E99FCBE1}"/>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BF8C205-5457-4575-B46E-55F76D219546}"/>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5" name="TextBox 24">
                <a:extLst>
                  <a:ext uri="{FF2B5EF4-FFF2-40B4-BE49-F238E27FC236}">
                    <a16:creationId xmlns:a16="http://schemas.microsoft.com/office/drawing/2014/main" id="{BF43B6C1-4F5B-4099-A604-8E59B1F49C32}"/>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6" name="TextBox 25">
                <a:extLst>
                  <a:ext uri="{FF2B5EF4-FFF2-40B4-BE49-F238E27FC236}">
                    <a16:creationId xmlns:a16="http://schemas.microsoft.com/office/drawing/2014/main" id="{698AB79D-9628-4854-AB46-A923EFA05DA8}"/>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pic>
          <p:nvPicPr>
            <p:cNvPr id="8" name="Picture 7" descr="A picture containing icon&#10;&#10;Description automatically generated">
              <a:extLst>
                <a:ext uri="{FF2B5EF4-FFF2-40B4-BE49-F238E27FC236}">
                  <a16:creationId xmlns:a16="http://schemas.microsoft.com/office/drawing/2014/main" id="{505686C8-E14B-49E6-8031-DABAAEE71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9" name="TextBox 8">
              <a:extLst>
                <a:ext uri="{FF2B5EF4-FFF2-40B4-BE49-F238E27FC236}">
                  <a16:creationId xmlns:a16="http://schemas.microsoft.com/office/drawing/2014/main" id="{E8296769-D98D-4954-BA08-A45CD50FBEC5}"/>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1" name="Picture 10" descr="A picture containing icon&#10;&#10;Description automatically generated">
              <a:extLst>
                <a:ext uri="{FF2B5EF4-FFF2-40B4-BE49-F238E27FC236}">
                  <a16:creationId xmlns:a16="http://schemas.microsoft.com/office/drawing/2014/main" id="{6A0D625E-9883-4949-BA8D-4B658B999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2" name="TextBox 11">
              <a:extLst>
                <a:ext uri="{FF2B5EF4-FFF2-40B4-BE49-F238E27FC236}">
                  <a16:creationId xmlns:a16="http://schemas.microsoft.com/office/drawing/2014/main" id="{928B6882-F7E2-4880-BE0C-0E260FC85F77}"/>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27" name="TextBox 26">
            <a:extLst>
              <a:ext uri="{FF2B5EF4-FFF2-40B4-BE49-F238E27FC236}">
                <a16:creationId xmlns:a16="http://schemas.microsoft.com/office/drawing/2014/main" id="{BDB541C9-1528-421F-BAB6-4D20041038B4}"/>
              </a:ext>
            </a:extLst>
          </p:cNvPr>
          <p:cNvSpPr txBox="1"/>
          <p:nvPr/>
        </p:nvSpPr>
        <p:spPr>
          <a:xfrm>
            <a:off x="7420237" y="3829298"/>
            <a:ext cx="4659909"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include</a:t>
            </a:r>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545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file – to compile and link source code</a:t>
            </a:r>
          </a:p>
          <a:p>
            <a:pPr marL="400050" lvl="1" indent="0">
              <a:buFont typeface="Arial" panose="020B0604020202020204" pitchFamily="34" charset="0"/>
              <a:buNone/>
            </a:pPr>
            <a:endParaRPr lang="en-US" dirty="0">
              <a:ea typeface="新細明體"/>
              <a:cs typeface="Courier New" panose="02070309020205020404" pitchFamily="49" charset="0"/>
            </a:endParaRPr>
          </a:p>
          <a:p>
            <a:pPr marL="400050" lvl="1" indent="0">
              <a:buFont typeface="Arial" panose="020B0604020202020204" pitchFamily="34" charset="0"/>
              <a:buNone/>
            </a:pPr>
            <a:r>
              <a:rPr lang="en-US" dirty="0">
                <a:ea typeface="新細明體"/>
                <a:cs typeface="Courier New" panose="02070309020205020404" pitchFamily="49" charset="0"/>
              </a:rPr>
              <a:t>Build process</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sp>
        <p:nvSpPr>
          <p:cNvPr id="2" name="Arrow: Pentagon 1">
            <a:extLst>
              <a:ext uri="{FF2B5EF4-FFF2-40B4-BE49-F238E27FC236}">
                <a16:creationId xmlns:a16="http://schemas.microsoft.com/office/drawing/2014/main" id="{AA71E092-2258-46A7-B122-F2A3A3FBBE7B}"/>
              </a:ext>
            </a:extLst>
          </p:cNvPr>
          <p:cNvSpPr/>
          <p:nvPr/>
        </p:nvSpPr>
        <p:spPr>
          <a:xfrm>
            <a:off x="838200" y="3568037"/>
            <a:ext cx="2483498" cy="147732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extBox 2">
            <a:extLst>
              <a:ext uri="{FF2B5EF4-FFF2-40B4-BE49-F238E27FC236}">
                <a16:creationId xmlns:a16="http://schemas.microsoft.com/office/drawing/2014/main" id="{EB7A8A46-C6F8-4CAD-9068-44C6D73D2F10}"/>
              </a:ext>
            </a:extLst>
          </p:cNvPr>
          <p:cNvSpPr txBox="1"/>
          <p:nvPr/>
        </p:nvSpPr>
        <p:spPr>
          <a:xfrm>
            <a:off x="1194402" y="3732580"/>
            <a:ext cx="1272796" cy="1477328"/>
          </a:xfrm>
          <a:prstGeom prst="rect">
            <a:avLst/>
          </a:prstGeom>
          <a:noFill/>
        </p:spPr>
        <p:txBody>
          <a:bodyPr wrap="square" rtlCol="0">
            <a:spAutoFit/>
          </a:bodyPr>
          <a:lstStyle/>
          <a:p>
            <a:r>
              <a:rPr lang="nl-BE" dirty="0"/>
              <a:t>Source files</a:t>
            </a:r>
          </a:p>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cpp</a:t>
            </a:r>
            <a:endParaRPr lang="nl-BE" dirty="0">
              <a:latin typeface="Courier New" panose="02070309020205020404" pitchFamily="49" charset="0"/>
              <a:cs typeface="Courier New" panose="02070309020205020404" pitchFamily="49" charset="0"/>
            </a:endParaRPr>
          </a:p>
          <a:p>
            <a:r>
              <a:rPr lang="nl-BE" dirty="0">
                <a:latin typeface="Courier New" panose="02070309020205020404" pitchFamily="49" charset="0"/>
                <a:cs typeface="Courier New" panose="02070309020205020404" pitchFamily="49" charset="0"/>
              </a:rPr>
              <a:t>*.h</a:t>
            </a:r>
          </a:p>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hpp</a:t>
            </a:r>
            <a:endParaRPr lang="nl-BE" dirty="0">
              <a:latin typeface="Courier New" panose="02070309020205020404" pitchFamily="49" charset="0"/>
              <a:cs typeface="Courier New" panose="02070309020205020404" pitchFamily="49" charset="0"/>
            </a:endParaRPr>
          </a:p>
          <a:p>
            <a:endParaRPr lang="nl-BE" dirty="0"/>
          </a:p>
        </p:txBody>
      </p:sp>
      <p:sp>
        <p:nvSpPr>
          <p:cNvPr id="5" name="Arrow: Chevron 4">
            <a:extLst>
              <a:ext uri="{FF2B5EF4-FFF2-40B4-BE49-F238E27FC236}">
                <a16:creationId xmlns:a16="http://schemas.microsoft.com/office/drawing/2014/main" id="{18B54DE3-858B-4EB4-8105-D459603FDBD5}"/>
              </a:ext>
            </a:extLst>
          </p:cNvPr>
          <p:cNvSpPr/>
          <p:nvPr/>
        </p:nvSpPr>
        <p:spPr>
          <a:xfrm>
            <a:off x="2735972" y="3561154"/>
            <a:ext cx="2367874" cy="14842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Arrow: Chevron 11">
            <a:extLst>
              <a:ext uri="{FF2B5EF4-FFF2-40B4-BE49-F238E27FC236}">
                <a16:creationId xmlns:a16="http://schemas.microsoft.com/office/drawing/2014/main" id="{D16C63AD-C7B9-4FBB-9E45-B2CE7DD61CA4}"/>
              </a:ext>
            </a:extLst>
          </p:cNvPr>
          <p:cNvSpPr/>
          <p:nvPr/>
        </p:nvSpPr>
        <p:spPr>
          <a:xfrm>
            <a:off x="4553859" y="3580150"/>
            <a:ext cx="2534297" cy="14773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5141982A-DE78-445B-955A-B4FB56CA11DD}"/>
              </a:ext>
            </a:extLst>
          </p:cNvPr>
          <p:cNvSpPr txBox="1"/>
          <p:nvPr/>
        </p:nvSpPr>
        <p:spPr>
          <a:xfrm>
            <a:off x="3542320" y="3935994"/>
            <a:ext cx="1519075" cy="646331"/>
          </a:xfrm>
          <a:prstGeom prst="rect">
            <a:avLst/>
          </a:prstGeom>
          <a:noFill/>
        </p:spPr>
        <p:txBody>
          <a:bodyPr wrap="square" rtlCol="0">
            <a:spAutoFit/>
          </a:bodyPr>
          <a:lstStyle/>
          <a:p>
            <a:r>
              <a:rPr lang="nl-BE" dirty="0" err="1"/>
              <a:t>Build</a:t>
            </a:r>
            <a:r>
              <a:rPr lang="nl-BE" dirty="0"/>
              <a:t> File</a:t>
            </a:r>
          </a:p>
          <a:p>
            <a:r>
              <a:rPr lang="nl-BE" dirty="0" err="1">
                <a:latin typeface="Courier New" panose="02070309020205020404" pitchFamily="49" charset="0"/>
                <a:cs typeface="Courier New" panose="02070309020205020404" pitchFamily="49" charset="0"/>
              </a:rPr>
              <a:t>Makefile</a:t>
            </a:r>
            <a:endParaRPr lang="nl-BE"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75A66F09-E276-4EE5-9C84-105AB621D37F}"/>
              </a:ext>
            </a:extLst>
          </p:cNvPr>
          <p:cNvSpPr txBox="1"/>
          <p:nvPr/>
        </p:nvSpPr>
        <p:spPr>
          <a:xfrm>
            <a:off x="5307201" y="3997113"/>
            <a:ext cx="1614531" cy="646331"/>
          </a:xfrm>
          <a:prstGeom prst="rect">
            <a:avLst/>
          </a:prstGeom>
          <a:noFill/>
        </p:spPr>
        <p:txBody>
          <a:bodyPr wrap="square" rtlCol="0">
            <a:spAutoFit/>
          </a:bodyPr>
          <a:lstStyle/>
          <a:p>
            <a:r>
              <a:rPr lang="nl-BE" dirty="0" err="1"/>
              <a:t>Build</a:t>
            </a:r>
            <a:r>
              <a:rPr lang="nl-BE" dirty="0"/>
              <a:t> system</a:t>
            </a:r>
          </a:p>
          <a:p>
            <a:r>
              <a:rPr lang="nl-BE" dirty="0">
                <a:latin typeface="Courier New" panose="02070309020205020404" pitchFamily="49" charset="0"/>
                <a:cs typeface="Courier New" panose="02070309020205020404" pitchFamily="49" charset="0"/>
              </a:rPr>
              <a:t>make</a:t>
            </a:r>
          </a:p>
        </p:txBody>
      </p:sp>
    </p:spTree>
    <p:extLst>
      <p:ext uri="{BB962C8B-B14F-4D97-AF65-F5344CB8AC3E}">
        <p14:creationId xmlns:p14="http://schemas.microsoft.com/office/powerpoint/2010/main" val="4198991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Source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I</a:t>
            </a:r>
            <a:r>
              <a:rPr lang="en-US" altLang="zh-TW" sz="2400" dirty="0">
                <a:solidFill>
                  <a:srgbClr val="4E5865"/>
                </a:solidFill>
                <a:ea typeface="新細明體"/>
              </a:rPr>
              <a:t>f header or source file is in another folder – we need to inform preprocessor where </a:t>
            </a:r>
            <a:r>
              <a:rPr lang="en-US" altLang="zh-TW" sz="2400" dirty="0">
                <a:solidFill>
                  <a:srgbClr val="4E5865"/>
                </a:solidFill>
                <a:ea typeface="新細明體"/>
                <a:cs typeface="Courier New"/>
              </a:rPr>
              <a:t>(</a:t>
            </a:r>
            <a:r>
              <a:rPr lang="en-US" altLang="zh-TW" sz="2400" b="1" dirty="0">
                <a:solidFill>
                  <a:srgbClr val="4E5865"/>
                </a:solidFill>
                <a:ea typeface="新細明體"/>
                <a:cs typeface="Courier New"/>
              </a:rPr>
              <a:t>define the </a:t>
            </a:r>
            <a:r>
              <a:rPr lang="en-US" altLang="zh-TW" sz="2400" b="1" dirty="0" err="1">
                <a:solidFill>
                  <a:srgbClr val="4E5865"/>
                </a:solidFill>
                <a:ea typeface="新細明體"/>
                <a:cs typeface="Courier New"/>
              </a:rPr>
              <a:t>dir</a:t>
            </a:r>
            <a:r>
              <a:rPr lang="en-US" altLang="zh-TW" sz="2400" dirty="0">
                <a:solidFill>
                  <a:srgbClr val="4E5865"/>
                </a:solidFill>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40</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8712327" y="3306682"/>
            <a:ext cx="1460332" cy="461665"/>
          </a:xfrm>
          <a:prstGeom prst="rect">
            <a:avLst/>
          </a:prstGeom>
          <a:solidFill>
            <a:srgbClr val="DB6D32"/>
          </a:solidFill>
        </p:spPr>
        <p:txBody>
          <a:bodyPr wrap="square" rtlCol="0">
            <a:spAutoFit/>
          </a:bodyPr>
          <a:lstStyle/>
          <a:p>
            <a:r>
              <a:rPr lang="nl-BE" sz="2400" b="1" dirty="0"/>
              <a:t>example7</a:t>
            </a:r>
          </a:p>
        </p:txBody>
      </p:sp>
      <p:pic>
        <p:nvPicPr>
          <p:cNvPr id="29" name="Picture 28">
            <a:extLst>
              <a:ext uri="{FF2B5EF4-FFF2-40B4-BE49-F238E27FC236}">
                <a16:creationId xmlns:a16="http://schemas.microsoft.com/office/drawing/2014/main" id="{46175807-8A8D-479A-AC49-71266175BDFB}"/>
              </a:ext>
            </a:extLst>
          </p:cNvPr>
          <p:cNvPicPr>
            <a:picLocks noChangeAspect="1"/>
          </p:cNvPicPr>
          <p:nvPr/>
        </p:nvPicPr>
        <p:blipFill>
          <a:blip r:embed="rId3"/>
          <a:stretch>
            <a:fillRect/>
          </a:stretch>
        </p:blipFill>
        <p:spPr>
          <a:xfrm>
            <a:off x="1519652" y="1932548"/>
            <a:ext cx="6229350" cy="3924300"/>
          </a:xfrm>
          <a:prstGeom prst="rect">
            <a:avLst/>
          </a:prstGeom>
        </p:spPr>
      </p:pic>
      <p:sp>
        <p:nvSpPr>
          <p:cNvPr id="30" name="Rectangle 29">
            <a:extLst>
              <a:ext uri="{FF2B5EF4-FFF2-40B4-BE49-F238E27FC236}">
                <a16:creationId xmlns:a16="http://schemas.microsoft.com/office/drawing/2014/main" id="{6BBE463A-4057-40CD-99B5-F2E93D5D5341}"/>
              </a:ext>
            </a:extLst>
          </p:cNvPr>
          <p:cNvSpPr/>
          <p:nvPr/>
        </p:nvSpPr>
        <p:spPr>
          <a:xfrm>
            <a:off x="1258349" y="2169340"/>
            <a:ext cx="6490653" cy="113734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181140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41</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7294588" y="1425226"/>
            <a:ext cx="1589354" cy="461665"/>
          </a:xfrm>
          <a:prstGeom prst="rect">
            <a:avLst/>
          </a:prstGeom>
          <a:solidFill>
            <a:srgbClr val="DB6D32"/>
          </a:solidFill>
        </p:spPr>
        <p:txBody>
          <a:bodyPr wrap="square" rtlCol="0">
            <a:spAutoFit/>
          </a:bodyPr>
          <a:lstStyle/>
          <a:p>
            <a:r>
              <a:rPr lang="nl-BE" sz="2400" b="1" dirty="0"/>
              <a:t>example7a</a:t>
            </a:r>
          </a:p>
        </p:txBody>
      </p:sp>
      <p:sp>
        <p:nvSpPr>
          <p:cNvPr id="11" name="Rectangle 10">
            <a:extLst>
              <a:ext uri="{FF2B5EF4-FFF2-40B4-BE49-F238E27FC236}">
                <a16:creationId xmlns:a16="http://schemas.microsoft.com/office/drawing/2014/main" id="{9DBD5123-F38F-425D-8604-011ACF03167F}"/>
              </a:ext>
            </a:extLst>
          </p:cNvPr>
          <p:cNvSpPr/>
          <p:nvPr/>
        </p:nvSpPr>
        <p:spPr>
          <a:xfrm>
            <a:off x="1258349" y="3020036"/>
            <a:ext cx="234891" cy="28664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Picture 12">
            <a:extLst>
              <a:ext uri="{FF2B5EF4-FFF2-40B4-BE49-F238E27FC236}">
                <a16:creationId xmlns:a16="http://schemas.microsoft.com/office/drawing/2014/main" id="{BCF1D9CF-6720-4339-B745-AE9F6D25156C}"/>
              </a:ext>
            </a:extLst>
          </p:cNvPr>
          <p:cNvPicPr>
            <a:picLocks noChangeAspect="1"/>
          </p:cNvPicPr>
          <p:nvPr/>
        </p:nvPicPr>
        <p:blipFill>
          <a:blip r:embed="rId2"/>
          <a:stretch>
            <a:fillRect/>
          </a:stretch>
        </p:blipFill>
        <p:spPr>
          <a:xfrm>
            <a:off x="1493240" y="1398702"/>
            <a:ext cx="4048125" cy="809625"/>
          </a:xfrm>
          <a:prstGeom prst="rect">
            <a:avLst/>
          </a:prstGeom>
        </p:spPr>
      </p:pic>
      <p:sp>
        <p:nvSpPr>
          <p:cNvPr id="14" name="TextBox 13">
            <a:extLst>
              <a:ext uri="{FF2B5EF4-FFF2-40B4-BE49-F238E27FC236}">
                <a16:creationId xmlns:a16="http://schemas.microsoft.com/office/drawing/2014/main" id="{AB5FE2F9-D0C3-408E-862F-A5C730DB5484}"/>
              </a:ext>
            </a:extLst>
          </p:cNvPr>
          <p:cNvSpPr txBox="1"/>
          <p:nvPr/>
        </p:nvSpPr>
        <p:spPr>
          <a:xfrm>
            <a:off x="1394054" y="974360"/>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6" name="Picture 15">
            <a:extLst>
              <a:ext uri="{FF2B5EF4-FFF2-40B4-BE49-F238E27FC236}">
                <a16:creationId xmlns:a16="http://schemas.microsoft.com/office/drawing/2014/main" id="{D7FDD322-617D-4B82-8EE8-75ACFAA03860}"/>
              </a:ext>
            </a:extLst>
          </p:cNvPr>
          <p:cNvPicPr>
            <a:picLocks noChangeAspect="1"/>
          </p:cNvPicPr>
          <p:nvPr/>
        </p:nvPicPr>
        <p:blipFill>
          <a:blip r:embed="rId3"/>
          <a:stretch>
            <a:fillRect/>
          </a:stretch>
        </p:blipFill>
        <p:spPr>
          <a:xfrm>
            <a:off x="279082" y="2559748"/>
            <a:ext cx="11268075" cy="3457575"/>
          </a:xfrm>
          <a:prstGeom prst="rect">
            <a:avLst/>
          </a:prstGeom>
        </p:spPr>
      </p:pic>
    </p:spTree>
    <p:extLst>
      <p:ext uri="{BB962C8B-B14F-4D97-AF65-F5344CB8AC3E}">
        <p14:creationId xmlns:p14="http://schemas.microsoft.com/office/powerpoint/2010/main" val="1554965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42</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5744497" y="1379030"/>
            <a:ext cx="1589354" cy="461665"/>
          </a:xfrm>
          <a:prstGeom prst="rect">
            <a:avLst/>
          </a:prstGeom>
          <a:solidFill>
            <a:srgbClr val="DB6D32"/>
          </a:solidFill>
        </p:spPr>
        <p:txBody>
          <a:bodyPr wrap="square" rtlCol="0">
            <a:spAutoFit/>
          </a:bodyPr>
          <a:lstStyle/>
          <a:p>
            <a:r>
              <a:rPr lang="nl-BE" sz="2400" b="1" dirty="0"/>
              <a:t>example7b</a:t>
            </a:r>
          </a:p>
        </p:txBody>
      </p:sp>
      <p:sp>
        <p:nvSpPr>
          <p:cNvPr id="11" name="Rectangle 10">
            <a:extLst>
              <a:ext uri="{FF2B5EF4-FFF2-40B4-BE49-F238E27FC236}">
                <a16:creationId xmlns:a16="http://schemas.microsoft.com/office/drawing/2014/main" id="{9DBD5123-F38F-425D-8604-011ACF03167F}"/>
              </a:ext>
            </a:extLst>
          </p:cNvPr>
          <p:cNvSpPr/>
          <p:nvPr/>
        </p:nvSpPr>
        <p:spPr>
          <a:xfrm>
            <a:off x="1258349" y="3020036"/>
            <a:ext cx="234891" cy="28664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Picture 12">
            <a:extLst>
              <a:ext uri="{FF2B5EF4-FFF2-40B4-BE49-F238E27FC236}">
                <a16:creationId xmlns:a16="http://schemas.microsoft.com/office/drawing/2014/main" id="{BCF1D9CF-6720-4339-B745-AE9F6D25156C}"/>
              </a:ext>
            </a:extLst>
          </p:cNvPr>
          <p:cNvPicPr>
            <a:picLocks noChangeAspect="1"/>
          </p:cNvPicPr>
          <p:nvPr/>
        </p:nvPicPr>
        <p:blipFill rotWithShape="1">
          <a:blip r:embed="rId2"/>
          <a:srcRect t="-35572" b="35572"/>
          <a:stretch/>
        </p:blipFill>
        <p:spPr>
          <a:xfrm>
            <a:off x="1394054" y="1077266"/>
            <a:ext cx="4048125" cy="809625"/>
          </a:xfrm>
          <a:prstGeom prst="rect">
            <a:avLst/>
          </a:prstGeom>
        </p:spPr>
      </p:pic>
      <p:sp>
        <p:nvSpPr>
          <p:cNvPr id="14" name="TextBox 13">
            <a:extLst>
              <a:ext uri="{FF2B5EF4-FFF2-40B4-BE49-F238E27FC236}">
                <a16:creationId xmlns:a16="http://schemas.microsoft.com/office/drawing/2014/main" id="{AB5FE2F9-D0C3-408E-862F-A5C730DB5484}"/>
              </a:ext>
            </a:extLst>
          </p:cNvPr>
          <p:cNvSpPr txBox="1"/>
          <p:nvPr/>
        </p:nvSpPr>
        <p:spPr>
          <a:xfrm>
            <a:off x="1394054" y="974360"/>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4" name="Picture 3">
            <a:extLst>
              <a:ext uri="{FF2B5EF4-FFF2-40B4-BE49-F238E27FC236}">
                <a16:creationId xmlns:a16="http://schemas.microsoft.com/office/drawing/2014/main" id="{B60A6BC0-0A24-47E6-9D39-F9AE7CE626A6}"/>
              </a:ext>
            </a:extLst>
          </p:cNvPr>
          <p:cNvPicPr>
            <a:picLocks noChangeAspect="1"/>
          </p:cNvPicPr>
          <p:nvPr/>
        </p:nvPicPr>
        <p:blipFill>
          <a:blip r:embed="rId3"/>
          <a:stretch>
            <a:fillRect/>
          </a:stretch>
        </p:blipFill>
        <p:spPr>
          <a:xfrm>
            <a:off x="8210082" y="1308151"/>
            <a:ext cx="3619500" cy="828675"/>
          </a:xfrm>
          <a:prstGeom prst="rect">
            <a:avLst/>
          </a:prstGeom>
        </p:spPr>
      </p:pic>
      <p:sp>
        <p:nvSpPr>
          <p:cNvPr id="15" name="TextBox 14">
            <a:extLst>
              <a:ext uri="{FF2B5EF4-FFF2-40B4-BE49-F238E27FC236}">
                <a16:creationId xmlns:a16="http://schemas.microsoft.com/office/drawing/2014/main" id="{D97727D0-589C-4CEF-90A0-9A06B35C20DD}"/>
              </a:ext>
            </a:extLst>
          </p:cNvPr>
          <p:cNvSpPr txBox="1"/>
          <p:nvPr/>
        </p:nvSpPr>
        <p:spPr>
          <a:xfrm>
            <a:off x="8210082" y="851681"/>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p>
        </p:txBody>
      </p:sp>
      <p:pic>
        <p:nvPicPr>
          <p:cNvPr id="5" name="Picture 4">
            <a:extLst>
              <a:ext uri="{FF2B5EF4-FFF2-40B4-BE49-F238E27FC236}">
                <a16:creationId xmlns:a16="http://schemas.microsoft.com/office/drawing/2014/main" id="{1A6DC94D-E13E-477C-BC4A-53652B032B94}"/>
              </a:ext>
            </a:extLst>
          </p:cNvPr>
          <p:cNvPicPr>
            <a:picLocks noChangeAspect="1"/>
          </p:cNvPicPr>
          <p:nvPr/>
        </p:nvPicPr>
        <p:blipFill>
          <a:blip r:embed="rId4"/>
          <a:stretch>
            <a:fillRect/>
          </a:stretch>
        </p:blipFill>
        <p:spPr>
          <a:xfrm>
            <a:off x="916862" y="2166285"/>
            <a:ext cx="9066185" cy="4156660"/>
          </a:xfrm>
          <a:prstGeom prst="rect">
            <a:avLst/>
          </a:prstGeom>
        </p:spPr>
      </p:pic>
    </p:spTree>
    <p:extLst>
      <p:ext uri="{BB962C8B-B14F-4D97-AF65-F5344CB8AC3E}">
        <p14:creationId xmlns:p14="http://schemas.microsoft.com/office/powerpoint/2010/main" val="1659299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Ask </a:t>
            </a:r>
            <a:r>
              <a:rPr lang="en-US" altLang="zh-TW" sz="2400" dirty="0" err="1">
                <a:solidFill>
                  <a:srgbClr val="4E5865"/>
                </a:solidFill>
                <a:ea typeface="新細明體"/>
              </a:rPr>
              <a:t>CMake</a:t>
            </a:r>
            <a:r>
              <a:rPr lang="en-US" altLang="zh-TW" sz="2400" dirty="0">
                <a:solidFill>
                  <a:srgbClr val="4E5865"/>
                </a:solidFill>
                <a:ea typeface="新細明體"/>
              </a:rPr>
              <a:t> to take care of it</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43</a:t>
            </a:fld>
            <a:endParaRPr lang="en-US" dirty="0"/>
          </a:p>
        </p:txBody>
      </p:sp>
      <p:grpSp>
        <p:nvGrpSpPr>
          <p:cNvPr id="11" name="Group 10">
            <a:extLst>
              <a:ext uri="{FF2B5EF4-FFF2-40B4-BE49-F238E27FC236}">
                <a16:creationId xmlns:a16="http://schemas.microsoft.com/office/drawing/2014/main" id="{85B6C6EA-056E-4B52-9200-2944682DBC46}"/>
              </a:ext>
            </a:extLst>
          </p:cNvPr>
          <p:cNvGrpSpPr/>
          <p:nvPr/>
        </p:nvGrpSpPr>
        <p:grpSpPr>
          <a:xfrm>
            <a:off x="184288" y="1451168"/>
            <a:ext cx="5070266" cy="3505245"/>
            <a:chOff x="1141080" y="2471460"/>
            <a:chExt cx="5763922" cy="3869520"/>
          </a:xfrm>
        </p:grpSpPr>
        <p:sp>
          <p:nvSpPr>
            <p:cNvPr id="12" name="Frame 11">
              <a:extLst>
                <a:ext uri="{FF2B5EF4-FFF2-40B4-BE49-F238E27FC236}">
                  <a16:creationId xmlns:a16="http://schemas.microsoft.com/office/drawing/2014/main" id="{6B48AEDE-0EDF-4D0E-A674-3659D2C0E656}"/>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33B14551-9996-401E-913F-6B4AE0984BB3}"/>
                </a:ext>
              </a:extLst>
            </p:cNvPr>
            <p:cNvSpPr txBox="1"/>
            <p:nvPr/>
          </p:nvSpPr>
          <p:spPr>
            <a:xfrm>
              <a:off x="1689522" y="3174945"/>
              <a:ext cx="5207486" cy="2140498"/>
            </a:xfrm>
            <a:prstGeom prst="rect">
              <a:avLst/>
            </a:prstGeom>
            <a:noFill/>
          </p:spPr>
          <p:txBody>
            <a:bodyPr wrap="square" rtlCol="0">
              <a:spAutoFit/>
            </a:bodyPr>
            <a:lstStyle/>
            <a:p>
              <a:r>
                <a:rPr lang="nl-BE" sz="2000" dirty="0" err="1"/>
                <a:t>target_include_directories</a:t>
              </a:r>
              <a:r>
                <a:rPr lang="nl-BE" sz="2000" dirty="0"/>
                <a:t>(&lt;target&gt;</a:t>
              </a:r>
            </a:p>
            <a:p>
              <a:r>
                <a:rPr lang="nl-BE" sz="2000" dirty="0"/>
                <a:t>&lt;scope&gt;</a:t>
              </a:r>
            </a:p>
            <a:p>
              <a:r>
                <a:rPr lang="nl-BE" sz="2000" dirty="0"/>
                <a:t>&lt;dir1&gt;</a:t>
              </a:r>
            </a:p>
            <a:p>
              <a:r>
                <a:rPr lang="nl-BE" sz="2000" dirty="0"/>
                <a:t>&lt;dir2&gt;</a:t>
              </a:r>
            </a:p>
            <a:p>
              <a:r>
                <a:rPr lang="nl-BE" sz="2000" dirty="0"/>
                <a:t>…</a:t>
              </a:r>
            </a:p>
            <a:p>
              <a:r>
                <a:rPr lang="nl-BE" sz="2000" dirty="0"/>
                <a:t>)</a:t>
              </a:r>
            </a:p>
          </p:txBody>
        </p:sp>
      </p:grpSp>
      <p:grpSp>
        <p:nvGrpSpPr>
          <p:cNvPr id="14" name="Group 13">
            <a:extLst>
              <a:ext uri="{FF2B5EF4-FFF2-40B4-BE49-F238E27FC236}">
                <a16:creationId xmlns:a16="http://schemas.microsoft.com/office/drawing/2014/main" id="{3377CC58-0747-4304-902E-F6879AA3456D}"/>
              </a:ext>
            </a:extLst>
          </p:cNvPr>
          <p:cNvGrpSpPr/>
          <p:nvPr/>
        </p:nvGrpSpPr>
        <p:grpSpPr>
          <a:xfrm>
            <a:off x="5524992" y="1776213"/>
            <a:ext cx="6482720" cy="3058490"/>
            <a:chOff x="2393706" y="1766164"/>
            <a:chExt cx="7457800" cy="3812364"/>
          </a:xfrm>
        </p:grpSpPr>
        <p:grpSp>
          <p:nvGrpSpPr>
            <p:cNvPr id="15" name="Group 14">
              <a:extLst>
                <a:ext uri="{FF2B5EF4-FFF2-40B4-BE49-F238E27FC236}">
                  <a16:creationId xmlns:a16="http://schemas.microsoft.com/office/drawing/2014/main" id="{A6873435-E41A-4714-A1F2-BFDC9D5BA646}"/>
                </a:ext>
              </a:extLst>
            </p:cNvPr>
            <p:cNvGrpSpPr/>
            <p:nvPr/>
          </p:nvGrpSpPr>
          <p:grpSpPr>
            <a:xfrm>
              <a:off x="2393706" y="1847119"/>
              <a:ext cx="7457800" cy="3731409"/>
              <a:chOff x="2393706" y="1847119"/>
              <a:chExt cx="7457800" cy="3731409"/>
            </a:xfrm>
          </p:grpSpPr>
          <p:cxnSp>
            <p:nvCxnSpPr>
              <p:cNvPr id="20" name="Straight Connector 19">
                <a:extLst>
                  <a:ext uri="{FF2B5EF4-FFF2-40B4-BE49-F238E27FC236}">
                    <a16:creationId xmlns:a16="http://schemas.microsoft.com/office/drawing/2014/main" id="{3C0BBBF3-062C-4DFF-AC9E-C669066B2937}"/>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2060905-30AC-44CC-89C2-BCF989BCC6A2}"/>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1450DB-63CE-4562-85AD-6071F3AB2EE8}"/>
                  </a:ext>
                </a:extLst>
              </p:cNvPr>
              <p:cNvSpPr txBox="1"/>
              <p:nvPr/>
            </p:nvSpPr>
            <p:spPr>
              <a:xfrm>
                <a:off x="2777810" y="4095384"/>
                <a:ext cx="2118442" cy="460367"/>
              </a:xfrm>
              <a:prstGeom prst="rect">
                <a:avLst/>
              </a:prstGeom>
              <a:noFill/>
            </p:spPr>
            <p:txBody>
              <a:bodyPr wrap="square" rtlCol="0">
                <a:spAutoFit/>
              </a:bodyPr>
              <a:lstStyle/>
              <a:p>
                <a:r>
                  <a:rPr lang="nl-BE" dirty="0" err="1"/>
                  <a:t>my_math_dir</a:t>
                </a:r>
                <a:endParaRPr lang="nl-BE" dirty="0"/>
              </a:p>
            </p:txBody>
          </p:sp>
          <p:pic>
            <p:nvPicPr>
              <p:cNvPr id="23" name="Picture 22" descr="A picture containing icon&#10;&#10;Description automatically generated">
                <a:extLst>
                  <a:ext uri="{FF2B5EF4-FFF2-40B4-BE49-F238E27FC236}">
                    <a16:creationId xmlns:a16="http://schemas.microsoft.com/office/drawing/2014/main" id="{58BECD65-F360-4BC2-9C5C-FA05EEBA8B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74A41CA6-237F-4682-9C74-8E93854539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25" name="Picture 24" descr="Shape&#10;&#10;Description automatically generated with low confidence">
                <a:extLst>
                  <a:ext uri="{FF2B5EF4-FFF2-40B4-BE49-F238E27FC236}">
                    <a16:creationId xmlns:a16="http://schemas.microsoft.com/office/drawing/2014/main" id="{71CACC56-2D55-436D-96C5-4DC53C84F4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F2114D6-CC55-4241-87C9-BD5B752965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7" name="Straight Connector 26">
                <a:extLst>
                  <a:ext uri="{FF2B5EF4-FFF2-40B4-BE49-F238E27FC236}">
                    <a16:creationId xmlns:a16="http://schemas.microsoft.com/office/drawing/2014/main" id="{C41A70C0-E2A3-4FE1-B63B-54FAC62729F7}"/>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DC9693-A17C-4F49-8A48-674DFCFD7CF9}"/>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B3549E-C578-43A5-AD76-6DFDB6710894}"/>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C86C65-7FB3-4998-8087-657D1D810E9D}"/>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6D1F7EA-7D1B-42FC-AD3C-DE6B46EAA5C3}"/>
                  </a:ext>
                </a:extLst>
              </p:cNvPr>
              <p:cNvSpPr txBox="1"/>
              <p:nvPr/>
            </p:nvSpPr>
            <p:spPr>
              <a:xfrm>
                <a:off x="7799174" y="1928709"/>
                <a:ext cx="2052332" cy="460367"/>
              </a:xfrm>
              <a:prstGeom prst="rect">
                <a:avLst/>
              </a:prstGeom>
              <a:noFill/>
            </p:spPr>
            <p:txBody>
              <a:bodyPr wrap="square" rtlCol="0">
                <a:spAutoFit/>
              </a:bodyPr>
              <a:lstStyle/>
              <a:p>
                <a:r>
                  <a:rPr lang="nl-BE" dirty="0" err="1"/>
                  <a:t>addition.h</a:t>
                </a:r>
                <a:endParaRPr lang="nl-BE" dirty="0"/>
              </a:p>
            </p:txBody>
          </p:sp>
          <p:sp>
            <p:nvSpPr>
              <p:cNvPr id="32" name="TextBox 31">
                <a:extLst>
                  <a:ext uri="{FF2B5EF4-FFF2-40B4-BE49-F238E27FC236}">
                    <a16:creationId xmlns:a16="http://schemas.microsoft.com/office/drawing/2014/main" id="{2BCAD99F-7301-4F39-9057-ACBA1003A9E9}"/>
                  </a:ext>
                </a:extLst>
              </p:cNvPr>
              <p:cNvSpPr txBox="1"/>
              <p:nvPr/>
            </p:nvSpPr>
            <p:spPr>
              <a:xfrm>
                <a:off x="7709103" y="3504653"/>
                <a:ext cx="1967741" cy="460367"/>
              </a:xfrm>
              <a:prstGeom prst="rect">
                <a:avLst/>
              </a:prstGeom>
              <a:noFill/>
            </p:spPr>
            <p:txBody>
              <a:bodyPr wrap="square" rtlCol="0">
                <a:spAutoFit/>
              </a:bodyPr>
              <a:lstStyle/>
              <a:p>
                <a:r>
                  <a:rPr lang="nl-BE" dirty="0"/>
                  <a:t>addition.cpp</a:t>
                </a:r>
              </a:p>
            </p:txBody>
          </p:sp>
          <p:sp>
            <p:nvSpPr>
              <p:cNvPr id="33" name="TextBox 32">
                <a:extLst>
                  <a:ext uri="{FF2B5EF4-FFF2-40B4-BE49-F238E27FC236}">
                    <a16:creationId xmlns:a16="http://schemas.microsoft.com/office/drawing/2014/main" id="{8B1135AC-AC82-44D0-A65D-0B9DAF8E880F}"/>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6" name="Picture 15" descr="A picture containing icon&#10;&#10;Description automatically generated">
              <a:extLst>
                <a:ext uri="{FF2B5EF4-FFF2-40B4-BE49-F238E27FC236}">
                  <a16:creationId xmlns:a16="http://schemas.microsoft.com/office/drawing/2014/main" id="{D710547E-33AA-4853-A711-74F5F3B4C2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7" name="TextBox 16">
              <a:extLst>
                <a:ext uri="{FF2B5EF4-FFF2-40B4-BE49-F238E27FC236}">
                  <a16:creationId xmlns:a16="http://schemas.microsoft.com/office/drawing/2014/main" id="{C17901C5-F55E-4E6B-9F41-7481A68EA61B}"/>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8" name="Picture 17" descr="A picture containing icon&#10;&#10;Description automatically generated">
              <a:extLst>
                <a:ext uri="{FF2B5EF4-FFF2-40B4-BE49-F238E27FC236}">
                  <a16:creationId xmlns:a16="http://schemas.microsoft.com/office/drawing/2014/main" id="{C42F4BB5-557C-411B-BB0C-8A5B838BEE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9" name="TextBox 18">
              <a:extLst>
                <a:ext uri="{FF2B5EF4-FFF2-40B4-BE49-F238E27FC236}">
                  <a16:creationId xmlns:a16="http://schemas.microsoft.com/office/drawing/2014/main" id="{2FBD3570-B3E0-4EFA-8486-F90D414F4584}"/>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Tree>
    <p:extLst>
      <p:ext uri="{BB962C8B-B14F-4D97-AF65-F5344CB8AC3E}">
        <p14:creationId xmlns:p14="http://schemas.microsoft.com/office/powerpoint/2010/main" val="344787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Ask </a:t>
            </a:r>
            <a:r>
              <a:rPr lang="en-US" altLang="zh-TW" sz="2400" dirty="0" err="1">
                <a:solidFill>
                  <a:srgbClr val="4E5865"/>
                </a:solidFill>
                <a:ea typeface="新細明體"/>
              </a:rPr>
              <a:t>CMake</a:t>
            </a:r>
            <a:r>
              <a:rPr lang="en-US" altLang="zh-TW" sz="2400" dirty="0">
                <a:solidFill>
                  <a:srgbClr val="4E5865"/>
                </a:solidFill>
                <a:ea typeface="新細明體"/>
              </a:rPr>
              <a:t> to take care of it</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44</a:t>
            </a:fld>
            <a:endParaRPr lang="en-US" dirty="0"/>
          </a:p>
        </p:txBody>
      </p:sp>
      <p:pic>
        <p:nvPicPr>
          <p:cNvPr id="6" name="Picture 5">
            <a:extLst>
              <a:ext uri="{FF2B5EF4-FFF2-40B4-BE49-F238E27FC236}">
                <a16:creationId xmlns:a16="http://schemas.microsoft.com/office/drawing/2014/main" id="{603C54F1-AE86-4C89-B0DE-F117E70F950A}"/>
              </a:ext>
            </a:extLst>
          </p:cNvPr>
          <p:cNvPicPr>
            <a:picLocks noChangeAspect="1"/>
          </p:cNvPicPr>
          <p:nvPr/>
        </p:nvPicPr>
        <p:blipFill>
          <a:blip r:embed="rId3"/>
          <a:stretch>
            <a:fillRect/>
          </a:stretch>
        </p:blipFill>
        <p:spPr>
          <a:xfrm>
            <a:off x="8110184" y="2891302"/>
            <a:ext cx="3486150" cy="781050"/>
          </a:xfrm>
          <a:prstGeom prst="rect">
            <a:avLst/>
          </a:prstGeom>
        </p:spPr>
      </p:pic>
      <p:sp>
        <p:nvSpPr>
          <p:cNvPr id="11" name="TextBox 10">
            <a:extLst>
              <a:ext uri="{FF2B5EF4-FFF2-40B4-BE49-F238E27FC236}">
                <a16:creationId xmlns:a16="http://schemas.microsoft.com/office/drawing/2014/main" id="{1CE30CE3-4790-4F4D-80A4-C08AD2A24A5D}"/>
              </a:ext>
            </a:extLst>
          </p:cNvPr>
          <p:cNvSpPr txBox="1"/>
          <p:nvPr/>
        </p:nvSpPr>
        <p:spPr>
          <a:xfrm>
            <a:off x="5907913" y="2159959"/>
            <a:ext cx="1589354" cy="461665"/>
          </a:xfrm>
          <a:prstGeom prst="rect">
            <a:avLst/>
          </a:prstGeom>
          <a:solidFill>
            <a:srgbClr val="DB6D32"/>
          </a:solidFill>
        </p:spPr>
        <p:txBody>
          <a:bodyPr wrap="square" rtlCol="0">
            <a:spAutoFit/>
          </a:bodyPr>
          <a:lstStyle/>
          <a:p>
            <a:r>
              <a:rPr lang="nl-BE" sz="2400" b="1" dirty="0"/>
              <a:t>example7c</a:t>
            </a:r>
          </a:p>
        </p:txBody>
      </p:sp>
      <p:sp>
        <p:nvSpPr>
          <p:cNvPr id="12" name="TextBox 11">
            <a:extLst>
              <a:ext uri="{FF2B5EF4-FFF2-40B4-BE49-F238E27FC236}">
                <a16:creationId xmlns:a16="http://schemas.microsoft.com/office/drawing/2014/main" id="{0AAFC53E-55E2-4F0F-9D43-4AF9076858C6}"/>
              </a:ext>
            </a:extLst>
          </p:cNvPr>
          <p:cNvSpPr txBox="1"/>
          <p:nvPr/>
        </p:nvSpPr>
        <p:spPr>
          <a:xfrm>
            <a:off x="739239" y="2252654"/>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sp>
        <p:nvSpPr>
          <p:cNvPr id="13" name="TextBox 12">
            <a:extLst>
              <a:ext uri="{FF2B5EF4-FFF2-40B4-BE49-F238E27FC236}">
                <a16:creationId xmlns:a16="http://schemas.microsoft.com/office/drawing/2014/main" id="{75EAB6F6-9B56-4B58-AC85-727E471CB4FF}"/>
              </a:ext>
            </a:extLst>
          </p:cNvPr>
          <p:cNvSpPr txBox="1"/>
          <p:nvPr/>
        </p:nvSpPr>
        <p:spPr>
          <a:xfrm>
            <a:off x="8110184" y="2285638"/>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p>
        </p:txBody>
      </p:sp>
      <p:pic>
        <p:nvPicPr>
          <p:cNvPr id="15" name="Picture 14">
            <a:extLst>
              <a:ext uri="{FF2B5EF4-FFF2-40B4-BE49-F238E27FC236}">
                <a16:creationId xmlns:a16="http://schemas.microsoft.com/office/drawing/2014/main" id="{BE954BDB-0F6E-43EE-A482-11B759E72754}"/>
              </a:ext>
            </a:extLst>
          </p:cNvPr>
          <p:cNvPicPr>
            <a:picLocks noChangeAspect="1"/>
          </p:cNvPicPr>
          <p:nvPr/>
        </p:nvPicPr>
        <p:blipFill>
          <a:blip r:embed="rId4"/>
          <a:stretch>
            <a:fillRect/>
          </a:stretch>
        </p:blipFill>
        <p:spPr>
          <a:xfrm>
            <a:off x="827151" y="2824627"/>
            <a:ext cx="4210050" cy="847725"/>
          </a:xfrm>
          <a:prstGeom prst="rect">
            <a:avLst/>
          </a:prstGeom>
        </p:spPr>
      </p:pic>
    </p:spTree>
    <p:extLst>
      <p:ext uri="{BB962C8B-B14F-4D97-AF65-F5344CB8AC3E}">
        <p14:creationId xmlns:p14="http://schemas.microsoft.com/office/powerpoint/2010/main" val="1669151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include multiple </a:t>
            </a:r>
            <a:r>
              <a:rPr lang="en-US" altLang="zh-TW" sz="2400" dirty="0" err="1">
                <a:solidFill>
                  <a:srgbClr val="4E5865"/>
                </a:solidFill>
                <a:ea typeface="新細明體"/>
              </a:rPr>
              <a:t>dirs</a:t>
            </a:r>
            <a:r>
              <a:rPr lang="en-US" altLang="zh-TW" sz="2400" dirty="0">
                <a:solidFill>
                  <a:srgbClr val="4E5865"/>
                </a:solidFill>
                <a:ea typeface="新細明體"/>
              </a:rPr>
              <a:t> at the same time</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45</a:t>
            </a:fld>
            <a:endParaRPr lang="en-US" dirty="0"/>
          </a:p>
        </p:txBody>
      </p:sp>
      <p:grpSp>
        <p:nvGrpSpPr>
          <p:cNvPr id="8" name="Group 7">
            <a:extLst>
              <a:ext uri="{FF2B5EF4-FFF2-40B4-BE49-F238E27FC236}">
                <a16:creationId xmlns:a16="http://schemas.microsoft.com/office/drawing/2014/main" id="{CC2F9819-DF52-4C7A-8795-877FEB876BB4}"/>
              </a:ext>
            </a:extLst>
          </p:cNvPr>
          <p:cNvGrpSpPr/>
          <p:nvPr/>
        </p:nvGrpSpPr>
        <p:grpSpPr>
          <a:xfrm>
            <a:off x="1052854" y="1892808"/>
            <a:ext cx="7789394" cy="3644634"/>
            <a:chOff x="2393706" y="1766164"/>
            <a:chExt cx="7457800" cy="3812364"/>
          </a:xfrm>
        </p:grpSpPr>
        <p:grpSp>
          <p:nvGrpSpPr>
            <p:cNvPr id="11" name="Group 10">
              <a:extLst>
                <a:ext uri="{FF2B5EF4-FFF2-40B4-BE49-F238E27FC236}">
                  <a16:creationId xmlns:a16="http://schemas.microsoft.com/office/drawing/2014/main" id="{1700DD73-2597-4C28-8AC8-CFDAE5D2B207}"/>
                </a:ext>
              </a:extLst>
            </p:cNvPr>
            <p:cNvGrpSpPr/>
            <p:nvPr/>
          </p:nvGrpSpPr>
          <p:grpSpPr>
            <a:xfrm>
              <a:off x="2393706" y="1847119"/>
              <a:ext cx="7457800" cy="3731409"/>
              <a:chOff x="2393706" y="1847119"/>
              <a:chExt cx="7457800" cy="3731409"/>
            </a:xfrm>
          </p:grpSpPr>
          <p:cxnSp>
            <p:nvCxnSpPr>
              <p:cNvPr id="16" name="Straight Connector 15">
                <a:extLst>
                  <a:ext uri="{FF2B5EF4-FFF2-40B4-BE49-F238E27FC236}">
                    <a16:creationId xmlns:a16="http://schemas.microsoft.com/office/drawing/2014/main" id="{3F6F915D-B359-4BC8-A5B8-B24AAD7AE6FA}"/>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440093-28E4-4298-9585-BB2718E6079E}"/>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DDC984-3069-44D2-B1EC-AAB51A92467D}"/>
                  </a:ext>
                </a:extLst>
              </p:cNvPr>
              <p:cNvSpPr txBox="1"/>
              <p:nvPr/>
            </p:nvSpPr>
            <p:spPr>
              <a:xfrm>
                <a:off x="2777810" y="4095384"/>
                <a:ext cx="2118442" cy="460367"/>
              </a:xfrm>
              <a:prstGeom prst="rect">
                <a:avLst/>
              </a:prstGeom>
              <a:noFill/>
            </p:spPr>
            <p:txBody>
              <a:bodyPr wrap="square" rtlCol="0">
                <a:spAutoFit/>
              </a:bodyPr>
              <a:lstStyle/>
              <a:p>
                <a:r>
                  <a:rPr lang="nl-BE" dirty="0" err="1"/>
                  <a:t>my_math_dir</a:t>
                </a:r>
                <a:endParaRPr lang="nl-BE" dirty="0"/>
              </a:p>
            </p:txBody>
          </p:sp>
          <p:pic>
            <p:nvPicPr>
              <p:cNvPr id="19" name="Picture 18" descr="A picture containing icon&#10;&#10;Description automatically generated">
                <a:extLst>
                  <a:ext uri="{FF2B5EF4-FFF2-40B4-BE49-F238E27FC236}">
                    <a16:creationId xmlns:a16="http://schemas.microsoft.com/office/drawing/2014/main" id="{F01423D1-684E-40F1-A529-CA13B58872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3C1629A7-B0F4-422E-9DBA-857EEDFA8C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85D4E5C-714E-49C5-B4EF-E625CFEE55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2F44FACC-4F63-4339-943D-727A7B43EA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3" name="Straight Connector 22">
                <a:extLst>
                  <a:ext uri="{FF2B5EF4-FFF2-40B4-BE49-F238E27FC236}">
                    <a16:creationId xmlns:a16="http://schemas.microsoft.com/office/drawing/2014/main" id="{E261B4C9-F00D-406A-B38A-26BEB07C3497}"/>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D8B022-CC8F-42D8-ADBB-446EEC3144E1}"/>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35FAFB-4F11-476D-8B0B-AA54E52A2119}"/>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4DBD0F-AF8F-4942-93D4-9EADD181E1BC}"/>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650E63-CB95-40CB-B715-C0E2663C9994}"/>
                  </a:ext>
                </a:extLst>
              </p:cNvPr>
              <p:cNvSpPr txBox="1"/>
              <p:nvPr/>
            </p:nvSpPr>
            <p:spPr>
              <a:xfrm>
                <a:off x="7799174" y="1928709"/>
                <a:ext cx="2052332" cy="460367"/>
              </a:xfrm>
              <a:prstGeom prst="rect">
                <a:avLst/>
              </a:prstGeom>
              <a:noFill/>
            </p:spPr>
            <p:txBody>
              <a:bodyPr wrap="square" rtlCol="0">
                <a:spAutoFit/>
              </a:bodyPr>
              <a:lstStyle/>
              <a:p>
                <a:r>
                  <a:rPr lang="nl-BE" dirty="0" err="1"/>
                  <a:t>addition.h</a:t>
                </a:r>
                <a:endParaRPr lang="nl-BE" dirty="0"/>
              </a:p>
            </p:txBody>
          </p:sp>
          <p:sp>
            <p:nvSpPr>
              <p:cNvPr id="28" name="TextBox 27">
                <a:extLst>
                  <a:ext uri="{FF2B5EF4-FFF2-40B4-BE49-F238E27FC236}">
                    <a16:creationId xmlns:a16="http://schemas.microsoft.com/office/drawing/2014/main" id="{602EDC3C-CDBE-4CE7-B0C3-8CD54CCF63EB}"/>
                  </a:ext>
                </a:extLst>
              </p:cNvPr>
              <p:cNvSpPr txBox="1"/>
              <p:nvPr/>
            </p:nvSpPr>
            <p:spPr>
              <a:xfrm>
                <a:off x="7709103" y="3504653"/>
                <a:ext cx="1967741" cy="460367"/>
              </a:xfrm>
              <a:prstGeom prst="rect">
                <a:avLst/>
              </a:prstGeom>
              <a:noFill/>
            </p:spPr>
            <p:txBody>
              <a:bodyPr wrap="square" rtlCol="0">
                <a:spAutoFit/>
              </a:bodyPr>
              <a:lstStyle/>
              <a:p>
                <a:r>
                  <a:rPr lang="nl-BE" dirty="0"/>
                  <a:t>addition.cpp</a:t>
                </a:r>
              </a:p>
            </p:txBody>
          </p:sp>
          <p:sp>
            <p:nvSpPr>
              <p:cNvPr id="29" name="TextBox 28">
                <a:extLst>
                  <a:ext uri="{FF2B5EF4-FFF2-40B4-BE49-F238E27FC236}">
                    <a16:creationId xmlns:a16="http://schemas.microsoft.com/office/drawing/2014/main" id="{C6483F26-267C-41A1-96A9-2967645532AB}"/>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2" name="Picture 11" descr="A picture containing icon&#10;&#10;Description automatically generated">
              <a:extLst>
                <a:ext uri="{FF2B5EF4-FFF2-40B4-BE49-F238E27FC236}">
                  <a16:creationId xmlns:a16="http://schemas.microsoft.com/office/drawing/2014/main" id="{35A6E64A-F593-48FA-B6CE-D49D3EABA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3" name="TextBox 12">
              <a:extLst>
                <a:ext uri="{FF2B5EF4-FFF2-40B4-BE49-F238E27FC236}">
                  <a16:creationId xmlns:a16="http://schemas.microsoft.com/office/drawing/2014/main" id="{30A3CD0D-1742-4B5E-8E85-D34E04D435FA}"/>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4" name="Picture 13" descr="A picture containing icon&#10;&#10;Description automatically generated">
              <a:extLst>
                <a:ext uri="{FF2B5EF4-FFF2-40B4-BE49-F238E27FC236}">
                  <a16:creationId xmlns:a16="http://schemas.microsoft.com/office/drawing/2014/main" id="{0352CE1B-2E83-405E-83CC-5F20216AAF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5" name="TextBox 14">
              <a:extLst>
                <a:ext uri="{FF2B5EF4-FFF2-40B4-BE49-F238E27FC236}">
                  <a16:creationId xmlns:a16="http://schemas.microsoft.com/office/drawing/2014/main" id="{B50DCFE9-FA95-44BF-9602-6F128AF51D4A}"/>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30" name="TextBox 29">
            <a:extLst>
              <a:ext uri="{FF2B5EF4-FFF2-40B4-BE49-F238E27FC236}">
                <a16:creationId xmlns:a16="http://schemas.microsoft.com/office/drawing/2014/main" id="{F5824BD4-DAAC-47C3-A05D-663F9D5B7306}"/>
              </a:ext>
            </a:extLst>
          </p:cNvPr>
          <p:cNvSpPr txBox="1"/>
          <p:nvPr/>
        </p:nvSpPr>
        <p:spPr>
          <a:xfrm>
            <a:off x="6624649" y="4012374"/>
            <a:ext cx="5086875" cy="923330"/>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include</a:t>
            </a:r>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a:p>
            <a:endParaRPr lang="nl-BE"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2E923D38-A489-4F74-A9E9-7C21A72FBE1D}"/>
              </a:ext>
            </a:extLst>
          </p:cNvPr>
          <p:cNvCxnSpPr/>
          <p:nvPr/>
        </p:nvCxnSpPr>
        <p:spPr>
          <a:xfrm>
            <a:off x="6604588" y="4214615"/>
            <a:ext cx="4650251"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88A57044-B2D9-4E57-AB47-F7F08EE7F046}"/>
              </a:ext>
            </a:extLst>
          </p:cNvPr>
          <p:cNvPicPr>
            <a:picLocks noChangeAspect="1"/>
          </p:cNvPicPr>
          <p:nvPr/>
        </p:nvPicPr>
        <p:blipFill>
          <a:blip r:embed="rId7"/>
          <a:stretch>
            <a:fillRect/>
          </a:stretch>
        </p:blipFill>
        <p:spPr>
          <a:xfrm>
            <a:off x="6738476" y="5424494"/>
            <a:ext cx="4210050" cy="847725"/>
          </a:xfrm>
          <a:prstGeom prst="rect">
            <a:avLst/>
          </a:prstGeom>
        </p:spPr>
      </p:pic>
    </p:spTree>
    <p:extLst>
      <p:ext uri="{BB962C8B-B14F-4D97-AF65-F5344CB8AC3E}">
        <p14:creationId xmlns:p14="http://schemas.microsoft.com/office/powerpoint/2010/main" val="1095507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In main.cpp we do not need any path for include header files – the </a:t>
            </a:r>
            <a:r>
              <a:rPr lang="en-US" altLang="zh-TW" sz="2400" b="1" dirty="0">
                <a:solidFill>
                  <a:srgbClr val="4E5865"/>
                </a:solidFill>
                <a:ea typeface="新細明體"/>
              </a:rPr>
              <a:t>PUBLIC</a:t>
            </a:r>
            <a:r>
              <a:rPr lang="en-US" altLang="zh-TW" sz="2400" dirty="0">
                <a:solidFill>
                  <a:srgbClr val="4E5865"/>
                </a:solidFill>
                <a:ea typeface="新細明體"/>
              </a:rPr>
              <a:t> keyword:</a:t>
            </a:r>
          </a:p>
          <a:p>
            <a:pPr marL="742950" lvl="1" indent="-342900">
              <a:buBlip>
                <a:blip r:embed="rId2"/>
              </a:buBlip>
            </a:pPr>
            <a:endParaRPr lang="en-US" sz="2400" dirty="0"/>
          </a:p>
          <a:p>
            <a:pPr marL="742950" lvl="1" indent="-342900">
              <a:buBlip>
                <a:blip r:embed="rId2"/>
              </a:buBlip>
            </a:pPr>
            <a:r>
              <a:rPr lang="en-US" sz="2400" dirty="0"/>
              <a:t>PUBLIC: All the directories following PUBLIC will be used for the current target and the other targets that have dependencies on the current target, i.e., appending the directories to INCLUDE_DIRECTORIES and INTERFACE_INCLUDE_DIRECTORIES.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46</a:t>
            </a:fld>
            <a:endParaRPr lang="en-US" dirty="0"/>
          </a:p>
        </p:txBody>
      </p:sp>
    </p:spTree>
    <p:extLst>
      <p:ext uri="{BB962C8B-B14F-4D97-AF65-F5344CB8AC3E}">
        <p14:creationId xmlns:p14="http://schemas.microsoft.com/office/powerpoint/2010/main" val="3397833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666827"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PUBLIC include)</a:t>
            </a:r>
          </a:p>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INTERFACE include)</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ea typeface="新細明體"/>
                <a:cs typeface="Courier New"/>
              </a:rPr>
              <a:t>Property: </a:t>
            </a:r>
            <a:r>
              <a:rPr lang="en-US" altLang="zh-TW" dirty="0">
                <a:solidFill>
                  <a:schemeClr val="accent2"/>
                </a:solidFill>
                <a:latin typeface="Courier New" panose="02070309020205020404" pitchFamily="49" charset="0"/>
                <a:ea typeface="新細明體"/>
                <a:cs typeface="Courier New" panose="02070309020205020404" pitchFamily="49" charset="0"/>
              </a:rPr>
              <a:t>INTERFACE_INCLUDE_DIRECTORIES </a:t>
            </a:r>
            <a:r>
              <a:rPr lang="en-US" altLang="zh-TW" dirty="0">
                <a:solidFill>
                  <a:srgbClr val="4E5865"/>
                </a:solidFill>
                <a:ea typeface="新細明體"/>
                <a:cs typeface="Courier New"/>
              </a:rPr>
              <a:t>of target </a:t>
            </a:r>
            <a:r>
              <a:rPr lang="en-US" altLang="zh-TW" dirty="0" err="1">
                <a:solidFill>
                  <a:schemeClr val="accent2"/>
                </a:solidFill>
                <a:latin typeface="Courier New" panose="02070309020205020404" pitchFamily="49" charset="0"/>
                <a:ea typeface="新細明體"/>
                <a:cs typeface="Courier New" panose="02070309020205020404" pitchFamily="49" charset="0"/>
              </a:rPr>
              <a:t>my_print</a:t>
            </a:r>
            <a:endParaRPr lang="en-US" altLang="zh-TW" dirty="0">
              <a:solidFill>
                <a:schemeClr val="accent2"/>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400" dirty="0">
                <a:solidFill>
                  <a:srgbClr val="4E5865"/>
                </a:solidFill>
                <a:ea typeface="新細明體"/>
                <a:cs typeface="Courier New" panose="02070309020205020404" pitchFamily="49" charset="0"/>
              </a:rPr>
              <a:t>Is set to </a:t>
            </a:r>
            <a:r>
              <a:rPr lang="en-US" altLang="zh-TW" dirty="0">
                <a:solidFill>
                  <a:srgbClr val="4E5865"/>
                </a:solidFill>
                <a:latin typeface="Courier New" panose="02070309020205020404" pitchFamily="49" charset="0"/>
                <a:ea typeface="新細明體"/>
                <a:cs typeface="Courier New" panose="02070309020205020404" pitchFamily="49" charset="0"/>
              </a:rPr>
              <a:t>$VSC_HOME/courses/</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/exercise7c/</a:t>
            </a:r>
            <a:r>
              <a:rPr lang="en-US" altLang="zh-TW" dirty="0" err="1">
                <a:solidFill>
                  <a:srgbClr val="4E5865"/>
                </a:solidFill>
                <a:latin typeface="Courier New" panose="02070309020205020404" pitchFamily="49" charset="0"/>
                <a:ea typeface="新細明體"/>
                <a:cs typeface="Courier New" panose="02070309020205020404" pitchFamily="49" charset="0"/>
              </a:rPr>
              <a:t>my_print</a:t>
            </a:r>
            <a:r>
              <a:rPr lang="en-US" altLang="zh-TW" dirty="0">
                <a:solidFill>
                  <a:srgbClr val="4E5865"/>
                </a:solidFill>
                <a:latin typeface="Courier New" panose="02070309020205020404" pitchFamily="49" charset="0"/>
                <a:ea typeface="新細明體"/>
                <a:cs typeface="Courier New" panose="02070309020205020404" pitchFamily="49" charset="0"/>
              </a:rPr>
              <a:t>/include</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47</a:t>
            </a:fld>
            <a:endParaRPr lang="en-US" dirty="0"/>
          </a:p>
        </p:txBody>
      </p:sp>
    </p:spTree>
    <p:extLst>
      <p:ext uri="{BB962C8B-B14F-4D97-AF65-F5344CB8AC3E}">
        <p14:creationId xmlns:p14="http://schemas.microsoft.com/office/powerpoint/2010/main" val="310620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a:rPr>
              <a:t>Calculator dependencies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err="1">
                <a:solidFill>
                  <a:srgbClr val="4E5865"/>
                </a:solidFill>
                <a:ea typeface="新細明體"/>
                <a:cs typeface="Courier New"/>
              </a:rPr>
              <a:t>target_link_libraries</a:t>
            </a:r>
            <a:r>
              <a:rPr lang="en-US" altLang="zh-TW" sz="2400" dirty="0">
                <a:solidFill>
                  <a:srgbClr val="4E5865"/>
                </a:solidFill>
                <a:ea typeface="新細明體"/>
                <a:cs typeface="Courier New"/>
              </a:rPr>
              <a:t>(calculator </a:t>
            </a: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my_print</a:t>
            </a:r>
            <a:r>
              <a:rPr lang="en-US" altLang="zh-TW" sz="2400" dirty="0">
                <a:solidFill>
                  <a:srgbClr val="4E5865"/>
                </a:solidFill>
                <a:ea typeface="新細明體"/>
                <a:cs typeface="Courier New"/>
              </a:rPr>
              <a:t>)</a:t>
            </a:r>
          </a:p>
          <a:p>
            <a:pPr marL="400050" lvl="1" indent="0">
              <a:buNone/>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48</a:t>
            </a:fld>
            <a:endParaRPr lang="en-US" dirty="0"/>
          </a:p>
        </p:txBody>
      </p:sp>
      <p:sp>
        <p:nvSpPr>
          <p:cNvPr id="7" name="TextBox 6">
            <a:extLst>
              <a:ext uri="{FF2B5EF4-FFF2-40B4-BE49-F238E27FC236}">
                <a16:creationId xmlns:a16="http://schemas.microsoft.com/office/drawing/2014/main" id="{64D884B2-1E7C-4596-9AC7-7E08C9713358}"/>
              </a:ext>
            </a:extLst>
          </p:cNvPr>
          <p:cNvSpPr txBox="1"/>
          <p:nvPr/>
        </p:nvSpPr>
        <p:spPr>
          <a:xfrm>
            <a:off x="2387549" y="2647367"/>
            <a:ext cx="2212634" cy="369332"/>
          </a:xfrm>
          <a:prstGeom prst="rect">
            <a:avLst/>
          </a:prstGeom>
          <a:noFill/>
        </p:spPr>
        <p:txBody>
          <a:bodyPr wrap="square" rtlCol="0">
            <a:spAutoFit/>
          </a:bodyPr>
          <a:lstStyle/>
          <a:p>
            <a:r>
              <a:rPr lang="nl-BE" dirty="0"/>
              <a:t>calculator</a:t>
            </a:r>
          </a:p>
        </p:txBody>
      </p:sp>
      <p:cxnSp>
        <p:nvCxnSpPr>
          <p:cNvPr id="8" name="Straight Arrow Connector 7">
            <a:extLst>
              <a:ext uri="{FF2B5EF4-FFF2-40B4-BE49-F238E27FC236}">
                <a16:creationId xmlns:a16="http://schemas.microsoft.com/office/drawing/2014/main" id="{11BD06EB-CD9E-4F31-8C26-0B517D0C77D8}"/>
              </a:ext>
            </a:extLst>
          </p:cNvPr>
          <p:cNvCxnSpPr/>
          <p:nvPr/>
        </p:nvCxnSpPr>
        <p:spPr>
          <a:xfrm flipV="1">
            <a:off x="1947672" y="3016699"/>
            <a:ext cx="768096" cy="125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64E5B5-ADC6-45C8-91B0-B0A6044EDEF3}"/>
              </a:ext>
            </a:extLst>
          </p:cNvPr>
          <p:cNvCxnSpPr>
            <a:cxnSpLocks/>
          </p:cNvCxnSpPr>
          <p:nvPr/>
        </p:nvCxnSpPr>
        <p:spPr>
          <a:xfrm flipH="1" flipV="1">
            <a:off x="3155645" y="3016698"/>
            <a:ext cx="803707" cy="1253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49B65BD-21C0-4FF5-A7F9-5F90906A4435}"/>
              </a:ext>
            </a:extLst>
          </p:cNvPr>
          <p:cNvSpPr txBox="1"/>
          <p:nvPr/>
        </p:nvSpPr>
        <p:spPr>
          <a:xfrm>
            <a:off x="1395180" y="4310793"/>
            <a:ext cx="2212634" cy="369332"/>
          </a:xfrm>
          <a:prstGeom prst="rect">
            <a:avLst/>
          </a:prstGeom>
          <a:noFill/>
        </p:spPr>
        <p:txBody>
          <a:bodyPr wrap="square" rtlCol="0">
            <a:spAutoFit/>
          </a:bodyPr>
          <a:lstStyle/>
          <a:p>
            <a:r>
              <a:rPr lang="nl-BE" dirty="0" err="1"/>
              <a:t>my_math</a:t>
            </a:r>
            <a:endParaRPr lang="nl-BE" dirty="0"/>
          </a:p>
        </p:txBody>
      </p:sp>
      <p:sp>
        <p:nvSpPr>
          <p:cNvPr id="13" name="TextBox 12">
            <a:extLst>
              <a:ext uri="{FF2B5EF4-FFF2-40B4-BE49-F238E27FC236}">
                <a16:creationId xmlns:a16="http://schemas.microsoft.com/office/drawing/2014/main" id="{2701DBE1-C080-4757-ACE8-762C984E1C3C}"/>
              </a:ext>
            </a:extLst>
          </p:cNvPr>
          <p:cNvSpPr txBox="1"/>
          <p:nvPr/>
        </p:nvSpPr>
        <p:spPr>
          <a:xfrm>
            <a:off x="3577352" y="4270001"/>
            <a:ext cx="2212634" cy="369332"/>
          </a:xfrm>
          <a:prstGeom prst="rect">
            <a:avLst/>
          </a:prstGeom>
          <a:noFill/>
        </p:spPr>
        <p:txBody>
          <a:bodyPr wrap="square" rtlCol="0">
            <a:spAutoFit/>
          </a:bodyPr>
          <a:lstStyle/>
          <a:p>
            <a:r>
              <a:rPr lang="nl-BE" dirty="0" err="1"/>
              <a:t>my_print</a:t>
            </a:r>
            <a:endParaRPr lang="nl-BE" dirty="0"/>
          </a:p>
        </p:txBody>
      </p:sp>
    </p:spTree>
    <p:extLst>
      <p:ext uri="{BB962C8B-B14F-4D97-AF65-F5344CB8AC3E}">
        <p14:creationId xmlns:p14="http://schemas.microsoft.com/office/powerpoint/2010/main" val="86783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Properties are visible to main.cpp</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b="1" dirty="0">
                <a:solidFill>
                  <a:srgbClr val="4E5865"/>
                </a:solidFill>
                <a:ea typeface="新細明體"/>
                <a:cs typeface="Courier New"/>
              </a:rPr>
              <a:t>property propagation</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49</a:t>
            </a:fld>
            <a:endParaRPr lang="en-US" dirty="0"/>
          </a:p>
        </p:txBody>
      </p:sp>
      <p:sp>
        <p:nvSpPr>
          <p:cNvPr id="6" name="TextBox 5">
            <a:extLst>
              <a:ext uri="{FF2B5EF4-FFF2-40B4-BE49-F238E27FC236}">
                <a16:creationId xmlns:a16="http://schemas.microsoft.com/office/drawing/2014/main" id="{DB3F7375-7D05-4D87-819F-885117B2A21E}"/>
              </a:ext>
            </a:extLst>
          </p:cNvPr>
          <p:cNvSpPr txBox="1"/>
          <p:nvPr/>
        </p:nvSpPr>
        <p:spPr>
          <a:xfrm>
            <a:off x="1000220" y="2541200"/>
            <a:ext cx="3544347" cy="1569660"/>
          </a:xfrm>
          <a:prstGeom prst="rect">
            <a:avLst/>
          </a:prstGeom>
          <a:noFill/>
        </p:spPr>
        <p:txBody>
          <a:bodyPr wrap="square" rtlCol="0">
            <a:spAutoFit/>
          </a:bodyPr>
          <a:lstStyle/>
          <a:p>
            <a:r>
              <a:rPr lang="nl-BE" sz="2400" b="1" dirty="0" err="1"/>
              <a:t>Properties</a:t>
            </a:r>
            <a:r>
              <a:rPr lang="nl-BE" sz="2400" b="1" dirty="0"/>
              <a:t> of </a:t>
            </a:r>
            <a:r>
              <a:rPr lang="nl-BE" sz="2400" b="1" dirty="0" err="1"/>
              <a:t>my_math</a:t>
            </a:r>
            <a:endParaRPr lang="nl-BE" sz="2400" b="1" dirty="0"/>
          </a:p>
          <a:p>
            <a:r>
              <a:rPr lang="nl-BE" sz="2400" dirty="0"/>
              <a:t>Property A=</a:t>
            </a:r>
            <a:r>
              <a:rPr lang="nl-BE" sz="2400" dirty="0" err="1"/>
              <a:t>aaa</a:t>
            </a:r>
            <a:endParaRPr lang="nl-BE" sz="2400" dirty="0"/>
          </a:p>
          <a:p>
            <a:r>
              <a:rPr lang="nl-BE" sz="2400" dirty="0"/>
              <a:t>Property B=</a:t>
            </a:r>
            <a:r>
              <a:rPr lang="nl-BE" sz="2400" dirty="0" err="1"/>
              <a:t>bbb</a:t>
            </a:r>
            <a:endParaRPr lang="nl-BE" sz="2400" dirty="0"/>
          </a:p>
          <a:p>
            <a:r>
              <a:rPr lang="nl-BE" sz="2400" dirty="0"/>
              <a:t>Property C=ccc</a:t>
            </a:r>
          </a:p>
        </p:txBody>
      </p:sp>
      <p:sp>
        <p:nvSpPr>
          <p:cNvPr id="7" name="TextBox 6">
            <a:extLst>
              <a:ext uri="{FF2B5EF4-FFF2-40B4-BE49-F238E27FC236}">
                <a16:creationId xmlns:a16="http://schemas.microsoft.com/office/drawing/2014/main" id="{541A5132-7C3A-44EE-8EE5-998BD56E7645}"/>
              </a:ext>
            </a:extLst>
          </p:cNvPr>
          <p:cNvSpPr txBox="1"/>
          <p:nvPr/>
        </p:nvSpPr>
        <p:spPr>
          <a:xfrm>
            <a:off x="6730460" y="2541616"/>
            <a:ext cx="3544347" cy="1569660"/>
          </a:xfrm>
          <a:prstGeom prst="rect">
            <a:avLst/>
          </a:prstGeom>
          <a:noFill/>
        </p:spPr>
        <p:txBody>
          <a:bodyPr wrap="square" rtlCol="0">
            <a:spAutoFit/>
          </a:bodyPr>
          <a:lstStyle/>
          <a:p>
            <a:r>
              <a:rPr lang="nl-BE" sz="2400" b="1" dirty="0" err="1"/>
              <a:t>Properties</a:t>
            </a:r>
            <a:r>
              <a:rPr lang="nl-BE" sz="2400" b="1" dirty="0"/>
              <a:t> of </a:t>
            </a:r>
            <a:r>
              <a:rPr lang="nl-BE" sz="2400" b="1" dirty="0" err="1"/>
              <a:t>my_print</a:t>
            </a:r>
            <a:endParaRPr lang="nl-BE" sz="2400" b="1" dirty="0"/>
          </a:p>
          <a:p>
            <a:r>
              <a:rPr lang="nl-BE" sz="2400" dirty="0"/>
              <a:t>Property X=xxx</a:t>
            </a:r>
          </a:p>
          <a:p>
            <a:r>
              <a:rPr lang="nl-BE" sz="2400" dirty="0"/>
              <a:t>Property Y=</a:t>
            </a:r>
            <a:r>
              <a:rPr lang="nl-BE" sz="2400" dirty="0" err="1"/>
              <a:t>yyy</a:t>
            </a:r>
            <a:endParaRPr lang="nl-BE" sz="2400" dirty="0"/>
          </a:p>
          <a:p>
            <a:r>
              <a:rPr lang="nl-BE" sz="2400" dirty="0"/>
              <a:t>Property Z=</a:t>
            </a:r>
            <a:r>
              <a:rPr lang="nl-BE" sz="2400" dirty="0" err="1"/>
              <a:t>zzz</a:t>
            </a:r>
            <a:endParaRPr lang="nl-BE" sz="2400" dirty="0"/>
          </a:p>
        </p:txBody>
      </p:sp>
    </p:spTree>
    <p:extLst>
      <p:ext uri="{BB962C8B-B14F-4D97-AF65-F5344CB8AC3E}">
        <p14:creationId xmlns:p14="http://schemas.microsoft.com/office/powerpoint/2010/main" val="304012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file – to compile and link source code</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pic>
        <p:nvPicPr>
          <p:cNvPr id="4" name="Picture 3">
            <a:extLst>
              <a:ext uri="{FF2B5EF4-FFF2-40B4-BE49-F238E27FC236}">
                <a16:creationId xmlns:a16="http://schemas.microsoft.com/office/drawing/2014/main" id="{81994E96-AB41-4C97-A1A8-BA16E711738F}"/>
              </a:ext>
            </a:extLst>
          </p:cNvPr>
          <p:cNvPicPr>
            <a:picLocks noChangeAspect="1"/>
          </p:cNvPicPr>
          <p:nvPr/>
        </p:nvPicPr>
        <p:blipFill rotWithShape="1">
          <a:blip r:embed="rId3"/>
          <a:srcRect l="365" b="1672"/>
          <a:stretch/>
        </p:blipFill>
        <p:spPr>
          <a:xfrm>
            <a:off x="1155700" y="2349500"/>
            <a:ext cx="8778999" cy="3352800"/>
          </a:xfrm>
          <a:prstGeom prst="rect">
            <a:avLst/>
          </a:prstGeom>
        </p:spPr>
      </p:pic>
    </p:spTree>
    <p:extLst>
      <p:ext uri="{BB962C8B-B14F-4D97-AF65-F5344CB8AC3E}">
        <p14:creationId xmlns:p14="http://schemas.microsoft.com/office/powerpoint/2010/main" val="75618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PUBLIC, PRIVATE vs INTERFACE</a:t>
            </a:r>
          </a:p>
          <a:p>
            <a:pPr marL="742950" lvl="1" indent="-342900">
              <a:buBlip>
                <a:blip r:embed="rId2"/>
              </a:buBlip>
            </a:pPr>
            <a:r>
              <a:rPr lang="en-US" altLang="zh-TW" b="1" dirty="0">
                <a:solidFill>
                  <a:srgbClr val="4E5865"/>
                </a:solidFill>
                <a:ea typeface="新細明體"/>
                <a:cs typeface="Courier New"/>
              </a:rPr>
              <a:t>Private</a:t>
            </a:r>
            <a:r>
              <a:rPr lang="en-US" altLang="zh-TW" dirty="0">
                <a:solidFill>
                  <a:srgbClr val="4E5865"/>
                </a:solidFill>
                <a:ea typeface="新細明體"/>
                <a:cs typeface="Courier New"/>
              </a:rPr>
              <a:t> – does not set the interface of include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or any other property, main.cpp will not be able to find them</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PRIVATE include)</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Property: </a:t>
            </a:r>
            <a:r>
              <a:rPr lang="en-US" altLang="zh-TW" dirty="0">
                <a:solidFill>
                  <a:schemeClr val="accent2"/>
                </a:solidFill>
                <a:latin typeface="Courier New" panose="02070309020205020404" pitchFamily="49" charset="0"/>
                <a:ea typeface="新細明體"/>
                <a:cs typeface="Courier New" panose="02070309020205020404" pitchFamily="49" charset="0"/>
              </a:rPr>
              <a:t>INTERFACE_INCLUDE_DIRECTORIES </a:t>
            </a:r>
            <a:r>
              <a:rPr lang="en-US" altLang="zh-TW" dirty="0">
                <a:solidFill>
                  <a:srgbClr val="4E5865"/>
                </a:solidFill>
                <a:ea typeface="新細明體"/>
                <a:cs typeface="Courier New"/>
              </a:rPr>
              <a:t>of target </a:t>
            </a:r>
            <a:r>
              <a:rPr lang="en-US" altLang="zh-TW" dirty="0" err="1">
                <a:solidFill>
                  <a:schemeClr val="accent2"/>
                </a:solidFill>
                <a:latin typeface="Courier New" panose="02070309020205020404" pitchFamily="49" charset="0"/>
                <a:ea typeface="新細明體"/>
                <a:cs typeface="Courier New" panose="02070309020205020404" pitchFamily="49" charset="0"/>
              </a:rPr>
              <a:t>my_print</a:t>
            </a:r>
            <a:endParaRPr lang="en-US" altLang="zh-TW" dirty="0">
              <a:solidFill>
                <a:schemeClr val="accent2"/>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400" dirty="0">
                <a:solidFill>
                  <a:srgbClr val="4E5865"/>
                </a:solidFill>
                <a:ea typeface="新細明體"/>
                <a:cs typeface="Courier New" panose="02070309020205020404" pitchFamily="49" charset="0"/>
              </a:rPr>
              <a:t>	Is set to: </a:t>
            </a:r>
            <a:r>
              <a:rPr lang="en-US" altLang="zh-TW" sz="2400" dirty="0">
                <a:solidFill>
                  <a:srgbClr val="4E5865"/>
                </a:solidFill>
                <a:latin typeface="Courier New" panose="02070309020205020404" pitchFamily="49" charset="0"/>
                <a:ea typeface="新細明體"/>
                <a:cs typeface="Courier New" panose="02070309020205020404" pitchFamily="49" charset="0"/>
              </a:rPr>
              <a:t>&lt;not-set&gt;</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50</a:t>
            </a:fld>
            <a:endParaRPr lang="en-US" dirty="0"/>
          </a:p>
        </p:txBody>
      </p:sp>
    </p:spTree>
    <p:extLst>
      <p:ext uri="{BB962C8B-B14F-4D97-AF65-F5344CB8AC3E}">
        <p14:creationId xmlns:p14="http://schemas.microsoft.com/office/powerpoint/2010/main" val="1124819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PUBLIC, INTERFACE and PRIVATE</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51</a:t>
            </a:fld>
            <a:endParaRPr lang="en-US" dirty="0"/>
          </a:p>
        </p:txBody>
      </p:sp>
      <p:graphicFrame>
        <p:nvGraphicFramePr>
          <p:cNvPr id="4" name="Table 5">
            <a:extLst>
              <a:ext uri="{FF2B5EF4-FFF2-40B4-BE49-F238E27FC236}">
                <a16:creationId xmlns:a16="http://schemas.microsoft.com/office/drawing/2014/main" id="{658FCBF0-C652-43B5-8B61-27AF6717D7FF}"/>
              </a:ext>
            </a:extLst>
          </p:cNvPr>
          <p:cNvGraphicFramePr>
            <a:graphicFrameLocks noGrp="1"/>
          </p:cNvGraphicFramePr>
          <p:nvPr>
            <p:extLst>
              <p:ext uri="{D42A27DB-BD31-4B8C-83A1-F6EECF244321}">
                <p14:modId xmlns:p14="http://schemas.microsoft.com/office/powerpoint/2010/main" val="3048048851"/>
              </p:ext>
            </p:extLst>
          </p:nvPr>
        </p:nvGraphicFramePr>
        <p:xfrm>
          <a:off x="611224" y="1783080"/>
          <a:ext cx="11177524" cy="2926080"/>
        </p:xfrm>
        <a:graphic>
          <a:graphicData uri="http://schemas.openxmlformats.org/drawingml/2006/table">
            <a:tbl>
              <a:tblPr firstRow="1" bandRow="1">
                <a:tableStyleId>{5C22544A-7EE6-4342-B048-85BDC9FD1C3A}</a:tableStyleId>
              </a:tblPr>
              <a:tblGrid>
                <a:gridCol w="5835297">
                  <a:extLst>
                    <a:ext uri="{9D8B030D-6E8A-4147-A177-3AD203B41FA5}">
                      <a16:colId xmlns:a16="http://schemas.microsoft.com/office/drawing/2014/main" val="2508984783"/>
                    </a:ext>
                  </a:extLst>
                </a:gridCol>
                <a:gridCol w="1856232">
                  <a:extLst>
                    <a:ext uri="{9D8B030D-6E8A-4147-A177-3AD203B41FA5}">
                      <a16:colId xmlns:a16="http://schemas.microsoft.com/office/drawing/2014/main" val="789058168"/>
                    </a:ext>
                  </a:extLst>
                </a:gridCol>
                <a:gridCol w="1929384">
                  <a:extLst>
                    <a:ext uri="{9D8B030D-6E8A-4147-A177-3AD203B41FA5}">
                      <a16:colId xmlns:a16="http://schemas.microsoft.com/office/drawing/2014/main" val="3103037024"/>
                    </a:ext>
                  </a:extLst>
                </a:gridCol>
                <a:gridCol w="1556611">
                  <a:extLst>
                    <a:ext uri="{9D8B030D-6E8A-4147-A177-3AD203B41FA5}">
                      <a16:colId xmlns:a16="http://schemas.microsoft.com/office/drawing/2014/main" val="3673593425"/>
                    </a:ext>
                  </a:extLst>
                </a:gridCol>
              </a:tblGrid>
              <a:tr h="337402">
                <a:tc>
                  <a:txBody>
                    <a:bodyPr/>
                    <a:lstStyle/>
                    <a:p>
                      <a:r>
                        <a:rPr lang="nl-BE" sz="2400" dirty="0">
                          <a:latin typeface="+mn-lt"/>
                        </a:rPr>
                        <a:t>Question: </a:t>
                      </a:r>
                    </a:p>
                  </a:txBody>
                  <a:tcPr/>
                </a:tc>
                <a:tc>
                  <a:txBody>
                    <a:bodyPr/>
                    <a:lstStyle/>
                    <a:p>
                      <a:r>
                        <a:rPr lang="nl-BE" sz="2400" dirty="0" err="1">
                          <a:latin typeface="+mn-lt"/>
                        </a:rPr>
                        <a:t>Answer</a:t>
                      </a:r>
                      <a:endParaRPr lang="nl-BE"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err="1">
                          <a:latin typeface="+mn-lt"/>
                        </a:rPr>
                        <a:t>Answer</a:t>
                      </a:r>
                      <a:endParaRPr lang="nl-BE"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err="1">
                          <a:latin typeface="+mn-lt"/>
                        </a:rPr>
                        <a:t>Answer</a:t>
                      </a:r>
                      <a:endParaRPr lang="nl-BE" sz="2400" dirty="0">
                        <a:latin typeface="+mn-lt"/>
                      </a:endParaRPr>
                    </a:p>
                  </a:txBody>
                  <a:tcPr/>
                </a:tc>
                <a:extLst>
                  <a:ext uri="{0D108BD9-81ED-4DB2-BD59-A6C34878D82A}">
                    <a16:rowId xmlns:a16="http://schemas.microsoft.com/office/drawing/2014/main" val="721344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4E5865"/>
                          </a:solidFill>
                          <a:latin typeface="+mn-lt"/>
                          <a:ea typeface="新細明體"/>
                          <a:cs typeface="Courier New"/>
                        </a:rPr>
                        <a:t>Does ‘</a:t>
                      </a:r>
                      <a:r>
                        <a:rPr lang="en-US" altLang="zh-TW" sz="2400" dirty="0" err="1">
                          <a:solidFill>
                            <a:srgbClr val="4E5865"/>
                          </a:solidFill>
                          <a:latin typeface="+mn-lt"/>
                          <a:ea typeface="新細明體"/>
                          <a:cs typeface="Courier New"/>
                        </a:rPr>
                        <a:t>my_math</a:t>
                      </a:r>
                      <a:r>
                        <a:rPr lang="en-US" altLang="zh-TW" sz="2400" dirty="0">
                          <a:solidFill>
                            <a:srgbClr val="4E5865"/>
                          </a:solidFill>
                          <a:latin typeface="+mn-lt"/>
                          <a:ea typeface="新細明體"/>
                          <a:cs typeface="Courier New"/>
                        </a:rPr>
                        <a:t>’ need the directory</a:t>
                      </a:r>
                    </a:p>
                    <a:p>
                      <a:endParaRPr lang="nl-BE" sz="2400" dirty="0">
                        <a:latin typeface="+mn-lt"/>
                      </a:endParaRPr>
                    </a:p>
                  </a:txBody>
                  <a:tcPr/>
                </a:tc>
                <a:tc>
                  <a:txBody>
                    <a:bodyPr/>
                    <a:lstStyle/>
                    <a:p>
                      <a:r>
                        <a:rPr lang="nl-BE" sz="2400" dirty="0">
                          <a:latin typeface="+mn-lt"/>
                        </a:rPr>
                        <a:t>Yes</a:t>
                      </a:r>
                    </a:p>
                  </a:txBody>
                  <a:tcPr/>
                </a:tc>
                <a:tc>
                  <a:txBody>
                    <a:bodyPr/>
                    <a:lstStyle/>
                    <a:p>
                      <a:r>
                        <a:rPr lang="nl-BE" sz="2400" dirty="0">
                          <a:latin typeface="+mn-lt"/>
                        </a:rPr>
                        <a:t>No</a:t>
                      </a:r>
                    </a:p>
                  </a:txBody>
                  <a:tcPr/>
                </a:tc>
                <a:tc>
                  <a:txBody>
                    <a:bodyPr/>
                    <a:lstStyle/>
                    <a:p>
                      <a:r>
                        <a:rPr lang="nl-BE" sz="2400" dirty="0">
                          <a:latin typeface="+mn-lt"/>
                        </a:rPr>
                        <a:t>Yes</a:t>
                      </a:r>
                    </a:p>
                  </a:txBody>
                  <a:tcPr/>
                </a:tc>
                <a:extLst>
                  <a:ext uri="{0D108BD9-81ED-4DB2-BD59-A6C34878D82A}">
                    <a16:rowId xmlns:a16="http://schemas.microsoft.com/office/drawing/2014/main" val="30986652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4E5865"/>
                          </a:solidFill>
                          <a:latin typeface="+mn-lt"/>
                          <a:ea typeface="新細明體"/>
                          <a:cs typeface="Courier New"/>
                        </a:rPr>
                        <a:t>Do the other targets, depending upon ‘</a:t>
                      </a:r>
                      <a:r>
                        <a:rPr lang="en-US" altLang="zh-TW" sz="2400" dirty="0" err="1">
                          <a:solidFill>
                            <a:srgbClr val="4E5865"/>
                          </a:solidFill>
                          <a:latin typeface="+mn-lt"/>
                          <a:ea typeface="新細明體"/>
                          <a:cs typeface="Courier New"/>
                        </a:rPr>
                        <a:t>my_math</a:t>
                      </a:r>
                      <a:r>
                        <a:rPr lang="en-US" altLang="zh-TW" sz="2400" dirty="0">
                          <a:solidFill>
                            <a:srgbClr val="4E5865"/>
                          </a:solidFill>
                          <a:latin typeface="+mn-lt"/>
                          <a:ea typeface="新細明體"/>
                          <a:cs typeface="Courier New"/>
                        </a:rPr>
                        <a:t>’ are going to need this include directory?</a:t>
                      </a:r>
                    </a:p>
                  </a:txBody>
                  <a:tcPr/>
                </a:tc>
                <a:tc>
                  <a:txBody>
                    <a:bodyPr/>
                    <a:lstStyle/>
                    <a:p>
                      <a:r>
                        <a:rPr lang="nl-BE" sz="2400" dirty="0">
                          <a:latin typeface="+mn-lt"/>
                        </a:rPr>
                        <a:t>Yes</a:t>
                      </a:r>
                    </a:p>
                  </a:txBody>
                  <a:tcPr/>
                </a:tc>
                <a:tc>
                  <a:txBody>
                    <a:bodyPr/>
                    <a:lstStyle/>
                    <a:p>
                      <a:r>
                        <a:rPr lang="nl-BE" sz="2400" dirty="0">
                          <a:latin typeface="+mn-lt"/>
                        </a:rPr>
                        <a:t>Yes</a:t>
                      </a:r>
                    </a:p>
                  </a:txBody>
                  <a:tcPr/>
                </a:tc>
                <a:tc>
                  <a:txBody>
                    <a:bodyPr/>
                    <a:lstStyle/>
                    <a:p>
                      <a:r>
                        <a:rPr lang="nl-BE" sz="2400" dirty="0">
                          <a:latin typeface="+mn-lt"/>
                        </a:rPr>
                        <a:t>No</a:t>
                      </a:r>
                    </a:p>
                  </a:txBody>
                  <a:tcPr/>
                </a:tc>
                <a:extLst>
                  <a:ext uri="{0D108BD9-81ED-4DB2-BD59-A6C34878D82A}">
                    <a16:rowId xmlns:a16="http://schemas.microsoft.com/office/drawing/2014/main" val="3915934625"/>
                  </a:ext>
                </a:extLst>
              </a:tr>
              <a:tr h="370840">
                <a:tc>
                  <a:txBody>
                    <a:bodyPr/>
                    <a:lstStyle/>
                    <a:p>
                      <a:endParaRPr lang="nl-BE" sz="2400">
                        <a:latin typeface="+mn-lt"/>
                      </a:endParaRPr>
                    </a:p>
                  </a:txBody>
                  <a:tcPr/>
                </a:tc>
                <a:tc>
                  <a:txBody>
                    <a:bodyPr/>
                    <a:lstStyle/>
                    <a:p>
                      <a:r>
                        <a:rPr lang="nl-BE" sz="2400" dirty="0">
                          <a:latin typeface="+mn-lt"/>
                        </a:rPr>
                        <a:t>PUBLIC</a:t>
                      </a:r>
                    </a:p>
                  </a:txBody>
                  <a:tcPr/>
                </a:tc>
                <a:tc>
                  <a:txBody>
                    <a:bodyPr/>
                    <a:lstStyle/>
                    <a:p>
                      <a:r>
                        <a:rPr lang="nl-BE" sz="2400" dirty="0">
                          <a:latin typeface="+mn-lt"/>
                        </a:rPr>
                        <a:t>INTERFACE</a:t>
                      </a:r>
                    </a:p>
                  </a:txBody>
                  <a:tcPr/>
                </a:tc>
                <a:tc>
                  <a:txBody>
                    <a:bodyPr/>
                    <a:lstStyle/>
                    <a:p>
                      <a:r>
                        <a:rPr lang="nl-BE" sz="2400" dirty="0">
                          <a:latin typeface="+mn-lt"/>
                        </a:rPr>
                        <a:t>PRIVATE</a:t>
                      </a:r>
                    </a:p>
                  </a:txBody>
                  <a:tcPr/>
                </a:tc>
                <a:extLst>
                  <a:ext uri="{0D108BD9-81ED-4DB2-BD59-A6C34878D82A}">
                    <a16:rowId xmlns:a16="http://schemas.microsoft.com/office/drawing/2014/main" val="2058429205"/>
                  </a:ext>
                </a:extLst>
              </a:tr>
            </a:tbl>
          </a:graphicData>
        </a:graphic>
      </p:graphicFrame>
    </p:spTree>
    <p:extLst>
      <p:ext uri="{BB962C8B-B14F-4D97-AF65-F5344CB8AC3E}">
        <p14:creationId xmlns:p14="http://schemas.microsoft.com/office/powerpoint/2010/main" val="3518707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Other commands that will use it: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52</a:t>
            </a:fld>
            <a:endParaRPr lang="en-US" dirty="0"/>
          </a:p>
        </p:txBody>
      </p:sp>
      <p:graphicFrame>
        <p:nvGraphicFramePr>
          <p:cNvPr id="4" name="Table 5">
            <a:extLst>
              <a:ext uri="{FF2B5EF4-FFF2-40B4-BE49-F238E27FC236}">
                <a16:creationId xmlns:a16="http://schemas.microsoft.com/office/drawing/2014/main" id="{5CF6618B-F1E5-4E8B-9801-E7101EC379CF}"/>
              </a:ext>
            </a:extLst>
          </p:cNvPr>
          <p:cNvGraphicFramePr>
            <a:graphicFrameLocks noGrp="1"/>
          </p:cNvGraphicFramePr>
          <p:nvPr>
            <p:extLst>
              <p:ext uri="{D42A27DB-BD31-4B8C-83A1-F6EECF244321}">
                <p14:modId xmlns:p14="http://schemas.microsoft.com/office/powerpoint/2010/main" val="1758759830"/>
              </p:ext>
            </p:extLst>
          </p:nvPr>
        </p:nvGraphicFramePr>
        <p:xfrm>
          <a:off x="1017016" y="1767840"/>
          <a:ext cx="8128000" cy="3322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58391964"/>
                    </a:ext>
                  </a:extLst>
                </a:gridCol>
                <a:gridCol w="4064000">
                  <a:extLst>
                    <a:ext uri="{9D8B030D-6E8A-4147-A177-3AD203B41FA5}">
                      <a16:colId xmlns:a16="http://schemas.microsoft.com/office/drawing/2014/main" val="1552956638"/>
                    </a:ext>
                  </a:extLst>
                </a:gridCol>
              </a:tblGrid>
              <a:tr h="0">
                <a:tc>
                  <a:txBody>
                    <a:bodyPr/>
                    <a:lstStyle/>
                    <a:p>
                      <a:r>
                        <a:rPr lang="nl-BE" dirty="0" err="1"/>
                        <a:t>Command</a:t>
                      </a:r>
                      <a:endParaRPr lang="nl-BE" dirty="0"/>
                    </a:p>
                  </a:txBody>
                  <a:tcPr/>
                </a:tc>
                <a:tc>
                  <a:txBody>
                    <a:bodyPr/>
                    <a:lstStyle/>
                    <a:p>
                      <a:r>
                        <a:rPr lang="nl-BE" dirty="0"/>
                        <a:t>Property set </a:t>
                      </a:r>
                      <a:r>
                        <a:rPr lang="nl-BE" dirty="0" err="1"/>
                        <a:t>by</a:t>
                      </a:r>
                      <a:r>
                        <a:rPr lang="nl-BE" dirty="0"/>
                        <a:t> </a:t>
                      </a:r>
                      <a:r>
                        <a:rPr lang="nl-BE" dirty="0" err="1"/>
                        <a:t>the</a:t>
                      </a:r>
                      <a:r>
                        <a:rPr lang="nl-BE" dirty="0"/>
                        <a:t> </a:t>
                      </a:r>
                      <a:r>
                        <a:rPr lang="nl-BE" dirty="0" err="1"/>
                        <a:t>command</a:t>
                      </a:r>
                      <a:endParaRPr lang="nl-BE" dirty="0"/>
                    </a:p>
                  </a:txBody>
                  <a:tcPr/>
                </a:tc>
                <a:extLst>
                  <a:ext uri="{0D108BD9-81ED-4DB2-BD59-A6C34878D82A}">
                    <a16:rowId xmlns:a16="http://schemas.microsoft.com/office/drawing/2014/main" val="949843060"/>
                  </a:ext>
                </a:extLst>
              </a:tr>
              <a:tr h="370840">
                <a:tc>
                  <a:txBody>
                    <a:bodyPr/>
                    <a:lstStyle/>
                    <a:p>
                      <a:r>
                        <a:rPr lang="nl-BE" dirty="0" err="1"/>
                        <a:t>target_compile_definitions</a:t>
                      </a:r>
                      <a:endParaRPr lang="nl-BE" dirty="0"/>
                    </a:p>
                  </a:txBody>
                  <a:tcPr/>
                </a:tc>
                <a:tc>
                  <a:txBody>
                    <a:bodyPr/>
                    <a:lstStyle/>
                    <a:p>
                      <a:r>
                        <a:rPr lang="nl-BE" dirty="0"/>
                        <a:t>INTERFACE_COMPILE_DEFINITIONS</a:t>
                      </a:r>
                    </a:p>
                  </a:txBody>
                  <a:tcPr/>
                </a:tc>
                <a:extLst>
                  <a:ext uri="{0D108BD9-81ED-4DB2-BD59-A6C34878D82A}">
                    <a16:rowId xmlns:a16="http://schemas.microsoft.com/office/drawing/2014/main" val="2852673243"/>
                  </a:ext>
                </a:extLst>
              </a:tr>
              <a:tr h="370840">
                <a:tc>
                  <a:txBody>
                    <a:bodyPr/>
                    <a:lstStyle/>
                    <a:p>
                      <a:r>
                        <a:rPr lang="nl-BE" dirty="0" err="1"/>
                        <a:t>target_sources</a:t>
                      </a:r>
                      <a:endParaRPr lang="nl-BE" dirty="0"/>
                    </a:p>
                  </a:txBody>
                  <a:tcPr/>
                </a:tc>
                <a:tc>
                  <a:txBody>
                    <a:bodyPr/>
                    <a:lstStyle/>
                    <a:p>
                      <a:r>
                        <a:rPr lang="nl-BE" dirty="0"/>
                        <a:t>INTERFACE_SOURCES</a:t>
                      </a:r>
                    </a:p>
                  </a:txBody>
                  <a:tcPr/>
                </a:tc>
                <a:extLst>
                  <a:ext uri="{0D108BD9-81ED-4DB2-BD59-A6C34878D82A}">
                    <a16:rowId xmlns:a16="http://schemas.microsoft.com/office/drawing/2014/main" val="2751722778"/>
                  </a:ext>
                </a:extLst>
              </a:tr>
              <a:tr h="370840">
                <a:tc>
                  <a:txBody>
                    <a:bodyPr/>
                    <a:lstStyle/>
                    <a:p>
                      <a:r>
                        <a:rPr lang="nl-BE" dirty="0" err="1"/>
                        <a:t>target_compile_features</a:t>
                      </a:r>
                      <a:endParaRPr lang="nl-BE" dirty="0"/>
                    </a:p>
                  </a:txBody>
                  <a:tcPr/>
                </a:tc>
                <a:tc>
                  <a:txBody>
                    <a:bodyPr/>
                    <a:lstStyle/>
                    <a:p>
                      <a:r>
                        <a:rPr lang="nl-BE" dirty="0"/>
                        <a:t>INTERFACE_COMPILE_FEATURES</a:t>
                      </a:r>
                    </a:p>
                  </a:txBody>
                  <a:tcPr/>
                </a:tc>
                <a:extLst>
                  <a:ext uri="{0D108BD9-81ED-4DB2-BD59-A6C34878D82A}">
                    <a16:rowId xmlns:a16="http://schemas.microsoft.com/office/drawing/2014/main" val="40127691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target_compile_options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INTERFACE_COMPILE_OPTIONS</a:t>
                      </a:r>
                    </a:p>
                  </a:txBody>
                  <a:tcPr/>
                </a:tc>
                <a:extLst>
                  <a:ext uri="{0D108BD9-81ED-4DB2-BD59-A6C34878D82A}">
                    <a16:rowId xmlns:a16="http://schemas.microsoft.com/office/drawing/2014/main" val="1838668072"/>
                  </a:ext>
                </a:extLst>
              </a:tr>
              <a:tr h="370840">
                <a:tc>
                  <a:txBody>
                    <a:bodyPr/>
                    <a:lstStyle/>
                    <a:p>
                      <a:r>
                        <a:rPr lang="nl-BE" dirty="0" err="1"/>
                        <a:t>target_link_directories</a:t>
                      </a:r>
                      <a:endParaRPr lang="nl-BE" dirty="0"/>
                    </a:p>
                  </a:txBody>
                  <a:tcPr/>
                </a:tc>
                <a:tc>
                  <a:txBody>
                    <a:bodyPr/>
                    <a:lstStyle/>
                    <a:p>
                      <a:r>
                        <a:rPr lang="nl-BE" dirty="0"/>
                        <a:t>INTERFACE_LINK_DIRECTORIES</a:t>
                      </a:r>
                    </a:p>
                  </a:txBody>
                  <a:tcPr/>
                </a:tc>
                <a:extLst>
                  <a:ext uri="{0D108BD9-81ED-4DB2-BD59-A6C34878D82A}">
                    <a16:rowId xmlns:a16="http://schemas.microsoft.com/office/drawing/2014/main" val="2949440746"/>
                  </a:ext>
                </a:extLst>
              </a:tr>
              <a:tr h="370840">
                <a:tc>
                  <a:txBody>
                    <a:bodyPr/>
                    <a:lstStyle/>
                    <a:p>
                      <a:r>
                        <a:rPr lang="nl-BE" dirty="0" err="1"/>
                        <a:t>target_link_libraries</a:t>
                      </a:r>
                      <a:endParaRPr lang="nl-BE" dirty="0"/>
                    </a:p>
                  </a:txBody>
                  <a:tcPr/>
                </a:tc>
                <a:tc>
                  <a:txBody>
                    <a:bodyPr/>
                    <a:lstStyle/>
                    <a:p>
                      <a:r>
                        <a:rPr lang="nl-BE" dirty="0"/>
                        <a:t>INTERFACE_LINK_LIBRARIES</a:t>
                      </a:r>
                    </a:p>
                  </a:txBody>
                  <a:tcPr/>
                </a:tc>
                <a:extLst>
                  <a:ext uri="{0D108BD9-81ED-4DB2-BD59-A6C34878D82A}">
                    <a16:rowId xmlns:a16="http://schemas.microsoft.com/office/drawing/2014/main" val="2633078299"/>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target_link_options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INTERFACE_LINK_OPTIONS</a:t>
                      </a:r>
                    </a:p>
                  </a:txBody>
                  <a:tcPr/>
                </a:tc>
                <a:extLst>
                  <a:ext uri="{0D108BD9-81ED-4DB2-BD59-A6C34878D82A}">
                    <a16:rowId xmlns:a16="http://schemas.microsoft.com/office/drawing/2014/main" val="1309523750"/>
                  </a:ext>
                </a:extLst>
              </a:tr>
              <a:tr h="185420">
                <a:tc>
                  <a:txBody>
                    <a:bodyPr/>
                    <a:lstStyle/>
                    <a:p>
                      <a:r>
                        <a:rPr lang="nl-BE" dirty="0" err="1"/>
                        <a:t>target_precompile_headers</a:t>
                      </a:r>
                      <a:endParaRPr lang="nl-BE" dirty="0"/>
                    </a:p>
                  </a:txBody>
                  <a:tcPr/>
                </a:tc>
                <a:tc>
                  <a:txBody>
                    <a:bodyPr/>
                    <a:lstStyle/>
                    <a:p>
                      <a:r>
                        <a:rPr lang="nl-BE" dirty="0"/>
                        <a:t>INTERFACE_PRECOMPILE_HEADERS</a:t>
                      </a:r>
                    </a:p>
                  </a:txBody>
                  <a:tcPr/>
                </a:tc>
                <a:extLst>
                  <a:ext uri="{0D108BD9-81ED-4DB2-BD59-A6C34878D82A}">
                    <a16:rowId xmlns:a16="http://schemas.microsoft.com/office/drawing/2014/main" val="3179195943"/>
                  </a:ext>
                </a:extLst>
              </a:tr>
            </a:tbl>
          </a:graphicData>
        </a:graphic>
      </p:graphicFrame>
    </p:spTree>
    <p:extLst>
      <p:ext uri="{BB962C8B-B14F-4D97-AF65-F5344CB8AC3E}">
        <p14:creationId xmlns:p14="http://schemas.microsoft.com/office/powerpoint/2010/main" val="3830508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Scope specifier allows to propagate requirements to another top-level target</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400050" lvl="1" indent="0">
              <a:buNone/>
            </a:pP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err="1">
                <a:solidFill>
                  <a:schemeClr val="accent1"/>
                </a:solidFill>
                <a:ea typeface="新細明體"/>
                <a:cs typeface="Courier New"/>
              </a:rPr>
              <a:t>my_print</a:t>
            </a:r>
            <a:r>
              <a:rPr lang="en-US" altLang="zh-TW" dirty="0">
                <a:solidFill>
                  <a:schemeClr val="accent1"/>
                </a:solidFill>
                <a:ea typeface="新細明體"/>
                <a:cs typeface="Courier New"/>
              </a:rPr>
              <a: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0000"/>
                </a:solidFill>
                <a:ea typeface="新細明體"/>
                <a:cs typeface="Courier New"/>
              </a:rPr>
              <a:t>include</a:t>
            </a:r>
            <a:r>
              <a:rPr lang="en-US" altLang="zh-TW" dirty="0">
                <a:solidFill>
                  <a:srgbClr val="4E5865"/>
                </a:solidFill>
                <a:ea typeface="新細明體"/>
                <a:cs typeface="Courier New"/>
              </a:rPr>
              <a:t>)</a:t>
            </a: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Name </a:t>
            </a:r>
            <a:r>
              <a:rPr lang="en-US" altLang="zh-TW" dirty="0">
                <a:solidFill>
                  <a:srgbClr val="4E5865"/>
                </a:solidFill>
                <a:ea typeface="新細明體"/>
                <a:cs typeface="Courier New"/>
              </a:rPr>
              <a:t>| </a:t>
            </a:r>
            <a:r>
              <a:rPr lang="en-US" altLang="zh-TW" dirty="0">
                <a:solidFill>
                  <a:srgbClr val="FFC000"/>
                </a:solidFill>
                <a:ea typeface="新細明體"/>
                <a:cs typeface="Courier New"/>
              </a:rPr>
              <a:t>Scope</a:t>
            </a:r>
            <a:r>
              <a:rPr lang="en-US" altLang="zh-TW" dirty="0">
                <a:solidFill>
                  <a:srgbClr val="4E5865"/>
                </a:solidFill>
                <a:ea typeface="新細明體"/>
                <a:cs typeface="Courier New"/>
              </a:rPr>
              <a:t> | </a:t>
            </a:r>
            <a:r>
              <a:rPr lang="en-US" altLang="zh-TW" dirty="0">
                <a:solidFill>
                  <a:srgbClr val="FF0000"/>
                </a:solidFill>
                <a:ea typeface="新細明體"/>
                <a:cs typeface="Courier New"/>
              </a:rPr>
              <a:t>Arguments</a:t>
            </a:r>
            <a:r>
              <a:rPr lang="en-US" altLang="zh-TW" dirty="0">
                <a:solidFill>
                  <a:srgbClr val="4E5865"/>
                </a:solidFill>
                <a:ea typeface="新細明體"/>
                <a:cs typeface="Courier New"/>
              </a:rPr>
              <a:t>)</a:t>
            </a:r>
            <a:endParaRPr lang="en-US" altLang="zh-TW" sz="2400"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53</a:t>
            </a:fld>
            <a:endParaRPr lang="en-US" dirty="0"/>
          </a:p>
        </p:txBody>
      </p:sp>
    </p:spTree>
    <p:extLst>
      <p:ext uri="{BB962C8B-B14F-4D97-AF65-F5344CB8AC3E}">
        <p14:creationId xmlns:p14="http://schemas.microsoft.com/office/powerpoint/2010/main" val="352716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Target with both private and public</a:t>
            </a:r>
          </a:p>
          <a:p>
            <a:pPr marL="742950" lvl="1" indent="-342900">
              <a:buBlip>
                <a:blip r:embed="rId2"/>
              </a:buBlip>
            </a:pPr>
            <a:endParaRPr lang="en-US" altLang="zh-TW" sz="2400" dirty="0">
              <a:solidFill>
                <a:srgbClr val="4E5865"/>
              </a:solidFill>
              <a:latin typeface="Courier New"/>
              <a:ea typeface="新細明體"/>
              <a:cs typeface="Courier New"/>
            </a:endParaRP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C000"/>
                </a:solidFill>
                <a:ea typeface="新細明體"/>
                <a:cs typeface="Courier New"/>
              </a:rPr>
              <a:t>xxx </a:t>
            </a:r>
            <a:r>
              <a:rPr lang="en-US" altLang="zh-TW" dirty="0">
                <a:solidFill>
                  <a:srgbClr val="C00000"/>
                </a:solidFill>
                <a:ea typeface="新細明體"/>
                <a:cs typeface="Courier New"/>
              </a:rPr>
              <a:t>PUBLIC </a:t>
            </a:r>
            <a:r>
              <a:rPr lang="en-US" altLang="zh-TW" dirty="0" err="1">
                <a:solidFill>
                  <a:srgbClr val="C00000"/>
                </a:solidFill>
                <a:ea typeface="新細明體"/>
                <a:cs typeface="Courier New"/>
              </a:rPr>
              <a:t>yyy</a:t>
            </a:r>
            <a:r>
              <a:rPr lang="en-US" altLang="zh-TW" dirty="0">
                <a:solidFill>
                  <a:srgbClr val="4E5865"/>
                </a:solidFill>
                <a:ea typeface="新細明體"/>
                <a:cs typeface="Courier New"/>
              </a:rPr>
              <a:t>)</a:t>
            </a:r>
          </a:p>
          <a:p>
            <a:pPr marL="400050" lvl="1" indent="0">
              <a:buNone/>
            </a:pPr>
            <a:endParaRPr lang="en-US" altLang="zh-TW" dirty="0">
              <a:solidFill>
                <a:srgbClr val="4E5865"/>
              </a:solidFill>
              <a:ea typeface="新細明體"/>
              <a:cs typeface="Courier New"/>
            </a:endParaRPr>
          </a:p>
          <a:p>
            <a:pPr marL="400050" lvl="1" indent="0">
              <a:buNone/>
            </a:pPr>
            <a:r>
              <a:rPr lang="en-US" altLang="zh-TW" dirty="0">
                <a:solidFill>
                  <a:srgbClr val="4E5865"/>
                </a:solidFill>
                <a:ea typeface="新細明體"/>
                <a:cs typeface="Courier New"/>
              </a:rPr>
              <a:t>or</a:t>
            </a:r>
          </a:p>
          <a:p>
            <a:pPr marL="400050" lvl="1" indent="0">
              <a:buNone/>
            </a:pPr>
            <a:endParaRPr lang="en-US" altLang="zh-TW" dirty="0">
              <a:solidFill>
                <a:srgbClr val="4E5865"/>
              </a:solidFill>
              <a:ea typeface="新細明體"/>
              <a:cs typeface="Courier New"/>
            </a:endParaRP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C000"/>
                </a:solidFill>
                <a:ea typeface="新細明體"/>
                <a:cs typeface="Courier New"/>
              </a:rPr>
              <a:t>xxx</a:t>
            </a:r>
            <a:r>
              <a:rPr lang="en-US" altLang="zh-TW" dirty="0">
                <a:solidFill>
                  <a:srgbClr val="4E5865"/>
                </a:solidFill>
                <a:ea typeface="新細明體"/>
                <a:cs typeface="Courier New"/>
              </a:rPr>
              <a:t>)</a:t>
            </a: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C00000"/>
                </a:solidFill>
                <a:ea typeface="新細明體"/>
                <a:cs typeface="Courier New"/>
              </a:rPr>
              <a:t>PUBLIC </a:t>
            </a:r>
            <a:r>
              <a:rPr lang="en-US" altLang="zh-TW" dirty="0" err="1">
                <a:solidFill>
                  <a:srgbClr val="C00000"/>
                </a:solidFill>
                <a:ea typeface="新細明體"/>
                <a:cs typeface="Courier New"/>
              </a:rPr>
              <a:t>yyy</a:t>
            </a:r>
            <a:r>
              <a:rPr lang="en-US" altLang="zh-TW" dirty="0">
                <a:solidFill>
                  <a:srgbClr val="4E5865"/>
                </a:solidFill>
                <a:ea typeface="新細明體"/>
                <a:cs typeface="Courier New"/>
              </a:rPr>
              <a:t>)</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54</a:t>
            </a:fld>
            <a:endParaRPr lang="en-US" dirty="0"/>
          </a:p>
        </p:txBody>
      </p:sp>
    </p:spTree>
    <p:extLst>
      <p:ext uri="{BB962C8B-B14F-4D97-AF65-F5344CB8AC3E}">
        <p14:creationId xmlns:p14="http://schemas.microsoft.com/office/powerpoint/2010/main" val="2912079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How to know to which code lib belongs?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55</a:t>
            </a:fld>
            <a:endParaRPr lang="en-US" dirty="0"/>
          </a:p>
        </p:txBody>
      </p:sp>
      <p:pic>
        <p:nvPicPr>
          <p:cNvPr id="6" name="Picture 5">
            <a:extLst>
              <a:ext uri="{FF2B5EF4-FFF2-40B4-BE49-F238E27FC236}">
                <a16:creationId xmlns:a16="http://schemas.microsoft.com/office/drawing/2014/main" id="{3A4906B7-757A-454E-8289-06C58C98EFBC}"/>
              </a:ext>
            </a:extLst>
          </p:cNvPr>
          <p:cNvPicPr>
            <a:picLocks noChangeAspect="1"/>
          </p:cNvPicPr>
          <p:nvPr/>
        </p:nvPicPr>
        <p:blipFill>
          <a:blip r:embed="rId3"/>
          <a:stretch>
            <a:fillRect/>
          </a:stretch>
        </p:blipFill>
        <p:spPr>
          <a:xfrm>
            <a:off x="4772351" y="2047751"/>
            <a:ext cx="7439025" cy="3629025"/>
          </a:xfrm>
          <a:prstGeom prst="rect">
            <a:avLst/>
          </a:prstGeom>
        </p:spPr>
      </p:pic>
      <p:sp>
        <p:nvSpPr>
          <p:cNvPr id="11" name="TextBox 10">
            <a:extLst>
              <a:ext uri="{FF2B5EF4-FFF2-40B4-BE49-F238E27FC236}">
                <a16:creationId xmlns:a16="http://schemas.microsoft.com/office/drawing/2014/main" id="{1336BCDC-0001-4352-8311-3C74AD89DC1B}"/>
              </a:ext>
            </a:extLst>
          </p:cNvPr>
          <p:cNvSpPr txBox="1"/>
          <p:nvPr/>
        </p:nvSpPr>
        <p:spPr>
          <a:xfrm>
            <a:off x="4691742" y="1529697"/>
            <a:ext cx="2143584" cy="369332"/>
          </a:xfrm>
          <a:prstGeom prst="rect">
            <a:avLst/>
          </a:prstGeom>
          <a:noFill/>
        </p:spPr>
        <p:txBody>
          <a:bodyPr wrap="square" rtlCol="0">
            <a:spAutoFit/>
          </a:bodyPr>
          <a:lstStyle/>
          <a:p>
            <a:r>
              <a:rPr lang="nl-BE" dirty="0"/>
              <a:t>main.cpp</a:t>
            </a:r>
          </a:p>
        </p:txBody>
      </p:sp>
      <p:pic>
        <p:nvPicPr>
          <p:cNvPr id="8" name="Picture 7">
            <a:extLst>
              <a:ext uri="{FF2B5EF4-FFF2-40B4-BE49-F238E27FC236}">
                <a16:creationId xmlns:a16="http://schemas.microsoft.com/office/drawing/2014/main" id="{061E0475-4825-403C-8BDE-616B2E5D11EA}"/>
              </a:ext>
            </a:extLst>
          </p:cNvPr>
          <p:cNvPicPr>
            <a:picLocks noChangeAspect="1"/>
          </p:cNvPicPr>
          <p:nvPr/>
        </p:nvPicPr>
        <p:blipFill>
          <a:blip r:embed="rId4"/>
          <a:stretch>
            <a:fillRect/>
          </a:stretch>
        </p:blipFill>
        <p:spPr>
          <a:xfrm>
            <a:off x="275237" y="3888771"/>
            <a:ext cx="3543300" cy="742950"/>
          </a:xfrm>
          <a:prstGeom prst="rect">
            <a:avLst/>
          </a:prstGeom>
        </p:spPr>
      </p:pic>
      <p:sp>
        <p:nvSpPr>
          <p:cNvPr id="13" name="TextBox 12">
            <a:extLst>
              <a:ext uri="{FF2B5EF4-FFF2-40B4-BE49-F238E27FC236}">
                <a16:creationId xmlns:a16="http://schemas.microsoft.com/office/drawing/2014/main" id="{84104630-0FEB-4339-A9D8-A153CE6CAD81}"/>
              </a:ext>
            </a:extLst>
          </p:cNvPr>
          <p:cNvSpPr txBox="1"/>
          <p:nvPr/>
        </p:nvSpPr>
        <p:spPr>
          <a:xfrm>
            <a:off x="260432" y="3417287"/>
            <a:ext cx="2143584" cy="369332"/>
          </a:xfrm>
          <a:prstGeom prst="rect">
            <a:avLst/>
          </a:prstGeom>
          <a:noFill/>
        </p:spPr>
        <p:txBody>
          <a:bodyPr wrap="square" rtlCol="0">
            <a:spAutoFit/>
          </a:bodyPr>
          <a:lstStyle/>
          <a:p>
            <a:r>
              <a:rPr lang="nl-BE" dirty="0"/>
              <a:t>addition.cpp</a:t>
            </a:r>
          </a:p>
        </p:txBody>
      </p:sp>
      <p:pic>
        <p:nvPicPr>
          <p:cNvPr id="15" name="Picture 14">
            <a:extLst>
              <a:ext uri="{FF2B5EF4-FFF2-40B4-BE49-F238E27FC236}">
                <a16:creationId xmlns:a16="http://schemas.microsoft.com/office/drawing/2014/main" id="{C7815345-A1F7-4ED1-AA5E-AB1ADC32E8B7}"/>
              </a:ext>
            </a:extLst>
          </p:cNvPr>
          <p:cNvPicPr>
            <a:picLocks noChangeAspect="1"/>
          </p:cNvPicPr>
          <p:nvPr/>
        </p:nvPicPr>
        <p:blipFill>
          <a:blip r:embed="rId5"/>
          <a:stretch>
            <a:fillRect/>
          </a:stretch>
        </p:blipFill>
        <p:spPr>
          <a:xfrm>
            <a:off x="156838" y="5800640"/>
            <a:ext cx="5524500" cy="876300"/>
          </a:xfrm>
          <a:prstGeom prst="rect">
            <a:avLst/>
          </a:prstGeom>
        </p:spPr>
      </p:pic>
      <p:sp>
        <p:nvSpPr>
          <p:cNvPr id="16" name="TextBox 15">
            <a:extLst>
              <a:ext uri="{FF2B5EF4-FFF2-40B4-BE49-F238E27FC236}">
                <a16:creationId xmlns:a16="http://schemas.microsoft.com/office/drawing/2014/main" id="{3E2C4BEE-9565-4622-AA3E-BBD8E82EC6BF}"/>
              </a:ext>
            </a:extLst>
          </p:cNvPr>
          <p:cNvSpPr txBox="1"/>
          <p:nvPr/>
        </p:nvSpPr>
        <p:spPr>
          <a:xfrm>
            <a:off x="156838" y="5307444"/>
            <a:ext cx="2143584" cy="369332"/>
          </a:xfrm>
          <a:prstGeom prst="rect">
            <a:avLst/>
          </a:prstGeom>
          <a:noFill/>
        </p:spPr>
        <p:txBody>
          <a:bodyPr wrap="square" rtlCol="0">
            <a:spAutoFit/>
          </a:bodyPr>
          <a:lstStyle/>
          <a:p>
            <a:r>
              <a:rPr lang="nl-BE" dirty="0"/>
              <a:t>print_result.cpp</a:t>
            </a:r>
          </a:p>
        </p:txBody>
      </p:sp>
    </p:spTree>
    <p:extLst>
      <p:ext uri="{BB962C8B-B14F-4D97-AF65-F5344CB8AC3E}">
        <p14:creationId xmlns:p14="http://schemas.microsoft.com/office/powerpoint/2010/main" val="3720510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56</a:t>
            </a:fld>
            <a:endParaRPr lang="en-US" dirty="0"/>
          </a:p>
        </p:txBody>
      </p:sp>
      <p:grpSp>
        <p:nvGrpSpPr>
          <p:cNvPr id="8" name="Group 7">
            <a:extLst>
              <a:ext uri="{FF2B5EF4-FFF2-40B4-BE49-F238E27FC236}">
                <a16:creationId xmlns:a16="http://schemas.microsoft.com/office/drawing/2014/main" id="{03EB3486-29B9-4BF0-9FD5-6DC2DFCCF5D7}"/>
              </a:ext>
            </a:extLst>
          </p:cNvPr>
          <p:cNvGrpSpPr/>
          <p:nvPr/>
        </p:nvGrpSpPr>
        <p:grpSpPr>
          <a:xfrm>
            <a:off x="243642" y="1191412"/>
            <a:ext cx="7512447" cy="3058490"/>
            <a:chOff x="2393706" y="1766164"/>
            <a:chExt cx="8642410" cy="3812364"/>
          </a:xfrm>
        </p:grpSpPr>
        <p:grpSp>
          <p:nvGrpSpPr>
            <p:cNvPr id="9" name="Group 8">
              <a:extLst>
                <a:ext uri="{FF2B5EF4-FFF2-40B4-BE49-F238E27FC236}">
                  <a16:creationId xmlns:a16="http://schemas.microsoft.com/office/drawing/2014/main" id="{44D0F1A0-3080-4D92-8CD6-2C7BF1E73B31}"/>
                </a:ext>
              </a:extLst>
            </p:cNvPr>
            <p:cNvGrpSpPr/>
            <p:nvPr/>
          </p:nvGrpSpPr>
          <p:grpSpPr>
            <a:xfrm>
              <a:off x="2393706" y="1831244"/>
              <a:ext cx="8642410" cy="3747284"/>
              <a:chOff x="2393706" y="1831244"/>
              <a:chExt cx="8642410" cy="3747284"/>
            </a:xfrm>
          </p:grpSpPr>
          <p:cxnSp>
            <p:nvCxnSpPr>
              <p:cNvPr id="15" name="Straight Connector 14">
                <a:extLst>
                  <a:ext uri="{FF2B5EF4-FFF2-40B4-BE49-F238E27FC236}">
                    <a16:creationId xmlns:a16="http://schemas.microsoft.com/office/drawing/2014/main" id="{77B3028C-30B1-4EBF-B6FA-257CC44C984E}"/>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D1EC4B-09E5-470F-B133-43E2593C1623}"/>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12C7F0A-F698-4C72-8B92-5AB5DE3D542D}"/>
                  </a:ext>
                </a:extLst>
              </p:cNvPr>
              <p:cNvSpPr txBox="1"/>
              <p:nvPr/>
            </p:nvSpPr>
            <p:spPr>
              <a:xfrm>
                <a:off x="2777810" y="4095384"/>
                <a:ext cx="2118442" cy="460367"/>
              </a:xfrm>
              <a:prstGeom prst="rect">
                <a:avLst/>
              </a:prstGeom>
              <a:noFill/>
            </p:spPr>
            <p:txBody>
              <a:bodyPr wrap="square" rtlCol="0">
                <a:spAutoFit/>
              </a:bodyPr>
              <a:lstStyle/>
              <a:p>
                <a:r>
                  <a:rPr lang="nl-BE" dirty="0" err="1"/>
                  <a:t>my_math</a:t>
                </a:r>
                <a:endParaRPr lang="nl-BE" dirty="0"/>
              </a:p>
            </p:txBody>
          </p:sp>
          <p:pic>
            <p:nvPicPr>
              <p:cNvPr id="18" name="Picture 17" descr="A picture containing icon&#10;&#10;Description automatically generated">
                <a:extLst>
                  <a:ext uri="{FF2B5EF4-FFF2-40B4-BE49-F238E27FC236}">
                    <a16:creationId xmlns:a16="http://schemas.microsoft.com/office/drawing/2014/main" id="{1CB54BB5-84CC-4B24-8948-CD02F687B7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92E42419-F014-450F-AD98-E0F3853A1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9014" y="1831244"/>
                <a:ext cx="535747" cy="553074"/>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F95BB48B-E8BD-4F58-AF6E-278F765AC1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ED8C90B8-8BA2-49D9-B4F4-2EA9C5DDF0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2" name="Straight Connector 21">
                <a:extLst>
                  <a:ext uri="{FF2B5EF4-FFF2-40B4-BE49-F238E27FC236}">
                    <a16:creationId xmlns:a16="http://schemas.microsoft.com/office/drawing/2014/main" id="{DBDB847F-1017-420B-B670-94931601A759}"/>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275FA3-851F-433F-8FF8-6B5D7CFB9D19}"/>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00F422-D7CF-4B88-A965-B6705F4B677E}"/>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5CE0B1-CB3A-45CB-887A-468239152147}"/>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3208180-76EA-4533-A69C-ECD0B30F0F36}"/>
                  </a:ext>
                </a:extLst>
              </p:cNvPr>
              <p:cNvSpPr txBox="1"/>
              <p:nvPr/>
            </p:nvSpPr>
            <p:spPr>
              <a:xfrm>
                <a:off x="8983784" y="1923951"/>
                <a:ext cx="2052332" cy="460367"/>
              </a:xfrm>
              <a:prstGeom prst="rect">
                <a:avLst/>
              </a:prstGeom>
              <a:noFill/>
            </p:spPr>
            <p:txBody>
              <a:bodyPr wrap="square" rtlCol="0">
                <a:spAutoFit/>
              </a:bodyPr>
              <a:lstStyle/>
              <a:p>
                <a:r>
                  <a:rPr lang="nl-BE" dirty="0"/>
                  <a:t>*.h</a:t>
                </a:r>
              </a:p>
            </p:txBody>
          </p:sp>
          <p:sp>
            <p:nvSpPr>
              <p:cNvPr id="27" name="TextBox 26">
                <a:extLst>
                  <a:ext uri="{FF2B5EF4-FFF2-40B4-BE49-F238E27FC236}">
                    <a16:creationId xmlns:a16="http://schemas.microsoft.com/office/drawing/2014/main" id="{70C54FC4-F1EF-4026-BE10-F5DCAE1751BC}"/>
                  </a:ext>
                </a:extLst>
              </p:cNvPr>
              <p:cNvSpPr txBox="1"/>
              <p:nvPr/>
            </p:nvSpPr>
            <p:spPr>
              <a:xfrm>
                <a:off x="7709103" y="3504653"/>
                <a:ext cx="1967741" cy="460367"/>
              </a:xfrm>
              <a:prstGeom prst="rect">
                <a:avLst/>
              </a:prstGeom>
              <a:noFill/>
            </p:spPr>
            <p:txBody>
              <a:bodyPr wrap="square" rtlCol="0">
                <a:spAutoFit/>
              </a:bodyPr>
              <a:lstStyle/>
              <a:p>
                <a:r>
                  <a:rPr lang="nl-BE" dirty="0"/>
                  <a:t>*.cpp</a:t>
                </a:r>
              </a:p>
            </p:txBody>
          </p:sp>
          <p:sp>
            <p:nvSpPr>
              <p:cNvPr id="28" name="TextBox 27">
                <a:extLst>
                  <a:ext uri="{FF2B5EF4-FFF2-40B4-BE49-F238E27FC236}">
                    <a16:creationId xmlns:a16="http://schemas.microsoft.com/office/drawing/2014/main" id="{30E5BEB2-67A1-42E8-9F10-328D151B2862}"/>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1" name="Picture 10" descr="A picture containing icon&#10;&#10;Description automatically generated">
              <a:extLst>
                <a:ext uri="{FF2B5EF4-FFF2-40B4-BE49-F238E27FC236}">
                  <a16:creationId xmlns:a16="http://schemas.microsoft.com/office/drawing/2014/main" id="{349822F4-FD1B-4A0D-9F63-52870B054A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2" name="TextBox 11">
              <a:extLst>
                <a:ext uri="{FF2B5EF4-FFF2-40B4-BE49-F238E27FC236}">
                  <a16:creationId xmlns:a16="http://schemas.microsoft.com/office/drawing/2014/main" id="{F7E8DCAF-994E-459B-A4AB-5DBB3F88F323}"/>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3" name="Picture 12" descr="A picture containing icon&#10;&#10;Description automatically generated">
              <a:extLst>
                <a:ext uri="{FF2B5EF4-FFF2-40B4-BE49-F238E27FC236}">
                  <a16:creationId xmlns:a16="http://schemas.microsoft.com/office/drawing/2014/main" id="{CDFA0670-F088-47C6-8BC0-70D9FA8772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4" name="TextBox 13">
              <a:extLst>
                <a:ext uri="{FF2B5EF4-FFF2-40B4-BE49-F238E27FC236}">
                  <a16:creationId xmlns:a16="http://schemas.microsoft.com/office/drawing/2014/main" id="{23A39A0D-B515-49D0-A699-DF7A9076EEBC}"/>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29" name="TextBox 28">
            <a:extLst>
              <a:ext uri="{FF2B5EF4-FFF2-40B4-BE49-F238E27FC236}">
                <a16:creationId xmlns:a16="http://schemas.microsoft.com/office/drawing/2014/main" id="{6F1818F9-A6F5-45C8-9F70-7E6CF3A3474C}"/>
              </a:ext>
            </a:extLst>
          </p:cNvPr>
          <p:cNvSpPr txBox="1"/>
          <p:nvPr/>
        </p:nvSpPr>
        <p:spPr>
          <a:xfrm>
            <a:off x="8621169" y="2355291"/>
            <a:ext cx="1589354" cy="461665"/>
          </a:xfrm>
          <a:prstGeom prst="rect">
            <a:avLst/>
          </a:prstGeom>
          <a:solidFill>
            <a:srgbClr val="DB6D32"/>
          </a:solidFill>
        </p:spPr>
        <p:txBody>
          <a:bodyPr wrap="square" rtlCol="0">
            <a:spAutoFit/>
          </a:bodyPr>
          <a:lstStyle/>
          <a:p>
            <a:r>
              <a:rPr lang="nl-BE" sz="2400" b="1" dirty="0"/>
              <a:t>example7d</a:t>
            </a:r>
          </a:p>
        </p:txBody>
      </p:sp>
      <p:pic>
        <p:nvPicPr>
          <p:cNvPr id="30" name="Picture 29" descr="A picture containing icon&#10;&#10;Description automatically generated">
            <a:extLst>
              <a:ext uri="{FF2B5EF4-FFF2-40B4-BE49-F238E27FC236}">
                <a16:creationId xmlns:a16="http://schemas.microsoft.com/office/drawing/2014/main" id="{24E0B529-3A6F-4A06-9620-6DA97E44E2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6452" y="1211158"/>
            <a:ext cx="515939" cy="476172"/>
          </a:xfrm>
          <a:prstGeom prst="rect">
            <a:avLst/>
          </a:prstGeom>
        </p:spPr>
      </p:pic>
      <p:cxnSp>
        <p:nvCxnSpPr>
          <p:cNvPr id="31" name="Straight Connector 30">
            <a:extLst>
              <a:ext uri="{FF2B5EF4-FFF2-40B4-BE49-F238E27FC236}">
                <a16:creationId xmlns:a16="http://schemas.microsoft.com/office/drawing/2014/main" id="{1D0A073C-A90A-42A3-A8F9-C8286DD3C390}"/>
              </a:ext>
            </a:extLst>
          </p:cNvPr>
          <p:cNvCxnSpPr>
            <a:cxnSpLocks/>
          </p:cNvCxnSpPr>
          <p:nvPr/>
        </p:nvCxnSpPr>
        <p:spPr>
          <a:xfrm flipV="1">
            <a:off x="4998927" y="1477654"/>
            <a:ext cx="542337" cy="62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8AC36C0-EBD5-4C42-8714-252CD6116ABA}"/>
              </a:ext>
            </a:extLst>
          </p:cNvPr>
          <p:cNvSpPr txBox="1"/>
          <p:nvPr/>
        </p:nvSpPr>
        <p:spPr>
          <a:xfrm>
            <a:off x="4271433" y="1701568"/>
            <a:ext cx="1841464" cy="369332"/>
          </a:xfrm>
          <a:prstGeom prst="rect">
            <a:avLst/>
          </a:prstGeom>
          <a:noFill/>
        </p:spPr>
        <p:txBody>
          <a:bodyPr wrap="square" rtlCol="0">
            <a:spAutoFit/>
          </a:bodyPr>
          <a:lstStyle/>
          <a:p>
            <a:r>
              <a:rPr lang="nl-BE" dirty="0" err="1"/>
              <a:t>my_math</a:t>
            </a:r>
            <a:endParaRPr lang="nl-BE" dirty="0"/>
          </a:p>
        </p:txBody>
      </p:sp>
      <p:sp>
        <p:nvSpPr>
          <p:cNvPr id="34" name="Rectangle 33">
            <a:extLst>
              <a:ext uri="{FF2B5EF4-FFF2-40B4-BE49-F238E27FC236}">
                <a16:creationId xmlns:a16="http://schemas.microsoft.com/office/drawing/2014/main" id="{2A952B12-170B-4791-B038-A64FEB0C4DCC}"/>
              </a:ext>
            </a:extLst>
          </p:cNvPr>
          <p:cNvSpPr/>
          <p:nvPr/>
        </p:nvSpPr>
        <p:spPr>
          <a:xfrm>
            <a:off x="4277234" y="1746064"/>
            <a:ext cx="1163443" cy="3528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90946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Upper-level vs lower-level </a:t>
            </a:r>
            <a:r>
              <a:rPr lang="en-US" altLang="zh-TW" sz="2400" dirty="0" err="1">
                <a:solidFill>
                  <a:srgbClr val="4E5865"/>
                </a:solidFill>
                <a:ea typeface="新細明體"/>
              </a:rPr>
              <a:t>dir</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57</a:t>
            </a:fld>
            <a:endParaRPr lang="en-US" dirty="0"/>
          </a:p>
        </p:txBody>
      </p:sp>
      <p:pic>
        <p:nvPicPr>
          <p:cNvPr id="6" name="Picture 5">
            <a:extLst>
              <a:ext uri="{FF2B5EF4-FFF2-40B4-BE49-F238E27FC236}">
                <a16:creationId xmlns:a16="http://schemas.microsoft.com/office/drawing/2014/main" id="{EBA9C712-7975-4D2B-BFFB-D1CB67673CF1}"/>
              </a:ext>
            </a:extLst>
          </p:cNvPr>
          <p:cNvPicPr>
            <a:picLocks noChangeAspect="1"/>
          </p:cNvPicPr>
          <p:nvPr/>
        </p:nvPicPr>
        <p:blipFill>
          <a:blip r:embed="rId3"/>
          <a:stretch>
            <a:fillRect/>
          </a:stretch>
        </p:blipFill>
        <p:spPr>
          <a:xfrm>
            <a:off x="1066800" y="1909283"/>
            <a:ext cx="7117080" cy="3369830"/>
          </a:xfrm>
          <a:prstGeom prst="rect">
            <a:avLst/>
          </a:prstGeom>
        </p:spPr>
      </p:pic>
      <p:sp>
        <p:nvSpPr>
          <p:cNvPr id="9" name="Rectangle 8">
            <a:extLst>
              <a:ext uri="{FF2B5EF4-FFF2-40B4-BE49-F238E27FC236}">
                <a16:creationId xmlns:a16="http://schemas.microsoft.com/office/drawing/2014/main" id="{ADFB5079-071E-4C94-AA98-6EBA63F94841}"/>
              </a:ext>
            </a:extLst>
          </p:cNvPr>
          <p:cNvSpPr/>
          <p:nvPr/>
        </p:nvSpPr>
        <p:spPr>
          <a:xfrm>
            <a:off x="939674" y="2889064"/>
            <a:ext cx="3147694" cy="795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Picture 10">
            <a:extLst>
              <a:ext uri="{FF2B5EF4-FFF2-40B4-BE49-F238E27FC236}">
                <a16:creationId xmlns:a16="http://schemas.microsoft.com/office/drawing/2014/main" id="{4392B0B0-4C66-42F0-AF43-E60EDF86ACBA}"/>
              </a:ext>
            </a:extLst>
          </p:cNvPr>
          <p:cNvPicPr>
            <a:picLocks noChangeAspect="1"/>
          </p:cNvPicPr>
          <p:nvPr/>
        </p:nvPicPr>
        <p:blipFill>
          <a:blip r:embed="rId4"/>
          <a:stretch>
            <a:fillRect/>
          </a:stretch>
        </p:blipFill>
        <p:spPr>
          <a:xfrm>
            <a:off x="8372574" y="2517589"/>
            <a:ext cx="3543300" cy="742950"/>
          </a:xfrm>
          <a:prstGeom prst="rect">
            <a:avLst/>
          </a:prstGeom>
        </p:spPr>
      </p:pic>
      <p:sp>
        <p:nvSpPr>
          <p:cNvPr id="12" name="Rectangle 11">
            <a:extLst>
              <a:ext uri="{FF2B5EF4-FFF2-40B4-BE49-F238E27FC236}">
                <a16:creationId xmlns:a16="http://schemas.microsoft.com/office/drawing/2014/main" id="{1E32FF4C-0CA1-42D9-A140-5B5B939A3916}"/>
              </a:ext>
            </a:extLst>
          </p:cNvPr>
          <p:cNvSpPr/>
          <p:nvPr/>
        </p:nvSpPr>
        <p:spPr>
          <a:xfrm>
            <a:off x="8311006" y="2306062"/>
            <a:ext cx="2424050" cy="42305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208247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Message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dirty="0"/>
              <a:t>Message records the specified message text in the log. If more than one message string is given, they are concatenated into a single message with no separator between the strings.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58</a:t>
            </a:fld>
            <a:endParaRPr lang="en-US" dirty="0"/>
          </a:p>
        </p:txBody>
      </p:sp>
      <p:grpSp>
        <p:nvGrpSpPr>
          <p:cNvPr id="6" name="Group 5">
            <a:extLst>
              <a:ext uri="{FF2B5EF4-FFF2-40B4-BE49-F238E27FC236}">
                <a16:creationId xmlns:a16="http://schemas.microsoft.com/office/drawing/2014/main" id="{E4802A57-07C1-4325-9B24-ACA6724D48D3}"/>
              </a:ext>
            </a:extLst>
          </p:cNvPr>
          <p:cNvGrpSpPr/>
          <p:nvPr/>
        </p:nvGrpSpPr>
        <p:grpSpPr>
          <a:xfrm>
            <a:off x="909864" y="2351603"/>
            <a:ext cx="6281012" cy="3505245"/>
            <a:chOff x="1141080" y="2471460"/>
            <a:chExt cx="5763922" cy="3869520"/>
          </a:xfrm>
        </p:grpSpPr>
        <p:sp>
          <p:nvSpPr>
            <p:cNvPr id="7" name="Frame 6">
              <a:extLst>
                <a:ext uri="{FF2B5EF4-FFF2-40B4-BE49-F238E27FC236}">
                  <a16:creationId xmlns:a16="http://schemas.microsoft.com/office/drawing/2014/main" id="{2904C4FD-0E44-447E-8AA8-3DEDA73486B2}"/>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F21AAA96-C24D-4DC6-A05C-3E0F49F3720B}"/>
                </a:ext>
              </a:extLst>
            </p:cNvPr>
            <p:cNvSpPr txBox="1"/>
            <p:nvPr/>
          </p:nvSpPr>
          <p:spPr>
            <a:xfrm>
              <a:off x="1689522" y="3174945"/>
              <a:ext cx="5207486" cy="781452"/>
            </a:xfrm>
            <a:prstGeom prst="rect">
              <a:avLst/>
            </a:prstGeom>
            <a:noFill/>
          </p:spPr>
          <p:txBody>
            <a:bodyPr wrap="square" rtlCol="0">
              <a:spAutoFit/>
            </a:bodyPr>
            <a:lstStyle/>
            <a:p>
              <a:r>
                <a:rPr lang="nl-BE" sz="2000" dirty="0" err="1"/>
                <a:t>message</a:t>
              </a:r>
              <a:r>
                <a:rPr lang="nl-BE" sz="2000" dirty="0"/>
                <a:t>(&lt;mode-of-display&gt; “</a:t>
              </a:r>
              <a:r>
                <a:rPr lang="nl-BE" sz="2000" dirty="0" err="1"/>
                <a:t>the</a:t>
              </a:r>
              <a:r>
                <a:rPr lang="nl-BE" sz="2000" dirty="0"/>
                <a:t> </a:t>
              </a:r>
              <a:r>
                <a:rPr lang="nl-BE" sz="2000" dirty="0" err="1"/>
                <a:t>message</a:t>
              </a:r>
              <a:r>
                <a:rPr lang="nl-BE" sz="2000" dirty="0"/>
                <a:t>”)</a:t>
              </a:r>
            </a:p>
          </p:txBody>
        </p:sp>
      </p:grpSp>
    </p:spTree>
    <p:extLst>
      <p:ext uri="{BB962C8B-B14F-4D97-AF65-F5344CB8AC3E}">
        <p14:creationId xmlns:p14="http://schemas.microsoft.com/office/powerpoint/2010/main" val="2337127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Message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Modes of message display</a:t>
            </a:r>
          </a:p>
          <a:p>
            <a:pPr marL="742950" lvl="1" indent="-342900">
              <a:lnSpc>
                <a:spcPct val="150000"/>
              </a:lnSpc>
              <a:buBlip>
                <a:blip r:embed="rId2"/>
              </a:buBlip>
            </a:pPr>
            <a:endParaRPr lang="en-US" altLang="zh-TW" sz="2400" dirty="0">
              <a:solidFill>
                <a:srgbClr val="4E5865"/>
              </a:solidFill>
              <a:ea typeface="新細明體"/>
            </a:endParaRPr>
          </a:p>
          <a:p>
            <a:pPr marL="742950" lvl="1" indent="-342900">
              <a:lnSpc>
                <a:spcPct val="150000"/>
              </a:lnSpc>
              <a:buBlip>
                <a:blip r:embed="rId2"/>
              </a:buBlip>
            </a:pPr>
            <a:r>
              <a:rPr lang="en-US" altLang="zh-TW" dirty="0">
                <a:solidFill>
                  <a:srgbClr val="4E5865"/>
                </a:solidFill>
                <a:latin typeface="Courier New"/>
                <a:ea typeface="新細明體"/>
                <a:cs typeface="Courier New"/>
              </a:rPr>
              <a:t>message(“Hello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essage(STATUS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essage(DEBUG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essage(WARNING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essage(FATAL ERROR “Hello world”)</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59</a:t>
            </a:fld>
            <a:endParaRPr lang="en-US" dirty="0"/>
          </a:p>
        </p:txBody>
      </p:sp>
    </p:spTree>
    <p:extLst>
      <p:ext uri="{BB962C8B-B14F-4D97-AF65-F5344CB8AC3E}">
        <p14:creationId xmlns:p14="http://schemas.microsoft.com/office/powerpoint/2010/main" val="162835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err="1"/>
              <a:t>CMake</a:t>
            </a:r>
            <a:r>
              <a:rPr lang="en-US" dirty="0"/>
              <a:t> is able to write </a:t>
            </a:r>
            <a:r>
              <a:rPr lang="en-US" dirty="0" err="1"/>
              <a:t>Makefiles</a:t>
            </a:r>
            <a:r>
              <a:rPr lang="en-US" dirty="0"/>
              <a:t> for us</a:t>
            </a:r>
          </a:p>
          <a:p>
            <a:pPr marL="742950" lvl="1" indent="-342900">
              <a:buBlip>
                <a:blip r:embed="rId2"/>
              </a:buBlip>
            </a:pPr>
            <a:r>
              <a:rPr lang="en-US" dirty="0"/>
              <a:t>Why – building of the project is not standard across </a:t>
            </a:r>
            <a:r>
              <a:rPr lang="en-US" dirty="0" err="1"/>
              <a:t>platfoms</a:t>
            </a:r>
            <a:r>
              <a:rPr lang="en-US" dirty="0"/>
              <a:t> - &gt; </a:t>
            </a:r>
            <a:r>
              <a:rPr lang="en-US" dirty="0" err="1"/>
              <a:t>CMake</a:t>
            </a:r>
            <a:r>
              <a:rPr lang="en-US" dirty="0"/>
              <a:t> will create the platform-based build system files</a:t>
            </a:r>
          </a:p>
          <a:p>
            <a:pPr marL="742950" lvl="1" indent="-342900">
              <a:buBlip>
                <a:blip r:embed="rId2"/>
              </a:buBlip>
            </a:pPr>
            <a:endParaRPr lang="en-US" dirty="0"/>
          </a:p>
          <a:p>
            <a:pPr marL="742950" lvl="1" indent="-342900">
              <a:buBlip>
                <a:blip r:embed="rId2"/>
              </a:buBlip>
            </a:pPr>
            <a:r>
              <a:rPr lang="en-US" dirty="0"/>
              <a:t>Make vs </a:t>
            </a:r>
            <a:r>
              <a:rPr lang="en-US" dirty="0" err="1"/>
              <a:t>CMake</a:t>
            </a:r>
            <a:endParaRPr lang="en-US" dirty="0"/>
          </a:p>
          <a:p>
            <a:pPr marL="1200150" lvl="2" indent="-342900">
              <a:buBlip>
                <a:blip r:embed="rId2"/>
              </a:buBlip>
            </a:pPr>
            <a:r>
              <a:rPr lang="en-US" dirty="0"/>
              <a:t>Make - Uses build system files to generate executable</a:t>
            </a:r>
          </a:p>
          <a:p>
            <a:pPr marL="1200150" lvl="2" indent="-342900">
              <a:buBlip>
                <a:blip r:embed="rId2"/>
              </a:buBlip>
            </a:pPr>
            <a:r>
              <a:rPr lang="en-US" dirty="0" err="1"/>
              <a:t>CMake</a:t>
            </a:r>
            <a:r>
              <a:rPr lang="en-US" dirty="0"/>
              <a:t> - Used to generate build system files</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spTree>
    <p:extLst>
      <p:ext uri="{BB962C8B-B14F-4D97-AF65-F5344CB8AC3E}">
        <p14:creationId xmlns:p14="http://schemas.microsoft.com/office/powerpoint/2010/main" val="5636991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Scripts run commands and do not build any target</a:t>
            </a:r>
          </a:p>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 </a:t>
            </a:r>
            <a:r>
              <a:rPr lang="en-US" altLang="zh-TW" dirty="0" err="1">
                <a:solidFill>
                  <a:srgbClr val="4E5865"/>
                </a:solidFill>
                <a:latin typeface="Courier New" panose="02070309020205020404" pitchFamily="49" charset="0"/>
                <a:ea typeface="新細明體"/>
                <a:cs typeface="Courier New" panose="02070309020205020404" pitchFamily="49" charset="0"/>
              </a:rPr>
              <a:t>cm</a:t>
            </a:r>
            <a:r>
              <a:rPr lang="en-US" altLang="zh-TW" sz="2400" dirty="0" err="1">
                <a:solidFill>
                  <a:srgbClr val="4E5865"/>
                </a:solidFill>
                <a:latin typeface="Courier New" panose="02070309020205020404" pitchFamily="49" charset="0"/>
                <a:ea typeface="新細明體"/>
                <a:cs typeface="Courier New" panose="02070309020205020404" pitchFamily="49" charset="0"/>
              </a:rPr>
              <a:t>ake</a:t>
            </a:r>
            <a:r>
              <a:rPr lang="en-US" altLang="zh-TW" sz="2400" dirty="0">
                <a:solidFill>
                  <a:srgbClr val="4E5865"/>
                </a:solidFill>
                <a:latin typeface="Courier New" panose="02070309020205020404" pitchFamily="49" charset="0"/>
                <a:ea typeface="新細明體"/>
                <a:cs typeface="Courier New" panose="02070309020205020404" pitchFamily="49" charset="0"/>
              </a:rPr>
              <a:t> </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sz="2400" dirty="0">
                <a:solidFill>
                  <a:srgbClr val="4E5865"/>
                </a:solidFill>
                <a:latin typeface="Courier New" panose="02070309020205020404" pitchFamily="49" charset="0"/>
                <a:ea typeface="新細明體"/>
                <a:cs typeface="Courier New" panose="02070309020205020404" pitchFamily="49" charset="0"/>
              </a:rPr>
              <a:t>P filename </a:t>
            </a:r>
            <a:r>
              <a:rPr lang="en-US" altLang="zh-TW" sz="2400" dirty="0">
                <a:solidFill>
                  <a:srgbClr val="4E5865"/>
                </a:solidFill>
                <a:ea typeface="新細明體"/>
              </a:rPr>
              <a:t>(any name)</a:t>
            </a:r>
          </a:p>
          <a:p>
            <a:pPr marL="742950" lvl="1" indent="-342900">
              <a:buBlip>
                <a:blip r:embed="rId2"/>
              </a:buBlip>
            </a:pPr>
            <a:r>
              <a:rPr lang="en-US" altLang="zh-TW" dirty="0">
                <a:solidFill>
                  <a:srgbClr val="4E5865"/>
                </a:solidFill>
                <a:ea typeface="新細明體"/>
                <a:cs typeface="Courier New"/>
              </a:rPr>
              <a:t>The message will be printed</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Project will give us error as it is not </a:t>
            </a:r>
            <a:r>
              <a:rPr lang="en-US" altLang="zh-TW" sz="2400" dirty="0" err="1">
                <a:solidFill>
                  <a:srgbClr val="4E5865"/>
                </a:solidFill>
                <a:ea typeface="新細明體"/>
                <a:cs typeface="Courier New"/>
              </a:rPr>
              <a:t>descriptible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60</a:t>
            </a:fld>
            <a:endParaRPr lang="en-US" dirty="0"/>
          </a:p>
        </p:txBody>
      </p:sp>
      <p:sp>
        <p:nvSpPr>
          <p:cNvPr id="8" name="TextBox 7">
            <a:extLst>
              <a:ext uri="{FF2B5EF4-FFF2-40B4-BE49-F238E27FC236}">
                <a16:creationId xmlns:a16="http://schemas.microsoft.com/office/drawing/2014/main" id="{3F785D5F-0D55-4CE9-9DA8-65521105FF12}"/>
              </a:ext>
            </a:extLst>
          </p:cNvPr>
          <p:cNvSpPr txBox="1"/>
          <p:nvPr/>
        </p:nvSpPr>
        <p:spPr>
          <a:xfrm>
            <a:off x="7292565" y="1914450"/>
            <a:ext cx="1589354" cy="461665"/>
          </a:xfrm>
          <a:prstGeom prst="rect">
            <a:avLst/>
          </a:prstGeom>
          <a:solidFill>
            <a:srgbClr val="DB6D32"/>
          </a:solidFill>
        </p:spPr>
        <p:txBody>
          <a:bodyPr wrap="square" rtlCol="0">
            <a:spAutoFit/>
          </a:bodyPr>
          <a:lstStyle/>
          <a:p>
            <a:r>
              <a:rPr lang="nl-BE" sz="2400" b="1" dirty="0"/>
              <a:t>example8</a:t>
            </a:r>
          </a:p>
        </p:txBody>
      </p:sp>
      <p:pic>
        <p:nvPicPr>
          <p:cNvPr id="6" name="Picture 5">
            <a:extLst>
              <a:ext uri="{FF2B5EF4-FFF2-40B4-BE49-F238E27FC236}">
                <a16:creationId xmlns:a16="http://schemas.microsoft.com/office/drawing/2014/main" id="{61BF2BD7-E23E-42F9-AE25-41E07A1AC7BB}"/>
              </a:ext>
            </a:extLst>
          </p:cNvPr>
          <p:cNvPicPr>
            <a:picLocks noChangeAspect="1"/>
          </p:cNvPicPr>
          <p:nvPr/>
        </p:nvPicPr>
        <p:blipFill>
          <a:blip r:embed="rId3"/>
          <a:stretch>
            <a:fillRect/>
          </a:stretch>
        </p:blipFill>
        <p:spPr>
          <a:xfrm>
            <a:off x="1061512" y="2188735"/>
            <a:ext cx="3324225" cy="552450"/>
          </a:xfrm>
          <a:prstGeom prst="rect">
            <a:avLst/>
          </a:prstGeom>
        </p:spPr>
      </p:pic>
      <p:pic>
        <p:nvPicPr>
          <p:cNvPr id="11" name="Picture 10">
            <a:extLst>
              <a:ext uri="{FF2B5EF4-FFF2-40B4-BE49-F238E27FC236}">
                <a16:creationId xmlns:a16="http://schemas.microsoft.com/office/drawing/2014/main" id="{5F5A89CF-4216-482E-A07A-0504BF9BE8EC}"/>
              </a:ext>
            </a:extLst>
          </p:cNvPr>
          <p:cNvPicPr>
            <a:picLocks noChangeAspect="1"/>
          </p:cNvPicPr>
          <p:nvPr/>
        </p:nvPicPr>
        <p:blipFill>
          <a:blip r:embed="rId4"/>
          <a:stretch>
            <a:fillRect/>
          </a:stretch>
        </p:blipFill>
        <p:spPr>
          <a:xfrm>
            <a:off x="1061512" y="2907549"/>
            <a:ext cx="7324725" cy="371475"/>
          </a:xfrm>
          <a:prstGeom prst="rect">
            <a:avLst/>
          </a:prstGeom>
        </p:spPr>
      </p:pic>
      <p:pic>
        <p:nvPicPr>
          <p:cNvPr id="13" name="Picture 12">
            <a:extLst>
              <a:ext uri="{FF2B5EF4-FFF2-40B4-BE49-F238E27FC236}">
                <a16:creationId xmlns:a16="http://schemas.microsoft.com/office/drawing/2014/main" id="{B103857E-6C8A-4D9D-93DB-B4C0C3A9B70A}"/>
              </a:ext>
            </a:extLst>
          </p:cNvPr>
          <p:cNvPicPr>
            <a:picLocks noChangeAspect="1"/>
          </p:cNvPicPr>
          <p:nvPr/>
        </p:nvPicPr>
        <p:blipFill>
          <a:blip r:embed="rId5"/>
          <a:stretch>
            <a:fillRect/>
          </a:stretch>
        </p:blipFill>
        <p:spPr>
          <a:xfrm>
            <a:off x="1061512" y="4184993"/>
            <a:ext cx="7477125" cy="1219200"/>
          </a:xfrm>
          <a:prstGeom prst="rect">
            <a:avLst/>
          </a:prstGeom>
        </p:spPr>
      </p:pic>
    </p:spTree>
    <p:extLst>
      <p:ext uri="{BB962C8B-B14F-4D97-AF65-F5344CB8AC3E}">
        <p14:creationId xmlns:p14="http://schemas.microsoft.com/office/powerpoint/2010/main" val="1782670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All variables in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are string type</a:t>
            </a:r>
          </a:p>
          <a:p>
            <a:pPr marL="742950" lvl="1" indent="-342900">
              <a:buBlip>
                <a:blip r:embed="rId2"/>
              </a:buBlip>
            </a:pPr>
            <a:r>
              <a:rPr lang="en-US" altLang="zh-TW" dirty="0">
                <a:solidFill>
                  <a:srgbClr val="4E5865"/>
                </a:solidFill>
                <a:ea typeface="新細明體"/>
              </a:rPr>
              <a:t>Referencing to not set variable – will give empty string</a:t>
            </a: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command: </a:t>
            </a:r>
          </a:p>
          <a:p>
            <a:pPr marL="400050" lvl="1" indent="0">
              <a:buNone/>
            </a:pPr>
            <a:r>
              <a:rPr lang="en-US" altLang="zh-TW" dirty="0">
                <a:solidFill>
                  <a:srgbClr val="4E5865"/>
                </a:solidFill>
                <a:latin typeface="Courier New"/>
                <a:ea typeface="新細明體"/>
                <a:cs typeface="Courier New"/>
              </a:rPr>
              <a:t>  set(&lt;</a:t>
            </a:r>
            <a:r>
              <a:rPr lang="en-US" altLang="zh-TW"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&gt; &lt;</a:t>
            </a:r>
            <a:r>
              <a:rPr lang="en-US" altLang="zh-TW" dirty="0" err="1">
                <a:solidFill>
                  <a:srgbClr val="4E5865"/>
                </a:solidFill>
                <a:latin typeface="Courier New"/>
                <a:ea typeface="新細明體"/>
                <a:cs typeface="Courier New"/>
              </a:rPr>
              <a:t>variable_value</a:t>
            </a:r>
            <a:r>
              <a:rPr lang="en-US" altLang="zh-TW" dirty="0">
                <a:solidFill>
                  <a:srgbClr val="4E5865"/>
                </a:solidFill>
                <a:latin typeface="Courier New"/>
                <a:ea typeface="新細明體"/>
                <a:cs typeface="Courier New"/>
              </a:rPr>
              <a:t>&gt;)</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ea typeface="新細明體"/>
                <a:cs typeface="Courier New"/>
              </a:rPr>
              <a:t>Variable dereferencing:</a:t>
            </a:r>
          </a:p>
          <a:p>
            <a:pPr marL="400050" lvl="1" indent="0">
              <a:buNone/>
            </a:pP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61</a:t>
            </a:fld>
            <a:endParaRPr lang="en-US" dirty="0"/>
          </a:p>
        </p:txBody>
      </p:sp>
      <p:pic>
        <p:nvPicPr>
          <p:cNvPr id="8" name="Picture 7">
            <a:extLst>
              <a:ext uri="{FF2B5EF4-FFF2-40B4-BE49-F238E27FC236}">
                <a16:creationId xmlns:a16="http://schemas.microsoft.com/office/drawing/2014/main" id="{03E2F09A-5FB1-4AF9-9F1D-61302B1ADCC2}"/>
              </a:ext>
            </a:extLst>
          </p:cNvPr>
          <p:cNvPicPr>
            <a:picLocks noChangeAspect="1"/>
          </p:cNvPicPr>
          <p:nvPr/>
        </p:nvPicPr>
        <p:blipFill>
          <a:blip r:embed="rId3"/>
          <a:stretch>
            <a:fillRect/>
          </a:stretch>
        </p:blipFill>
        <p:spPr>
          <a:xfrm>
            <a:off x="739239" y="4278321"/>
            <a:ext cx="6867525" cy="1323975"/>
          </a:xfrm>
          <a:prstGeom prst="rect">
            <a:avLst/>
          </a:prstGeom>
        </p:spPr>
      </p:pic>
      <p:pic>
        <p:nvPicPr>
          <p:cNvPr id="9" name="Picture 8">
            <a:extLst>
              <a:ext uri="{FF2B5EF4-FFF2-40B4-BE49-F238E27FC236}">
                <a16:creationId xmlns:a16="http://schemas.microsoft.com/office/drawing/2014/main" id="{E1ED93C4-3046-44FF-A1A5-6FACFE5F364E}"/>
              </a:ext>
            </a:extLst>
          </p:cNvPr>
          <p:cNvPicPr>
            <a:picLocks noChangeAspect="1"/>
          </p:cNvPicPr>
          <p:nvPr/>
        </p:nvPicPr>
        <p:blipFill>
          <a:blip r:embed="rId4"/>
          <a:stretch>
            <a:fillRect/>
          </a:stretch>
        </p:blipFill>
        <p:spPr>
          <a:xfrm>
            <a:off x="739239" y="5906748"/>
            <a:ext cx="7315200" cy="304800"/>
          </a:xfrm>
          <a:prstGeom prst="rect">
            <a:avLst/>
          </a:prstGeom>
        </p:spPr>
      </p:pic>
    </p:spTree>
    <p:extLst>
      <p:ext uri="{BB962C8B-B14F-4D97-AF65-F5344CB8AC3E}">
        <p14:creationId xmlns:p14="http://schemas.microsoft.com/office/powerpoint/2010/main" val="32705999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strings/lists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Without “”</a:t>
            </a:r>
          </a:p>
          <a:p>
            <a:pPr marL="742950" lvl="1" indent="-342900">
              <a:buBlip>
                <a:blip r:embed="rId2"/>
              </a:buBlip>
            </a:pPr>
            <a:r>
              <a:rPr lang="en-US" altLang="zh-TW" dirty="0">
                <a:solidFill>
                  <a:srgbClr val="4E5865"/>
                </a:solidFill>
                <a:ea typeface="新細明體"/>
                <a:cs typeface="Courier New"/>
              </a:rPr>
              <a:t>A list in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is items with ; separation</a:t>
            </a:r>
          </a:p>
          <a:p>
            <a:pPr marL="742950" lvl="1" indent="-342900">
              <a:buBlip>
                <a:blip r:embed="rId2"/>
              </a:buBlip>
            </a:pPr>
            <a:r>
              <a:rPr lang="en-US" altLang="zh-TW" sz="2400" dirty="0">
                <a:solidFill>
                  <a:srgbClr val="4E5865"/>
                </a:solidFill>
                <a:ea typeface="新細明體"/>
                <a:cs typeface="Courier New"/>
              </a:rPr>
              <a:t>String is a list with single item</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62</a:t>
            </a:fld>
            <a:endParaRPr lang="en-US" dirty="0"/>
          </a:p>
        </p:txBody>
      </p:sp>
      <p:pic>
        <p:nvPicPr>
          <p:cNvPr id="6" name="Picture 5">
            <a:extLst>
              <a:ext uri="{FF2B5EF4-FFF2-40B4-BE49-F238E27FC236}">
                <a16:creationId xmlns:a16="http://schemas.microsoft.com/office/drawing/2014/main" id="{7E325AE6-5152-4E60-8E48-CFA39778E347}"/>
              </a:ext>
            </a:extLst>
          </p:cNvPr>
          <p:cNvPicPr>
            <a:picLocks noChangeAspect="1"/>
          </p:cNvPicPr>
          <p:nvPr/>
        </p:nvPicPr>
        <p:blipFill rotWithShape="1">
          <a:blip r:embed="rId3"/>
          <a:srcRect t="-5249" b="5249"/>
          <a:stretch/>
        </p:blipFill>
        <p:spPr>
          <a:xfrm>
            <a:off x="578959" y="2304653"/>
            <a:ext cx="7229475" cy="1371600"/>
          </a:xfrm>
          <a:prstGeom prst="rect">
            <a:avLst/>
          </a:prstGeom>
        </p:spPr>
      </p:pic>
      <p:pic>
        <p:nvPicPr>
          <p:cNvPr id="9" name="Picture 8">
            <a:extLst>
              <a:ext uri="{FF2B5EF4-FFF2-40B4-BE49-F238E27FC236}">
                <a16:creationId xmlns:a16="http://schemas.microsoft.com/office/drawing/2014/main" id="{09FD481C-A66F-4D39-9745-9A919EE18446}"/>
              </a:ext>
            </a:extLst>
          </p:cNvPr>
          <p:cNvPicPr>
            <a:picLocks noChangeAspect="1"/>
          </p:cNvPicPr>
          <p:nvPr/>
        </p:nvPicPr>
        <p:blipFill>
          <a:blip r:embed="rId4"/>
          <a:stretch>
            <a:fillRect/>
          </a:stretch>
        </p:blipFill>
        <p:spPr>
          <a:xfrm>
            <a:off x="578959" y="3833269"/>
            <a:ext cx="5353050" cy="171450"/>
          </a:xfrm>
          <a:prstGeom prst="rect">
            <a:avLst/>
          </a:prstGeom>
        </p:spPr>
      </p:pic>
      <p:pic>
        <p:nvPicPr>
          <p:cNvPr id="12" name="Picture 11">
            <a:extLst>
              <a:ext uri="{FF2B5EF4-FFF2-40B4-BE49-F238E27FC236}">
                <a16:creationId xmlns:a16="http://schemas.microsoft.com/office/drawing/2014/main" id="{E97F2C47-8E23-416E-928A-EB522E2EA241}"/>
              </a:ext>
            </a:extLst>
          </p:cNvPr>
          <p:cNvPicPr>
            <a:picLocks noChangeAspect="1"/>
          </p:cNvPicPr>
          <p:nvPr/>
        </p:nvPicPr>
        <p:blipFill>
          <a:blip r:embed="rId5"/>
          <a:stretch>
            <a:fillRect/>
          </a:stretch>
        </p:blipFill>
        <p:spPr>
          <a:xfrm>
            <a:off x="564642" y="6050777"/>
            <a:ext cx="5467350" cy="180975"/>
          </a:xfrm>
          <a:prstGeom prst="rect">
            <a:avLst/>
          </a:prstGeom>
        </p:spPr>
      </p:pic>
      <p:pic>
        <p:nvPicPr>
          <p:cNvPr id="14" name="Picture 13">
            <a:extLst>
              <a:ext uri="{FF2B5EF4-FFF2-40B4-BE49-F238E27FC236}">
                <a16:creationId xmlns:a16="http://schemas.microsoft.com/office/drawing/2014/main" id="{042E03CB-ED7C-45B6-BD56-EB9B5D7D9F7F}"/>
              </a:ext>
            </a:extLst>
          </p:cNvPr>
          <p:cNvPicPr>
            <a:picLocks noChangeAspect="1"/>
          </p:cNvPicPr>
          <p:nvPr/>
        </p:nvPicPr>
        <p:blipFill>
          <a:blip r:embed="rId6"/>
          <a:stretch>
            <a:fillRect/>
          </a:stretch>
        </p:blipFill>
        <p:spPr>
          <a:xfrm>
            <a:off x="578959" y="4585762"/>
            <a:ext cx="7048500" cy="1343025"/>
          </a:xfrm>
          <a:prstGeom prst="rect">
            <a:avLst/>
          </a:prstGeom>
        </p:spPr>
      </p:pic>
      <p:sp>
        <p:nvSpPr>
          <p:cNvPr id="15" name="TextBox 14">
            <a:extLst>
              <a:ext uri="{FF2B5EF4-FFF2-40B4-BE49-F238E27FC236}">
                <a16:creationId xmlns:a16="http://schemas.microsoft.com/office/drawing/2014/main" id="{8ED5C7A5-DE47-4689-B83A-85FD4C08972E}"/>
              </a:ext>
            </a:extLst>
          </p:cNvPr>
          <p:cNvSpPr txBox="1"/>
          <p:nvPr/>
        </p:nvSpPr>
        <p:spPr>
          <a:xfrm>
            <a:off x="6031992" y="3749694"/>
            <a:ext cx="5353050" cy="369332"/>
          </a:xfrm>
          <a:prstGeom prst="rect">
            <a:avLst/>
          </a:prstGeom>
          <a:noFill/>
        </p:spPr>
        <p:txBody>
          <a:bodyPr wrap="square" rtlCol="0">
            <a:spAutoFit/>
          </a:bodyPr>
          <a:lstStyle/>
          <a:p>
            <a:r>
              <a:rPr lang="nl-BE" dirty="0"/>
              <a:t>Set(Name “BOB Smith”) -&gt; String ‘Name’=BOB Smith</a:t>
            </a:r>
          </a:p>
        </p:txBody>
      </p:sp>
      <p:sp>
        <p:nvSpPr>
          <p:cNvPr id="16" name="TextBox 15">
            <a:extLst>
              <a:ext uri="{FF2B5EF4-FFF2-40B4-BE49-F238E27FC236}">
                <a16:creationId xmlns:a16="http://schemas.microsoft.com/office/drawing/2014/main" id="{6B0D7BE2-47B9-4CC7-8FAF-A2A56C1EB354}"/>
              </a:ext>
            </a:extLst>
          </p:cNvPr>
          <p:cNvSpPr txBox="1"/>
          <p:nvPr/>
        </p:nvSpPr>
        <p:spPr>
          <a:xfrm>
            <a:off x="6160010" y="5949346"/>
            <a:ext cx="5353050" cy="369332"/>
          </a:xfrm>
          <a:prstGeom prst="rect">
            <a:avLst/>
          </a:prstGeom>
          <a:noFill/>
        </p:spPr>
        <p:txBody>
          <a:bodyPr wrap="square" rtlCol="0">
            <a:spAutoFit/>
          </a:bodyPr>
          <a:lstStyle/>
          <a:p>
            <a:r>
              <a:rPr lang="nl-BE" dirty="0"/>
              <a:t>Set(Name BOB Smith) -&gt; List ‘Name’=</a:t>
            </a:r>
            <a:r>
              <a:rPr lang="nl-BE" dirty="0" err="1"/>
              <a:t>BOB;Smith</a:t>
            </a:r>
            <a:endParaRPr lang="nl-BE" dirty="0"/>
          </a:p>
        </p:txBody>
      </p:sp>
    </p:spTree>
    <p:extLst>
      <p:ext uri="{BB962C8B-B14F-4D97-AF65-F5344CB8AC3E}">
        <p14:creationId xmlns:p14="http://schemas.microsoft.com/office/powerpoint/2010/main" val="535994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commands: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list() - </a:t>
            </a:r>
            <a:r>
              <a:rPr lang="nl-BE" dirty="0"/>
              <a:t>List operations. </a:t>
            </a:r>
            <a:r>
              <a:rPr lang="en-US" dirty="0"/>
              <a:t>A list in </a:t>
            </a:r>
            <a:r>
              <a:rPr lang="en-US" dirty="0" err="1"/>
              <a:t>CMake</a:t>
            </a:r>
            <a:r>
              <a:rPr lang="en-US" dirty="0"/>
              <a:t> is a ; separated group of strings. To create a list the set command can be used. For example, set(var a b c d e) creates a list with </a:t>
            </a:r>
            <a:r>
              <a:rPr lang="en-US" dirty="0" err="1"/>
              <a:t>a;b;c;d;e</a:t>
            </a:r>
            <a:r>
              <a:rPr lang="en-US" dirty="0"/>
              <a:t>, and set(var "a b c d e") creates a string or a list with one item in it. </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a:t>
            </a:r>
            <a:r>
              <a:rPr lang="en-US" altLang="zh-TW" sz="2400" dirty="0">
                <a:solidFill>
                  <a:srgbClr val="4E5865"/>
                </a:solidFill>
                <a:latin typeface="Courier New"/>
                <a:ea typeface="新細明體"/>
                <a:cs typeface="Courier New"/>
              </a:rPr>
              <a:t>tring() - </a:t>
            </a:r>
            <a:r>
              <a:rPr lang="nl-BE" dirty="0"/>
              <a:t>String operations.</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63</a:t>
            </a:fld>
            <a:endParaRPr lang="en-US" dirty="0"/>
          </a:p>
        </p:txBody>
      </p:sp>
    </p:spTree>
    <p:extLst>
      <p:ext uri="{BB962C8B-B14F-4D97-AF65-F5344CB8AC3E}">
        <p14:creationId xmlns:p14="http://schemas.microsoft.com/office/powerpoint/2010/main" val="2249842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graphicFrame>
        <p:nvGraphicFramePr>
          <p:cNvPr id="4" name="Table 4">
            <a:extLst>
              <a:ext uri="{FF2B5EF4-FFF2-40B4-BE49-F238E27FC236}">
                <a16:creationId xmlns:a16="http://schemas.microsoft.com/office/drawing/2014/main" id="{166337E8-4382-4D61-81A6-7351A4F37D3D}"/>
              </a:ext>
            </a:extLst>
          </p:cNvPr>
          <p:cNvGraphicFramePr>
            <a:graphicFrameLocks noGrp="1"/>
          </p:cNvGraphicFramePr>
          <p:nvPr>
            <p:ph idx="1"/>
            <p:extLst>
              <p:ext uri="{D42A27DB-BD31-4B8C-83A1-F6EECF244321}">
                <p14:modId xmlns:p14="http://schemas.microsoft.com/office/powerpoint/2010/main" val="1571263675"/>
              </p:ext>
            </p:extLst>
          </p:nvPr>
        </p:nvGraphicFramePr>
        <p:xfrm>
          <a:off x="720725" y="1349375"/>
          <a:ext cx="11110912" cy="2225040"/>
        </p:xfrm>
        <a:graphic>
          <a:graphicData uri="http://schemas.openxmlformats.org/drawingml/2006/table">
            <a:tbl>
              <a:tblPr firstRow="1" bandRow="1">
                <a:tableStyleId>{5C22544A-7EE6-4342-B048-85BDC9FD1C3A}</a:tableStyleId>
              </a:tblPr>
              <a:tblGrid>
                <a:gridCol w="2777728">
                  <a:extLst>
                    <a:ext uri="{9D8B030D-6E8A-4147-A177-3AD203B41FA5}">
                      <a16:colId xmlns:a16="http://schemas.microsoft.com/office/drawing/2014/main" val="3932384184"/>
                    </a:ext>
                  </a:extLst>
                </a:gridCol>
                <a:gridCol w="2777728">
                  <a:extLst>
                    <a:ext uri="{9D8B030D-6E8A-4147-A177-3AD203B41FA5}">
                      <a16:colId xmlns:a16="http://schemas.microsoft.com/office/drawing/2014/main" val="2228836682"/>
                    </a:ext>
                  </a:extLst>
                </a:gridCol>
                <a:gridCol w="2777728">
                  <a:extLst>
                    <a:ext uri="{9D8B030D-6E8A-4147-A177-3AD203B41FA5}">
                      <a16:colId xmlns:a16="http://schemas.microsoft.com/office/drawing/2014/main" val="2046698492"/>
                    </a:ext>
                  </a:extLst>
                </a:gridCol>
                <a:gridCol w="2777728">
                  <a:extLst>
                    <a:ext uri="{9D8B030D-6E8A-4147-A177-3AD203B41FA5}">
                      <a16:colId xmlns:a16="http://schemas.microsoft.com/office/drawing/2014/main" val="4100893618"/>
                    </a:ext>
                  </a:extLst>
                </a:gridCol>
              </a:tblGrid>
              <a:tr h="370840">
                <a:tc>
                  <a:txBody>
                    <a:bodyPr/>
                    <a:lstStyle/>
                    <a:p>
                      <a:r>
                        <a:rPr lang="nl-BE" dirty="0"/>
                        <a:t>Set </a:t>
                      </a:r>
                      <a:r>
                        <a:rPr lang="nl-BE" dirty="0" err="1"/>
                        <a:t>command</a:t>
                      </a:r>
                      <a:endParaRPr lang="nl-BE" dirty="0"/>
                    </a:p>
                  </a:txBody>
                  <a:tcPr/>
                </a:tc>
                <a:tc>
                  <a:txBody>
                    <a:bodyPr/>
                    <a:lstStyle/>
                    <a:p>
                      <a:r>
                        <a:rPr lang="nl-BE" dirty="0"/>
                        <a:t>Value of VAR</a:t>
                      </a:r>
                    </a:p>
                  </a:txBody>
                  <a:tcPr/>
                </a:tc>
                <a:tc>
                  <a:txBody>
                    <a:bodyPr/>
                    <a:lstStyle/>
                    <a:p>
                      <a:r>
                        <a:rPr lang="nl-BE" dirty="0" err="1"/>
                        <a:t>message</a:t>
                      </a:r>
                      <a:r>
                        <a:rPr lang="nl-BE" dirty="0"/>
                        <a:t>(${VAR})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(“${VAR}”)</a:t>
                      </a:r>
                    </a:p>
                  </a:txBody>
                  <a:tcPr/>
                </a:tc>
                <a:extLst>
                  <a:ext uri="{0D108BD9-81ED-4DB2-BD59-A6C34878D82A}">
                    <a16:rowId xmlns:a16="http://schemas.microsoft.com/office/drawing/2014/main" val="3554282440"/>
                  </a:ext>
                </a:extLst>
              </a:tr>
              <a:tr h="370840">
                <a:tc>
                  <a:txBody>
                    <a:bodyPr/>
                    <a:lstStyle/>
                    <a:p>
                      <a:r>
                        <a:rPr lang="nl-BE" dirty="0"/>
                        <a:t>set(VAR </a:t>
                      </a:r>
                      <a:r>
                        <a:rPr lang="nl-BE" dirty="0" err="1"/>
                        <a:t>aa</a:t>
                      </a:r>
                      <a:r>
                        <a:rPr lang="nl-BE" dirty="0"/>
                        <a:t> </a:t>
                      </a:r>
                      <a:r>
                        <a:rPr lang="nl-BE" dirty="0" err="1"/>
                        <a:t>bb</a:t>
                      </a:r>
                      <a:r>
                        <a:rPr lang="nl-BE" dirty="0"/>
                        <a:t> cc)</a:t>
                      </a:r>
                    </a:p>
                  </a:txBody>
                  <a:tcPr/>
                </a:tc>
                <a:tc>
                  <a:txBody>
                    <a:bodyPr/>
                    <a:lstStyle/>
                    <a:p>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1938625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aa;bb;cc</a:t>
                      </a:r>
                      <a:r>
                        <a:rPr lang="nl-B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454669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4338245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a:t>
                      </a:r>
                      <a:r>
                        <a:rPr lang="nl-BE" dirty="0"/>
                        <a:t> </a:t>
                      </a:r>
                      <a:r>
                        <a:rPr lang="nl-BE" dirty="0" err="1"/>
                        <a:t>bb</a:t>
                      </a:r>
                      <a:r>
                        <a:rPr lang="nl-BE" dirty="0"/>
                        <a:t> cc</a:t>
                      </a:r>
                    </a:p>
                  </a:txBody>
                  <a:tcPr/>
                </a:tc>
                <a:tc>
                  <a:txBody>
                    <a:bodyPr/>
                    <a:lstStyle/>
                    <a:p>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a:t>
                      </a:r>
                      <a:r>
                        <a:rPr lang="nl-BE" dirty="0"/>
                        <a:t> </a:t>
                      </a:r>
                      <a:r>
                        <a:rPr lang="nl-BE" dirty="0" err="1"/>
                        <a:t>bb</a:t>
                      </a:r>
                      <a:r>
                        <a:rPr lang="nl-BE" dirty="0"/>
                        <a:t> cc</a:t>
                      </a:r>
                    </a:p>
                  </a:txBody>
                  <a:tcPr/>
                </a:tc>
                <a:extLst>
                  <a:ext uri="{0D108BD9-81ED-4DB2-BD59-A6C34878D82A}">
                    <a16:rowId xmlns:a16="http://schemas.microsoft.com/office/drawing/2014/main" val="14064051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aa;bb;cc</a:t>
                      </a:r>
                      <a:r>
                        <a:rPr lang="nl-B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673330663"/>
                  </a:ext>
                </a:extLst>
              </a:tr>
            </a:tbl>
          </a:graphicData>
        </a:graphic>
      </p:graphicFrame>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64</a:t>
            </a:fld>
            <a:endParaRPr lang="en-US" dirty="0"/>
          </a:p>
        </p:txBody>
      </p:sp>
    </p:spTree>
    <p:extLst>
      <p:ext uri="{BB962C8B-B14F-4D97-AF65-F5344CB8AC3E}">
        <p14:creationId xmlns:p14="http://schemas.microsoft.com/office/powerpoint/2010/main" val="287724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combined everything as 1 string</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65</a:t>
            </a:fld>
            <a:endParaRPr lang="en-US" dirty="0"/>
          </a:p>
        </p:txBody>
      </p:sp>
      <p:pic>
        <p:nvPicPr>
          <p:cNvPr id="6" name="Picture 5">
            <a:extLst>
              <a:ext uri="{FF2B5EF4-FFF2-40B4-BE49-F238E27FC236}">
                <a16:creationId xmlns:a16="http://schemas.microsoft.com/office/drawing/2014/main" id="{FE227A31-EF34-410A-8D16-FBD0B73BD537}"/>
              </a:ext>
            </a:extLst>
          </p:cNvPr>
          <p:cNvPicPr>
            <a:picLocks noChangeAspect="1"/>
          </p:cNvPicPr>
          <p:nvPr/>
        </p:nvPicPr>
        <p:blipFill>
          <a:blip r:embed="rId3"/>
          <a:stretch>
            <a:fillRect/>
          </a:stretch>
        </p:blipFill>
        <p:spPr>
          <a:xfrm>
            <a:off x="967856" y="3006803"/>
            <a:ext cx="7391400" cy="485775"/>
          </a:xfrm>
          <a:prstGeom prst="rect">
            <a:avLst/>
          </a:prstGeom>
        </p:spPr>
      </p:pic>
      <p:pic>
        <p:nvPicPr>
          <p:cNvPr id="7" name="Picture 6">
            <a:extLst>
              <a:ext uri="{FF2B5EF4-FFF2-40B4-BE49-F238E27FC236}">
                <a16:creationId xmlns:a16="http://schemas.microsoft.com/office/drawing/2014/main" id="{791EA8C6-E203-4621-844C-C51A5A78BD1E}"/>
              </a:ext>
            </a:extLst>
          </p:cNvPr>
          <p:cNvPicPr>
            <a:picLocks noChangeAspect="1"/>
          </p:cNvPicPr>
          <p:nvPr/>
        </p:nvPicPr>
        <p:blipFill>
          <a:blip r:embed="rId4"/>
          <a:stretch>
            <a:fillRect/>
          </a:stretch>
        </p:blipFill>
        <p:spPr>
          <a:xfrm>
            <a:off x="967856" y="1463434"/>
            <a:ext cx="3295650" cy="1323975"/>
          </a:xfrm>
          <a:prstGeom prst="rect">
            <a:avLst/>
          </a:prstGeom>
        </p:spPr>
      </p:pic>
    </p:spTree>
    <p:extLst>
      <p:ext uri="{BB962C8B-B14F-4D97-AF65-F5344CB8AC3E}">
        <p14:creationId xmlns:p14="http://schemas.microsoft.com/office/powerpoint/2010/main" val="3960532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graphicFrame>
        <p:nvGraphicFramePr>
          <p:cNvPr id="4" name="Table 5">
            <a:extLst>
              <a:ext uri="{FF2B5EF4-FFF2-40B4-BE49-F238E27FC236}">
                <a16:creationId xmlns:a16="http://schemas.microsoft.com/office/drawing/2014/main" id="{83E0C571-1590-43C1-AE8A-6A5D52C3C114}"/>
              </a:ext>
            </a:extLst>
          </p:cNvPr>
          <p:cNvGraphicFramePr>
            <a:graphicFrameLocks noGrp="1"/>
          </p:cNvGraphicFramePr>
          <p:nvPr>
            <p:ph idx="1"/>
            <p:extLst>
              <p:ext uri="{D42A27DB-BD31-4B8C-83A1-F6EECF244321}">
                <p14:modId xmlns:p14="http://schemas.microsoft.com/office/powerpoint/2010/main" val="2711957656"/>
              </p:ext>
            </p:extLst>
          </p:nvPr>
        </p:nvGraphicFramePr>
        <p:xfrm>
          <a:off x="720725" y="1349375"/>
          <a:ext cx="11110912" cy="1483360"/>
        </p:xfrm>
        <a:graphic>
          <a:graphicData uri="http://schemas.openxmlformats.org/drawingml/2006/table">
            <a:tbl>
              <a:tblPr firstRow="1" bandRow="1">
                <a:tableStyleId>{5C22544A-7EE6-4342-B048-85BDC9FD1C3A}</a:tableStyleId>
              </a:tblPr>
              <a:tblGrid>
                <a:gridCol w="5555456">
                  <a:extLst>
                    <a:ext uri="{9D8B030D-6E8A-4147-A177-3AD203B41FA5}">
                      <a16:colId xmlns:a16="http://schemas.microsoft.com/office/drawing/2014/main" val="350070327"/>
                    </a:ext>
                  </a:extLst>
                </a:gridCol>
                <a:gridCol w="5555456">
                  <a:extLst>
                    <a:ext uri="{9D8B030D-6E8A-4147-A177-3AD203B41FA5}">
                      <a16:colId xmlns:a16="http://schemas.microsoft.com/office/drawing/2014/main" val="1555261368"/>
                    </a:ext>
                  </a:extLst>
                </a:gridCol>
              </a:tblGrid>
              <a:tr h="370840">
                <a:tc>
                  <a:txBody>
                    <a:bodyPr/>
                    <a:lstStyle/>
                    <a:p>
                      <a:r>
                        <a:rPr lang="nl-BE" dirty="0"/>
                        <a:t>Message </a:t>
                      </a:r>
                      <a:r>
                        <a:rPr lang="nl-BE" dirty="0" err="1"/>
                        <a:t>command</a:t>
                      </a:r>
                      <a:endParaRPr lang="nl-BE" dirty="0"/>
                    </a:p>
                  </a:txBody>
                  <a:tcPr/>
                </a:tc>
                <a:tc>
                  <a:txBody>
                    <a:bodyPr/>
                    <a:lstStyle/>
                    <a:p>
                      <a:r>
                        <a:rPr lang="nl-BE" dirty="0"/>
                        <a:t>Output</a:t>
                      </a:r>
                    </a:p>
                  </a:txBody>
                  <a:tcPr/>
                </a:tc>
                <a:extLst>
                  <a:ext uri="{0D108BD9-81ED-4DB2-BD59-A6C34878D82A}">
                    <a16:rowId xmlns:a16="http://schemas.microsoft.com/office/drawing/2014/main" val="1061766515"/>
                  </a:ext>
                </a:extLst>
              </a:tr>
              <a:tr h="370840">
                <a:tc>
                  <a:txBody>
                    <a:bodyPr/>
                    <a:lstStyle/>
                    <a:p>
                      <a:r>
                        <a:rPr lang="nl-BE" dirty="0" err="1"/>
                        <a:t>message</a:t>
                      </a:r>
                      <a:r>
                        <a:rPr lang="nl-BE" dirty="0"/>
                        <a:t>( NAME ${NAME} ${${NAME}} )</a:t>
                      </a:r>
                    </a:p>
                  </a:txBody>
                  <a:tcPr/>
                </a:tc>
                <a:tc>
                  <a:txBody>
                    <a:bodyPr/>
                    <a:lstStyle/>
                    <a:p>
                      <a:r>
                        <a:rPr lang="nl-BE" dirty="0" err="1"/>
                        <a:t>NAME</a:t>
                      </a:r>
                      <a:r>
                        <a:rPr lang="nl-BE" dirty="0" err="1">
                          <a:solidFill>
                            <a:srgbClr val="C00000"/>
                          </a:solidFill>
                        </a:rPr>
                        <a:t>Alice</a:t>
                      </a:r>
                      <a:r>
                        <a:rPr lang="nl-BE" dirty="0" err="1"/>
                        <a:t>Bob</a:t>
                      </a:r>
                      <a:endParaRPr lang="nl-BE" dirty="0"/>
                    </a:p>
                  </a:txBody>
                  <a:tcPr/>
                </a:tc>
                <a:extLst>
                  <a:ext uri="{0D108BD9-81ED-4DB2-BD59-A6C34878D82A}">
                    <a16:rowId xmlns:a16="http://schemas.microsoft.com/office/drawing/2014/main" val="1219292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 NAME${NAME}${${NAME}}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NAME</a:t>
                      </a:r>
                      <a:r>
                        <a:rPr lang="nl-BE" dirty="0" err="1">
                          <a:solidFill>
                            <a:srgbClr val="C00000"/>
                          </a:solidFill>
                        </a:rPr>
                        <a:t>Alice</a:t>
                      </a:r>
                      <a:r>
                        <a:rPr lang="nl-BE" dirty="0" err="1"/>
                        <a:t>Bob</a:t>
                      </a:r>
                      <a:endParaRPr lang="nl-BE" dirty="0"/>
                    </a:p>
                  </a:txBody>
                  <a:tcPr/>
                </a:tc>
                <a:extLst>
                  <a:ext uri="{0D108BD9-81ED-4DB2-BD59-A6C34878D82A}">
                    <a16:rowId xmlns:a16="http://schemas.microsoft.com/office/drawing/2014/main" val="10152588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 “NAME ${NAME} ${${NAME}}“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NAME </a:t>
                      </a:r>
                      <a:r>
                        <a:rPr lang="nl-BE" dirty="0">
                          <a:solidFill>
                            <a:srgbClr val="C00000"/>
                          </a:solidFill>
                        </a:rPr>
                        <a:t>Alice </a:t>
                      </a:r>
                      <a:r>
                        <a:rPr lang="nl-BE" dirty="0"/>
                        <a:t>Bob</a:t>
                      </a:r>
                    </a:p>
                  </a:txBody>
                  <a:tcPr/>
                </a:tc>
                <a:extLst>
                  <a:ext uri="{0D108BD9-81ED-4DB2-BD59-A6C34878D82A}">
                    <a16:rowId xmlns:a16="http://schemas.microsoft.com/office/drawing/2014/main" val="2406597615"/>
                  </a:ext>
                </a:extLst>
              </a:tr>
            </a:tbl>
          </a:graphicData>
        </a:graphic>
      </p:graphicFrame>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66</a:t>
            </a:fld>
            <a:endParaRPr lang="en-US" dirty="0"/>
          </a:p>
        </p:txBody>
      </p:sp>
    </p:spTree>
    <p:extLst>
      <p:ext uri="{BB962C8B-B14F-4D97-AF65-F5344CB8AC3E}">
        <p14:creationId xmlns:p14="http://schemas.microsoft.com/office/powerpoint/2010/main" val="24948252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Generator expressions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67</a:t>
            </a:fld>
            <a:endParaRPr lang="en-US" dirty="0"/>
          </a:p>
        </p:txBody>
      </p:sp>
      <p:sp>
        <p:nvSpPr>
          <p:cNvPr id="8" name="Tijdelijke aanduiding voor inhoud 2">
            <a:extLst>
              <a:ext uri="{FF2B5EF4-FFF2-40B4-BE49-F238E27FC236}">
                <a16:creationId xmlns:a16="http://schemas.microsoft.com/office/drawing/2014/main" id="{DCFADF3C-A61B-4F89-843E-A8BB0F02FB48}"/>
              </a:ext>
            </a:extLst>
          </p:cNvPr>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Variable                             ${VAR}</a:t>
            </a:r>
          </a:p>
          <a:p>
            <a:pPr marL="742950" lvl="1" indent="-342900">
              <a:buBlip>
                <a:blip r:embed="rId2"/>
              </a:buBlip>
            </a:pPr>
            <a:r>
              <a:rPr lang="en-US" altLang="zh-TW" dirty="0">
                <a:solidFill>
                  <a:srgbClr val="4E5865"/>
                </a:solidFill>
                <a:ea typeface="新細明體"/>
                <a:cs typeface="Courier New"/>
              </a:rPr>
              <a:t>Generator Expressions:  $&lt;</a:t>
            </a:r>
            <a:r>
              <a:rPr lang="en-US" altLang="zh-TW" dirty="0" err="1">
                <a:solidFill>
                  <a:srgbClr val="4E5865"/>
                </a:solidFill>
                <a:ea typeface="新細明體"/>
                <a:cs typeface="Courier New"/>
              </a:rPr>
              <a:t>TARGET_FILE:library</a:t>
            </a:r>
            <a:r>
              <a:rPr lang="en-US" altLang="zh-TW" dirty="0">
                <a:solidFill>
                  <a:srgbClr val="4E5865"/>
                </a:solidFill>
                <a:ea typeface="新細明體"/>
                <a:cs typeface="Courier New"/>
              </a:rPr>
              <a:t>&gt;</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Generator expressions are evaluated during build system generation to produce information specific to each build configuration. They have the form $&lt;...&gt;. For example: </a:t>
            </a:r>
          </a:p>
          <a:p>
            <a:pPr marL="400050" lvl="1" indent="0">
              <a:buNone/>
            </a:pPr>
            <a:r>
              <a:rPr lang="en-US" altLang="zh-TW" sz="2000" dirty="0" err="1">
                <a:solidFill>
                  <a:srgbClr val="4E5865"/>
                </a:solidFill>
                <a:latin typeface="Courier New" panose="02070309020205020404" pitchFamily="49" charset="0"/>
                <a:ea typeface="新細明體"/>
                <a:cs typeface="Courier New" panose="02070309020205020404" pitchFamily="49" charset="0"/>
              </a:rPr>
              <a:t>target_include_directories</a:t>
            </a:r>
            <a:r>
              <a:rPr lang="en-US" altLang="zh-TW" sz="2000" dirty="0">
                <a:solidFill>
                  <a:srgbClr val="4E5865"/>
                </a:solidFill>
                <a:latin typeface="Courier New" panose="02070309020205020404" pitchFamily="49" charset="0"/>
                <a:ea typeface="新細明體"/>
                <a:cs typeface="Courier New" panose="02070309020205020404" pitchFamily="49" charset="0"/>
              </a:rPr>
              <a:t>(PRIVATE /opt/include/$&lt;CXX_COMPILER_ID&gt;)</a:t>
            </a:r>
          </a:p>
          <a:p>
            <a:pPr marL="400050" lvl="1" indent="0">
              <a:buNone/>
            </a:pPr>
            <a:r>
              <a:rPr lang="en-US" altLang="zh-TW" sz="2400" dirty="0">
                <a:solidFill>
                  <a:srgbClr val="4E5865"/>
                </a:solidFill>
                <a:ea typeface="新細明體"/>
                <a:cs typeface="Courier New"/>
              </a:rPr>
              <a:t>This would expand to /opt/include/GNU etc. depending on the C++ compiler used.</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Generator expressions are allowed in the context of many target properties, such as LINK_LIBRARIES, INCLUDE_DIRECTORIES, COMPILE_DEFINITIONS and others. They may also be used when using commands to populate those properties, such as </a:t>
            </a:r>
            <a:r>
              <a:rPr lang="en-US" altLang="zh-TW" sz="2400" dirty="0" err="1">
                <a:solidFill>
                  <a:srgbClr val="4E5865"/>
                </a:solidFill>
                <a:ea typeface="新細明體"/>
                <a:cs typeface="Courier New"/>
              </a:rPr>
              <a:t>target_link_libraries</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target_include_directories</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target_compile_definitions</a:t>
            </a:r>
            <a:r>
              <a:rPr lang="en-US" altLang="zh-TW" sz="2400" dirty="0">
                <a:solidFill>
                  <a:srgbClr val="4E5865"/>
                </a:solidFill>
                <a:ea typeface="新細明體"/>
                <a:cs typeface="Courier New"/>
              </a:rPr>
              <a:t>() and others. They enable conditional linking, conditional definitions used when compiling, conditional include directories, and more.</a:t>
            </a:r>
          </a:p>
        </p:txBody>
      </p:sp>
    </p:spTree>
    <p:extLst>
      <p:ext uri="{BB962C8B-B14F-4D97-AF65-F5344CB8AC3E}">
        <p14:creationId xmlns:p14="http://schemas.microsoft.com/office/powerpoint/2010/main" val="8392261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Indexing of list starts from 0</a:t>
            </a:r>
          </a:p>
          <a:p>
            <a:pPr marL="742950" lvl="1" indent="-342900">
              <a:buBlip>
                <a:blip r:embed="rId2"/>
              </a:buBlip>
            </a:pPr>
            <a:r>
              <a:rPr lang="en-US" altLang="zh-TW" dirty="0">
                <a:solidFill>
                  <a:srgbClr val="4E5865"/>
                </a:solidFill>
                <a:ea typeface="新細明體"/>
                <a:cs typeface="Courier New"/>
              </a:rPr>
              <a:t>Negative index – indexing done from the end, last index is -1</a:t>
            </a:r>
          </a:p>
          <a:p>
            <a:pPr marL="742950" lvl="1" indent="-342900">
              <a:buBlip>
                <a:blip r:embed="rId2"/>
              </a:buBlip>
            </a:pPr>
            <a:r>
              <a:rPr lang="en-US" altLang="zh-TW" sz="2400" dirty="0">
                <a:solidFill>
                  <a:srgbClr val="4E5865"/>
                </a:solidFill>
                <a:ea typeface="新細明體"/>
                <a:cs typeface="Courier New"/>
              </a:rPr>
              <a:t>List() command</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list(&lt;subcommand&gt;…)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APPEND</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INSERT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FILTER</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GET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JOIN</a:t>
            </a:r>
          </a:p>
          <a:p>
            <a:pPr marL="857250" lvl="2" indent="0">
              <a:buNone/>
            </a:pPr>
            <a:r>
              <a:rPr lang="en-US" altLang="zh-TW" sz="2400" dirty="0">
                <a:solidFill>
                  <a:srgbClr val="4E5865"/>
                </a:solidFill>
                <a:ea typeface="新細明體"/>
                <a:cs typeface="Courier New" panose="02070309020205020404" pitchFamily="49" charset="0"/>
                <a:hlinkClick r:id="rId3"/>
              </a:rPr>
              <a:t>https://cmake.org/cmake/help/latest/command/list.html?highlight=list</a:t>
            </a:r>
            <a:endParaRPr lang="en-US" altLang="zh-TW" sz="2400" dirty="0">
              <a:solidFill>
                <a:srgbClr val="4E5865"/>
              </a:solidFill>
              <a:ea typeface="新細明體"/>
              <a:cs typeface="Courier New" panose="02070309020205020404" pitchFamily="49" charset="0"/>
            </a:endParaRPr>
          </a:p>
          <a:p>
            <a:pPr marL="857250" lvl="2" indent="0">
              <a:buNone/>
            </a:pP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68</a:t>
            </a:fld>
            <a:endParaRPr lang="en-US" dirty="0"/>
          </a:p>
        </p:txBody>
      </p:sp>
    </p:spTree>
    <p:extLst>
      <p:ext uri="{BB962C8B-B14F-4D97-AF65-F5344CB8AC3E}">
        <p14:creationId xmlns:p14="http://schemas.microsoft.com/office/powerpoint/2010/main" val="134635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Items to modify input list</a:t>
            </a:r>
          </a:p>
          <a:p>
            <a:pPr marL="1200150" lvl="2" indent="-342900">
              <a:buBlip>
                <a:blip r:embed="rId2"/>
              </a:buBlip>
            </a:pPr>
            <a:r>
              <a:rPr lang="en-US" altLang="zh-TW" sz="2400" dirty="0">
                <a:solidFill>
                  <a:srgbClr val="4E5865"/>
                </a:solidFill>
                <a:latin typeface="Courier New"/>
                <a:ea typeface="新細明體"/>
                <a:cs typeface="Courier New"/>
              </a:rPr>
              <a:t>APPEND</a:t>
            </a:r>
          </a:p>
          <a:p>
            <a:pPr marL="1200150" lvl="2" indent="-342900">
              <a:buBlip>
                <a:blip r:embed="rId2"/>
              </a:buBlip>
            </a:pPr>
            <a:r>
              <a:rPr lang="en-US" altLang="zh-TW" sz="2400" dirty="0">
                <a:solidFill>
                  <a:srgbClr val="4E5865"/>
                </a:solidFill>
                <a:latin typeface="Courier New"/>
                <a:ea typeface="新細明體"/>
                <a:cs typeface="Courier New"/>
              </a:rPr>
              <a:t>REMOVE_ITEM</a:t>
            </a:r>
          </a:p>
          <a:p>
            <a:pPr marL="1200150" lvl="2" indent="-342900">
              <a:buBlip>
                <a:blip r:embed="rId2"/>
              </a:buBlip>
            </a:pPr>
            <a:r>
              <a:rPr lang="en-US" altLang="zh-TW" sz="2400" dirty="0">
                <a:solidFill>
                  <a:srgbClr val="4E5865"/>
                </a:solidFill>
                <a:latin typeface="Courier New"/>
                <a:ea typeface="新細明體"/>
                <a:cs typeface="Courier New"/>
              </a:rPr>
              <a:t>REMOVE_AT</a:t>
            </a:r>
          </a:p>
          <a:p>
            <a:pPr marL="1200150" lvl="2" indent="-342900">
              <a:buBlip>
                <a:blip r:embed="rId2"/>
              </a:buBlip>
            </a:pPr>
            <a:r>
              <a:rPr lang="en-US" altLang="zh-TW" sz="2400" dirty="0">
                <a:solidFill>
                  <a:srgbClr val="4E5865"/>
                </a:solidFill>
                <a:latin typeface="Courier New"/>
                <a:ea typeface="新細明體"/>
                <a:cs typeface="Courier New"/>
              </a:rPr>
              <a:t>INSERT</a:t>
            </a:r>
          </a:p>
          <a:p>
            <a:pPr marL="1200150" lvl="2" indent="-342900">
              <a:buBlip>
                <a:blip r:embed="rId2"/>
              </a:buBlip>
            </a:pPr>
            <a:r>
              <a:rPr lang="en-US" altLang="zh-TW" sz="2400" dirty="0">
                <a:solidFill>
                  <a:srgbClr val="4E5865"/>
                </a:solidFill>
                <a:latin typeface="Courier New"/>
                <a:ea typeface="新細明體"/>
                <a:cs typeface="Courier New"/>
              </a:rPr>
              <a:t>REVERSE</a:t>
            </a:r>
          </a:p>
          <a:p>
            <a:pPr marL="1200150" lvl="2" indent="-342900">
              <a:buBlip>
                <a:blip r:embed="rId2"/>
              </a:buBlip>
            </a:pPr>
            <a:r>
              <a:rPr lang="en-US" altLang="zh-TW" sz="2400" dirty="0">
                <a:solidFill>
                  <a:srgbClr val="4E5865"/>
                </a:solidFill>
                <a:latin typeface="Courier New"/>
                <a:ea typeface="新細明體"/>
                <a:cs typeface="Courier New"/>
              </a:rPr>
              <a:t>REMOVE_DUPLICATES</a:t>
            </a:r>
          </a:p>
          <a:p>
            <a:pPr marL="1200150" lvl="2" indent="-342900">
              <a:buBlip>
                <a:blip r:embed="rId2"/>
              </a:buBlip>
            </a:pPr>
            <a:r>
              <a:rPr lang="en-US" altLang="zh-TW" sz="2400" dirty="0">
                <a:solidFill>
                  <a:srgbClr val="4E5865"/>
                </a:solidFill>
                <a:latin typeface="Courier New"/>
                <a:ea typeface="新細明體"/>
                <a:cs typeface="Courier New"/>
              </a:rPr>
              <a:t>SORT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69</a:t>
            </a:fld>
            <a:endParaRPr lang="en-US" dirty="0"/>
          </a:p>
        </p:txBody>
      </p:sp>
      <p:sp>
        <p:nvSpPr>
          <p:cNvPr id="6" name="Tijdelijke aanduiding voor inhoud 2">
            <a:extLst>
              <a:ext uri="{FF2B5EF4-FFF2-40B4-BE49-F238E27FC236}">
                <a16:creationId xmlns:a16="http://schemas.microsoft.com/office/drawing/2014/main" id="{93C08440-E556-4DC7-A932-3FFE12F4C5D0}"/>
              </a:ext>
            </a:extLst>
          </p:cNvPr>
          <p:cNvSpPr txBox="1">
            <a:spLocks/>
          </p:cNvSpPr>
          <p:nvPr/>
        </p:nvSpPr>
        <p:spPr>
          <a:xfrm>
            <a:off x="5269991" y="1271016"/>
            <a:ext cx="6646772" cy="4481712"/>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Font typeface="Arial" panose="020B0604020202020204" pitchFamily="34" charset="0"/>
              <a:buBlip>
                <a:blip r:embed="rId2"/>
              </a:buBlip>
            </a:pPr>
            <a:r>
              <a:rPr lang="en-US" altLang="zh-TW" dirty="0">
                <a:solidFill>
                  <a:srgbClr val="4E5865"/>
                </a:solidFill>
                <a:ea typeface="新細明體"/>
              </a:rPr>
              <a:t>Add to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2 items at position 2 and -3</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item 2.7 from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Inset 2 items at position 2</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Reverse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the duplicates</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Sort the list</a:t>
            </a:r>
          </a:p>
        </p:txBody>
      </p:sp>
    </p:spTree>
    <p:extLst>
      <p:ext uri="{BB962C8B-B14F-4D97-AF65-F5344CB8AC3E}">
        <p14:creationId xmlns:p14="http://schemas.microsoft.com/office/powerpoint/2010/main" val="193096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err="1"/>
              <a:t>CMake</a:t>
            </a:r>
            <a:r>
              <a:rPr lang="en-US" dirty="0"/>
              <a:t> is the cross-platform make, </a:t>
            </a:r>
          </a:p>
          <a:p>
            <a:pPr marL="742950" lvl="1" indent="-342900">
              <a:buBlip>
                <a:blip r:embed="rId2"/>
              </a:buBlip>
            </a:pPr>
            <a:r>
              <a:rPr lang="en-US" dirty="0"/>
              <a:t>It is a build system manager</a:t>
            </a:r>
          </a:p>
          <a:p>
            <a:pPr marL="742950" lvl="1" indent="-342900">
              <a:buBlip>
                <a:blip r:embed="rId2"/>
              </a:buBlip>
            </a:pPr>
            <a:r>
              <a:rPr lang="en-US" dirty="0"/>
              <a:t>Can build multiple make systems (like make - default)</a:t>
            </a:r>
          </a:p>
          <a:p>
            <a:pPr marL="742950" lvl="1" indent="-342900">
              <a:buBlip>
                <a:blip r:embed="rId2"/>
              </a:buBlip>
            </a:pPr>
            <a:r>
              <a:rPr lang="en-US" dirty="0"/>
              <a:t>Build systems are called generators</a:t>
            </a:r>
          </a:p>
          <a:p>
            <a:pPr marL="742950" lvl="1" indent="-342900">
              <a:buBlip>
                <a:blip r:embed="rId2"/>
              </a:buBlip>
            </a:pPr>
            <a:r>
              <a:rPr lang="en-US" dirty="0"/>
              <a:t>Provides possibilities to manage all unit tests (</a:t>
            </a:r>
            <a:r>
              <a:rPr lang="en-US" dirty="0" err="1"/>
              <a:t>ctest</a:t>
            </a:r>
            <a:r>
              <a:rPr lang="en-US" dirty="0"/>
              <a:t>)</a:t>
            </a:r>
          </a:p>
          <a:p>
            <a:pPr marL="742950" lvl="1" indent="-342900">
              <a:buBlip>
                <a:blip r:embed="rId2"/>
              </a:buBlip>
            </a:pPr>
            <a:endParaRPr lang="en-US" dirty="0"/>
          </a:p>
          <a:p>
            <a:pPr marL="742950" lvl="1" indent="-342900">
              <a:buBlip>
                <a:blip r:embed="rId2"/>
              </a:buBlip>
            </a:pPr>
            <a:r>
              <a:rPr lang="en-US" dirty="0"/>
              <a:t>Why </a:t>
            </a:r>
            <a:r>
              <a:rPr lang="en-US" dirty="0" err="1"/>
              <a:t>CMake</a:t>
            </a:r>
            <a:r>
              <a:rPr lang="en-US" dirty="0"/>
              <a:t>?</a:t>
            </a:r>
          </a:p>
          <a:p>
            <a:pPr marL="1200150" lvl="2" indent="-342900">
              <a:buBlip>
                <a:blip r:embed="rId2"/>
              </a:buBlip>
            </a:pPr>
            <a:r>
              <a:rPr lang="en-US" sz="2400" dirty="0"/>
              <a:t>Open source</a:t>
            </a:r>
          </a:p>
          <a:p>
            <a:pPr marL="1200150" lvl="2" indent="-342900">
              <a:buBlip>
                <a:blip r:embed="rId2"/>
              </a:buBlip>
            </a:pPr>
            <a:r>
              <a:rPr lang="en-US" sz="2400" dirty="0"/>
              <a:t>Can be used for multiple programming languages</a:t>
            </a:r>
          </a:p>
          <a:p>
            <a:pPr marL="742950" lvl="1" indent="-342900">
              <a:buBlip>
                <a:blip r:embed="rId2"/>
              </a:buBlip>
            </a:pPr>
            <a:endParaRPr lang="en-US" dirty="0"/>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CMake</a:t>
            </a:r>
            <a:endParaRPr lang="nl-BE" dirty="0">
              <a:ea typeface="+mj-lt"/>
              <a:cs typeface="+mj-lt"/>
            </a:endParaRPr>
          </a:p>
        </p:txBody>
      </p:sp>
    </p:spTree>
    <p:extLst>
      <p:ext uri="{BB962C8B-B14F-4D97-AF65-F5344CB8AC3E}">
        <p14:creationId xmlns:p14="http://schemas.microsoft.com/office/powerpoint/2010/main" val="3081845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70</a:t>
            </a:fld>
            <a:endParaRPr lang="en-US" dirty="0"/>
          </a:p>
        </p:txBody>
      </p:sp>
      <p:pic>
        <p:nvPicPr>
          <p:cNvPr id="6" name="Picture 5">
            <a:extLst>
              <a:ext uri="{FF2B5EF4-FFF2-40B4-BE49-F238E27FC236}">
                <a16:creationId xmlns:a16="http://schemas.microsoft.com/office/drawing/2014/main" id="{DF98E033-6F21-4AFE-AE07-786171C1142A}"/>
              </a:ext>
            </a:extLst>
          </p:cNvPr>
          <p:cNvPicPr>
            <a:picLocks noChangeAspect="1"/>
          </p:cNvPicPr>
          <p:nvPr/>
        </p:nvPicPr>
        <p:blipFill rotWithShape="1">
          <a:blip r:embed="rId2"/>
          <a:srcRect t="-10042" b="10042"/>
          <a:stretch/>
        </p:blipFill>
        <p:spPr>
          <a:xfrm>
            <a:off x="739239" y="1091374"/>
            <a:ext cx="3448050" cy="3943350"/>
          </a:xfrm>
          <a:prstGeom prst="rect">
            <a:avLst/>
          </a:prstGeom>
        </p:spPr>
      </p:pic>
      <p:pic>
        <p:nvPicPr>
          <p:cNvPr id="11" name="Picture 10">
            <a:extLst>
              <a:ext uri="{FF2B5EF4-FFF2-40B4-BE49-F238E27FC236}">
                <a16:creationId xmlns:a16="http://schemas.microsoft.com/office/drawing/2014/main" id="{711F60E8-9840-4AB3-AC7C-010605226B9E}"/>
              </a:ext>
            </a:extLst>
          </p:cNvPr>
          <p:cNvPicPr>
            <a:picLocks noChangeAspect="1"/>
          </p:cNvPicPr>
          <p:nvPr/>
        </p:nvPicPr>
        <p:blipFill>
          <a:blip r:embed="rId3"/>
          <a:stretch>
            <a:fillRect/>
          </a:stretch>
        </p:blipFill>
        <p:spPr>
          <a:xfrm>
            <a:off x="4460374" y="3063049"/>
            <a:ext cx="2076450" cy="1047750"/>
          </a:xfrm>
          <a:prstGeom prst="rect">
            <a:avLst/>
          </a:prstGeom>
        </p:spPr>
      </p:pic>
      <p:sp>
        <p:nvSpPr>
          <p:cNvPr id="12" name="Tijdelijke aanduiding voor inhoud 2">
            <a:extLst>
              <a:ext uri="{FF2B5EF4-FFF2-40B4-BE49-F238E27FC236}">
                <a16:creationId xmlns:a16="http://schemas.microsoft.com/office/drawing/2014/main" id="{58BB90A0-46AB-4DEB-876B-520C953007FE}"/>
              </a:ext>
            </a:extLst>
          </p:cNvPr>
          <p:cNvSpPr txBox="1">
            <a:spLocks noGrp="1"/>
          </p:cNvSpPr>
          <p:nvPr>
            <p:ph idx="1"/>
          </p:nvPr>
        </p:nvSpPr>
        <p:spPr>
          <a:xfrm>
            <a:off x="6638544" y="1652704"/>
            <a:ext cx="5425440" cy="4728401"/>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Font typeface="Arial" panose="020B0604020202020204" pitchFamily="34" charset="0"/>
              <a:buBlip>
                <a:blip r:embed="rId4"/>
              </a:buBlip>
            </a:pPr>
            <a:r>
              <a:rPr lang="en-US" altLang="zh-TW" dirty="0">
                <a:solidFill>
                  <a:srgbClr val="4E5865"/>
                </a:solidFill>
                <a:ea typeface="新細明體"/>
              </a:rPr>
              <a:t>Add to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2 items at position 2 and -3</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item 2.7 from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Inset 2 items at position 2</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Reverse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the duplicates</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Sort the list</a:t>
            </a:r>
          </a:p>
        </p:txBody>
      </p:sp>
      <p:sp>
        <p:nvSpPr>
          <p:cNvPr id="13" name="TextBox 12">
            <a:extLst>
              <a:ext uri="{FF2B5EF4-FFF2-40B4-BE49-F238E27FC236}">
                <a16:creationId xmlns:a16="http://schemas.microsoft.com/office/drawing/2014/main" id="{F067C2D6-29D4-444B-B372-D4A030D34F7C}"/>
              </a:ext>
            </a:extLst>
          </p:cNvPr>
          <p:cNvSpPr txBox="1"/>
          <p:nvPr/>
        </p:nvSpPr>
        <p:spPr>
          <a:xfrm>
            <a:off x="4758780" y="2053539"/>
            <a:ext cx="1589354" cy="461665"/>
          </a:xfrm>
          <a:prstGeom prst="rect">
            <a:avLst/>
          </a:prstGeom>
          <a:solidFill>
            <a:srgbClr val="DB6D32"/>
          </a:solidFill>
        </p:spPr>
        <p:txBody>
          <a:bodyPr wrap="square" rtlCol="0">
            <a:spAutoFit/>
          </a:bodyPr>
          <a:lstStyle/>
          <a:p>
            <a:r>
              <a:rPr lang="nl-BE" sz="2400" b="1" dirty="0"/>
              <a:t>example9</a:t>
            </a:r>
          </a:p>
        </p:txBody>
      </p:sp>
    </p:spTree>
    <p:extLst>
      <p:ext uri="{BB962C8B-B14F-4D97-AF65-F5344CB8AC3E}">
        <p14:creationId xmlns:p14="http://schemas.microsoft.com/office/powerpoint/2010/main" val="497378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set( VAR a b </a:t>
            </a:r>
            <a:r>
              <a:rPr lang="en-US" altLang="zh-TW" sz="2400" dirty="0" err="1">
                <a:solidFill>
                  <a:srgbClr val="4E5865"/>
                </a:solidFill>
                <a:ea typeface="新細明體"/>
              </a:rPr>
              <a:t>c;d</a:t>
            </a:r>
            <a:r>
              <a:rPr lang="en-US" altLang="zh-TW" sz="2400" dirty="0">
                <a:solidFill>
                  <a:srgbClr val="4E5865"/>
                </a:solidFill>
                <a:ea typeface="新細明體"/>
              </a:rPr>
              <a:t> "</a:t>
            </a:r>
            <a:r>
              <a:rPr lang="en-US" altLang="zh-TW" sz="2400" dirty="0" err="1">
                <a:solidFill>
                  <a:srgbClr val="4E5865"/>
                </a:solidFill>
                <a:ea typeface="新細明體"/>
              </a:rPr>
              <a:t>e;f</a:t>
            </a:r>
            <a:r>
              <a:rPr lang="en-US" altLang="zh-TW" sz="2400" dirty="0">
                <a:solidFill>
                  <a:srgbClr val="4E5865"/>
                </a:solidFill>
                <a:ea typeface="新細明體"/>
              </a:rPr>
              <a:t>" 2.7 "Hello There" )</a:t>
            </a:r>
          </a:p>
          <a:p>
            <a:pPr marL="742950" lvl="1" indent="-342900">
              <a:buBlip>
                <a:blip r:embed="rId2"/>
              </a:buBlip>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71</a:t>
            </a:fld>
            <a:endParaRPr lang="en-US" dirty="0"/>
          </a:p>
        </p:txBody>
      </p:sp>
      <p:graphicFrame>
        <p:nvGraphicFramePr>
          <p:cNvPr id="4" name="Table 4">
            <a:extLst>
              <a:ext uri="{FF2B5EF4-FFF2-40B4-BE49-F238E27FC236}">
                <a16:creationId xmlns:a16="http://schemas.microsoft.com/office/drawing/2014/main" id="{6B45E4EB-8D63-4DC0-8840-5E14753A8867}"/>
              </a:ext>
            </a:extLst>
          </p:cNvPr>
          <p:cNvGraphicFramePr>
            <a:graphicFrameLocks noGrp="1"/>
          </p:cNvGraphicFramePr>
          <p:nvPr>
            <p:extLst>
              <p:ext uri="{D42A27DB-BD31-4B8C-83A1-F6EECF244321}">
                <p14:modId xmlns:p14="http://schemas.microsoft.com/office/powerpoint/2010/main" val="1146444838"/>
              </p:ext>
            </p:extLst>
          </p:nvPr>
        </p:nvGraphicFramePr>
        <p:xfrm>
          <a:off x="632968" y="1664948"/>
          <a:ext cx="9955784" cy="2989348"/>
        </p:xfrm>
        <a:graphic>
          <a:graphicData uri="http://schemas.openxmlformats.org/drawingml/2006/table">
            <a:tbl>
              <a:tblPr firstRow="1" bandRow="1">
                <a:tableStyleId>{5C22544A-7EE6-4342-B048-85BDC9FD1C3A}</a:tableStyleId>
              </a:tblPr>
              <a:tblGrid>
                <a:gridCol w="3201555">
                  <a:extLst>
                    <a:ext uri="{9D8B030D-6E8A-4147-A177-3AD203B41FA5}">
                      <a16:colId xmlns:a16="http://schemas.microsoft.com/office/drawing/2014/main" val="855307948"/>
                    </a:ext>
                  </a:extLst>
                </a:gridCol>
                <a:gridCol w="2922893">
                  <a:extLst>
                    <a:ext uri="{9D8B030D-6E8A-4147-A177-3AD203B41FA5}">
                      <a16:colId xmlns:a16="http://schemas.microsoft.com/office/drawing/2014/main" val="2232348950"/>
                    </a:ext>
                  </a:extLst>
                </a:gridCol>
                <a:gridCol w="3831336">
                  <a:extLst>
                    <a:ext uri="{9D8B030D-6E8A-4147-A177-3AD203B41FA5}">
                      <a16:colId xmlns:a16="http://schemas.microsoft.com/office/drawing/2014/main" val="1873806963"/>
                    </a:ext>
                  </a:extLst>
                </a:gridCol>
              </a:tblGrid>
              <a:tr h="0">
                <a:tc>
                  <a:txBody>
                    <a:bodyPr/>
                    <a:lstStyle/>
                    <a:p>
                      <a:r>
                        <a:rPr lang="nl-BE" dirty="0"/>
                        <a:t>List </a:t>
                      </a:r>
                      <a:r>
                        <a:rPr lang="nl-BE" dirty="0" err="1"/>
                        <a:t>commands</a:t>
                      </a:r>
                      <a:endParaRPr lang="nl-BE" dirty="0"/>
                    </a:p>
                  </a:txBody>
                  <a:tcPr/>
                </a:tc>
                <a:tc>
                  <a:txBody>
                    <a:bodyPr/>
                    <a:lstStyle/>
                    <a:p>
                      <a:r>
                        <a:rPr lang="nl-BE" dirty="0"/>
                        <a:t>Output</a:t>
                      </a:r>
                    </a:p>
                  </a:txBody>
                  <a:tcPr/>
                </a:tc>
                <a:tc>
                  <a:txBody>
                    <a:bodyPr/>
                    <a:lstStyle/>
                    <a:p>
                      <a:r>
                        <a:rPr lang="nl-BE" dirty="0"/>
                        <a:t>Action</a:t>
                      </a:r>
                    </a:p>
                  </a:txBody>
                  <a:tcPr/>
                </a:tc>
                <a:extLst>
                  <a:ext uri="{0D108BD9-81ED-4DB2-BD59-A6C34878D82A}">
                    <a16:rowId xmlns:a16="http://schemas.microsoft.com/office/drawing/2014/main" val="112457951"/>
                  </a:ext>
                </a:extLst>
              </a:tr>
              <a:tr h="185420">
                <a:tc>
                  <a:txBody>
                    <a:bodyPr/>
                    <a:lstStyle/>
                    <a:p>
                      <a:r>
                        <a:rPr lang="nl-BE" dirty="0"/>
                        <a:t>list(APPEND VAR 1.6 XX)</a:t>
                      </a:r>
                    </a:p>
                  </a:txBody>
                  <a:tcPr/>
                </a:tc>
                <a:tc>
                  <a:txBody>
                    <a:bodyPr/>
                    <a:lstStyle/>
                    <a:p>
                      <a:r>
                        <a:rPr lang="nl-BE" dirty="0"/>
                        <a:t>abcdef2.7Hello There1.6XX</a:t>
                      </a:r>
                    </a:p>
                  </a:txBody>
                  <a:tcPr/>
                </a:tc>
                <a:tc>
                  <a:txBody>
                    <a:bodyPr/>
                    <a:lstStyle/>
                    <a:p>
                      <a:pPr marL="0" lvl="0" indent="-57150">
                        <a:buFont typeface="Arial" panose="020B0604020202020204" pitchFamily="34" charset="0"/>
                        <a:buNone/>
                      </a:pPr>
                      <a:r>
                        <a:rPr lang="en-US" altLang="zh-TW" dirty="0">
                          <a:solidFill>
                            <a:schemeClr val="tx1"/>
                          </a:solidFill>
                          <a:ea typeface="新細明體"/>
                        </a:rPr>
                        <a:t>Add to the list</a:t>
                      </a:r>
                    </a:p>
                  </a:txBody>
                  <a:tcPr/>
                </a:tc>
                <a:extLst>
                  <a:ext uri="{0D108BD9-81ED-4DB2-BD59-A6C34878D82A}">
                    <a16:rowId xmlns:a16="http://schemas.microsoft.com/office/drawing/2014/main" val="3044490724"/>
                  </a:ext>
                </a:extLst>
              </a:tr>
              <a:tr h="370840">
                <a:tc>
                  <a:txBody>
                    <a:bodyPr/>
                    <a:lstStyle/>
                    <a:p>
                      <a:r>
                        <a:rPr lang="nl-BE" dirty="0"/>
                        <a:t>list(REMOVE_AT VAR 2 -3)</a:t>
                      </a:r>
                    </a:p>
                  </a:txBody>
                  <a:tcPr/>
                </a:tc>
                <a:tc>
                  <a:txBody>
                    <a:bodyPr/>
                    <a:lstStyle/>
                    <a:p>
                      <a:r>
                        <a:rPr lang="nl-BE" dirty="0"/>
                        <a:t>abdef2.71.6XX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Remove 2 items at position 2 and -3</a:t>
                      </a:r>
                    </a:p>
                  </a:txBody>
                  <a:tcPr/>
                </a:tc>
                <a:extLst>
                  <a:ext uri="{0D108BD9-81ED-4DB2-BD59-A6C34878D82A}">
                    <a16:rowId xmlns:a16="http://schemas.microsoft.com/office/drawing/2014/main" val="1585746448"/>
                  </a:ext>
                </a:extLst>
              </a:tr>
              <a:tr h="370840">
                <a:tc>
                  <a:txBody>
                    <a:bodyPr/>
                    <a:lstStyle/>
                    <a:p>
                      <a:r>
                        <a:rPr lang="nl-BE" dirty="0"/>
                        <a:t>list(REMOVE_ITEM VAR a 2.7)</a:t>
                      </a:r>
                    </a:p>
                  </a:txBody>
                  <a:tcPr/>
                </a:tc>
                <a:tc>
                  <a:txBody>
                    <a:bodyPr/>
                    <a:lstStyle/>
                    <a:p>
                      <a:r>
                        <a:rPr lang="nl-BE" dirty="0"/>
                        <a:t>bdef1.6XX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Remove item 2.7 from the list</a:t>
                      </a:r>
                    </a:p>
                  </a:txBody>
                  <a:tcPr/>
                </a:tc>
                <a:extLst>
                  <a:ext uri="{0D108BD9-81ED-4DB2-BD59-A6C34878D82A}">
                    <a16:rowId xmlns:a16="http://schemas.microsoft.com/office/drawing/2014/main" val="3303911016"/>
                  </a:ext>
                </a:extLst>
              </a:tr>
              <a:tr h="370840">
                <a:tc>
                  <a:txBody>
                    <a:bodyPr/>
                    <a:lstStyle/>
                    <a:p>
                      <a:r>
                        <a:rPr lang="nl-BE" dirty="0"/>
                        <a:t>list(INSERT VAR 2 XX 2.7)</a:t>
                      </a:r>
                    </a:p>
                  </a:txBody>
                  <a:tcPr/>
                </a:tc>
                <a:tc>
                  <a:txBody>
                    <a:bodyPr/>
                    <a:lstStyle/>
                    <a:p>
                      <a:r>
                        <a:rPr lang="nl-BE" dirty="0"/>
                        <a:t>bdXX2.7ef1.6XX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Inset 2 items at position 2</a:t>
                      </a:r>
                    </a:p>
                  </a:txBody>
                  <a:tcPr/>
                </a:tc>
                <a:extLst>
                  <a:ext uri="{0D108BD9-81ED-4DB2-BD59-A6C34878D82A}">
                    <a16:rowId xmlns:a16="http://schemas.microsoft.com/office/drawing/2014/main" val="2328474649"/>
                  </a:ext>
                </a:extLst>
              </a:tr>
              <a:tr h="370840">
                <a:tc>
                  <a:txBody>
                    <a:bodyPr/>
                    <a:lstStyle/>
                    <a:p>
                      <a:r>
                        <a:rPr lang="nl-BE" dirty="0"/>
                        <a:t>list(REVERSE VAR)</a:t>
                      </a:r>
                    </a:p>
                  </a:txBody>
                  <a:tcPr/>
                </a:tc>
                <a:tc>
                  <a:txBody>
                    <a:bodyPr/>
                    <a:lstStyle/>
                    <a:p>
                      <a:r>
                        <a:rPr lang="nl-BE" dirty="0"/>
                        <a:t>XX1.6fe2.7XXdb</a:t>
                      </a:r>
                    </a:p>
                  </a:txBody>
                  <a:tcPr/>
                </a:tc>
                <a:tc>
                  <a:txBody>
                    <a:bodyPr/>
                    <a:lstStyle/>
                    <a:p>
                      <a:pPr marL="0" lvl="0" indent="-57150">
                        <a:buFont typeface="Arial" panose="020B0604020202020204" pitchFamily="34" charset="0"/>
                        <a:buNone/>
                      </a:pPr>
                      <a:r>
                        <a:rPr lang="en-US" altLang="zh-TW" dirty="0">
                          <a:solidFill>
                            <a:schemeClr val="tx1"/>
                          </a:solidFill>
                          <a:ea typeface="新細明體"/>
                          <a:cs typeface="Courier New"/>
                        </a:rPr>
                        <a:t>Reverse the list</a:t>
                      </a:r>
                    </a:p>
                  </a:txBody>
                  <a:tcPr/>
                </a:tc>
                <a:extLst>
                  <a:ext uri="{0D108BD9-81ED-4DB2-BD59-A6C34878D82A}">
                    <a16:rowId xmlns:a16="http://schemas.microsoft.com/office/drawing/2014/main" val="2619294983"/>
                  </a:ext>
                </a:extLst>
              </a:tr>
              <a:tr h="370840">
                <a:tc>
                  <a:txBody>
                    <a:bodyPr/>
                    <a:lstStyle/>
                    <a:p>
                      <a:r>
                        <a:rPr lang="nl-BE" dirty="0"/>
                        <a:t>list(REMOVE_DUPLICATES VAR)</a:t>
                      </a:r>
                    </a:p>
                  </a:txBody>
                  <a:tcPr/>
                </a:tc>
                <a:tc>
                  <a:txBody>
                    <a:bodyPr/>
                    <a:lstStyle/>
                    <a:p>
                      <a:r>
                        <a:rPr lang="nl-BE" dirty="0"/>
                        <a:t>XX1.6fe2.7db</a:t>
                      </a:r>
                    </a:p>
                  </a:txBody>
                  <a:tcPr/>
                </a:tc>
                <a:tc>
                  <a:txBody>
                    <a:bodyPr/>
                    <a:lstStyle/>
                    <a:p>
                      <a:pPr marL="0" lvl="0" indent="-57150">
                        <a:buFont typeface="Arial" panose="020B0604020202020204" pitchFamily="34" charset="0"/>
                        <a:buNone/>
                      </a:pPr>
                      <a:r>
                        <a:rPr lang="en-US" altLang="zh-TW" dirty="0">
                          <a:solidFill>
                            <a:schemeClr val="tx1"/>
                          </a:solidFill>
                          <a:ea typeface="新細明體"/>
                          <a:cs typeface="Courier New"/>
                        </a:rPr>
                        <a:t>Remove the duplicates</a:t>
                      </a:r>
                    </a:p>
                  </a:txBody>
                  <a:tcPr/>
                </a:tc>
                <a:extLst>
                  <a:ext uri="{0D108BD9-81ED-4DB2-BD59-A6C34878D82A}">
                    <a16:rowId xmlns:a16="http://schemas.microsoft.com/office/drawing/2014/main" val="517697128"/>
                  </a:ext>
                </a:extLst>
              </a:tr>
              <a:tr h="403628">
                <a:tc>
                  <a:txBody>
                    <a:bodyPr/>
                    <a:lstStyle/>
                    <a:p>
                      <a:r>
                        <a:rPr lang="nl-BE" dirty="0"/>
                        <a:t>list(SORT 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1.62.7XXbdef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ea typeface="新細明體"/>
                          <a:cs typeface="Courier New"/>
                        </a:rPr>
                        <a:t>Sort the list</a:t>
                      </a:r>
                    </a:p>
                  </a:txBody>
                  <a:tcPr/>
                </a:tc>
                <a:extLst>
                  <a:ext uri="{0D108BD9-81ED-4DB2-BD59-A6C34878D82A}">
                    <a16:rowId xmlns:a16="http://schemas.microsoft.com/office/drawing/2014/main" val="1492637716"/>
                  </a:ext>
                </a:extLst>
              </a:tr>
            </a:tbl>
          </a:graphicData>
        </a:graphic>
      </p:graphicFrame>
    </p:spTree>
    <p:extLst>
      <p:ext uri="{BB962C8B-B14F-4D97-AF65-F5344CB8AC3E}">
        <p14:creationId xmlns:p14="http://schemas.microsoft.com/office/powerpoint/2010/main" val="11447393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72</a:t>
            </a:fld>
            <a:endParaRPr lang="en-US" dirty="0"/>
          </a:p>
        </p:txBody>
      </p:sp>
      <p:sp>
        <p:nvSpPr>
          <p:cNvPr id="12" name="TextBox 11">
            <a:extLst>
              <a:ext uri="{FF2B5EF4-FFF2-40B4-BE49-F238E27FC236}">
                <a16:creationId xmlns:a16="http://schemas.microsoft.com/office/drawing/2014/main" id="{75057ECB-1FCE-4F66-B32A-8F88362324E3}"/>
              </a:ext>
            </a:extLst>
          </p:cNvPr>
          <p:cNvSpPr txBox="1"/>
          <p:nvPr/>
        </p:nvSpPr>
        <p:spPr>
          <a:xfrm>
            <a:off x="595627" y="1187537"/>
            <a:ext cx="7484683" cy="369332"/>
          </a:xfrm>
          <a:prstGeom prst="rect">
            <a:avLst/>
          </a:prstGeom>
          <a:noFill/>
        </p:spPr>
        <p:txBody>
          <a:bodyPr wrap="square">
            <a:spAutoFit/>
          </a:bodyPr>
          <a:lstStyle/>
          <a:p>
            <a:pPr marL="400050" lvl="1"/>
            <a:r>
              <a:rPr lang="en-US" altLang="zh-TW" sz="1800" dirty="0">
                <a:solidFill>
                  <a:srgbClr val="4E5865"/>
                </a:solidFill>
                <a:latin typeface="Courier New" panose="02070309020205020404" pitchFamily="49" charset="0"/>
                <a:ea typeface="新細明體"/>
                <a:cs typeface="Courier New" panose="02070309020205020404" pitchFamily="49" charset="0"/>
              </a:rPr>
              <a:t>set( VAR a b </a:t>
            </a:r>
            <a:r>
              <a:rPr lang="en-US" altLang="zh-TW" sz="1800" dirty="0" err="1">
                <a:solidFill>
                  <a:srgbClr val="4E5865"/>
                </a:solidFill>
                <a:latin typeface="Courier New" panose="02070309020205020404" pitchFamily="49" charset="0"/>
                <a:ea typeface="新細明體"/>
                <a:cs typeface="Courier New" panose="02070309020205020404" pitchFamily="49" charset="0"/>
              </a:rPr>
              <a:t>c;d</a:t>
            </a:r>
            <a:r>
              <a:rPr lang="en-US" altLang="zh-TW" sz="1800" dirty="0">
                <a:solidFill>
                  <a:srgbClr val="4E5865"/>
                </a:solidFill>
                <a:latin typeface="Courier New" panose="02070309020205020404" pitchFamily="49" charset="0"/>
                <a:ea typeface="新細明體"/>
                <a:cs typeface="Courier New" panose="02070309020205020404" pitchFamily="49" charset="0"/>
              </a:rPr>
              <a:t> "</a:t>
            </a:r>
            <a:r>
              <a:rPr lang="en-US" altLang="zh-TW" sz="1800" dirty="0" err="1">
                <a:solidFill>
                  <a:srgbClr val="4E5865"/>
                </a:solidFill>
                <a:latin typeface="Courier New" panose="02070309020205020404" pitchFamily="49" charset="0"/>
                <a:ea typeface="新細明體"/>
                <a:cs typeface="Courier New" panose="02070309020205020404" pitchFamily="49" charset="0"/>
              </a:rPr>
              <a:t>e;f</a:t>
            </a:r>
            <a:r>
              <a:rPr lang="en-US" altLang="zh-TW" sz="1800" dirty="0">
                <a:solidFill>
                  <a:srgbClr val="4E5865"/>
                </a:solidFill>
                <a:latin typeface="Courier New" panose="02070309020205020404" pitchFamily="49" charset="0"/>
                <a:ea typeface="新細明體"/>
                <a:cs typeface="Courier New" panose="02070309020205020404" pitchFamily="49" charset="0"/>
              </a:rPr>
              <a:t>" 2.7 "Hello There" )</a:t>
            </a:r>
          </a:p>
        </p:txBody>
      </p:sp>
      <p:pic>
        <p:nvPicPr>
          <p:cNvPr id="16" name="Picture 15">
            <a:extLst>
              <a:ext uri="{FF2B5EF4-FFF2-40B4-BE49-F238E27FC236}">
                <a16:creationId xmlns:a16="http://schemas.microsoft.com/office/drawing/2014/main" id="{2CFC27D5-01D3-49A3-B463-C9E82F3EE849}"/>
              </a:ext>
            </a:extLst>
          </p:cNvPr>
          <p:cNvPicPr>
            <a:picLocks noChangeAspect="1"/>
          </p:cNvPicPr>
          <p:nvPr/>
        </p:nvPicPr>
        <p:blipFill rotWithShape="1">
          <a:blip r:embed="rId2"/>
          <a:srcRect t="-1793" b="1793"/>
          <a:stretch/>
        </p:blipFill>
        <p:spPr>
          <a:xfrm>
            <a:off x="8080310" y="1845406"/>
            <a:ext cx="3387012" cy="2008324"/>
          </a:xfrm>
          <a:prstGeom prst="rect">
            <a:avLst/>
          </a:prstGeom>
        </p:spPr>
      </p:pic>
      <p:pic>
        <p:nvPicPr>
          <p:cNvPr id="18" name="Picture 17">
            <a:extLst>
              <a:ext uri="{FF2B5EF4-FFF2-40B4-BE49-F238E27FC236}">
                <a16:creationId xmlns:a16="http://schemas.microsoft.com/office/drawing/2014/main" id="{405820EE-8E7E-4D91-999A-6A27FFE5796E}"/>
              </a:ext>
            </a:extLst>
          </p:cNvPr>
          <p:cNvPicPr>
            <a:picLocks noChangeAspect="1"/>
          </p:cNvPicPr>
          <p:nvPr/>
        </p:nvPicPr>
        <p:blipFill>
          <a:blip r:embed="rId3"/>
          <a:stretch>
            <a:fillRect/>
          </a:stretch>
        </p:blipFill>
        <p:spPr>
          <a:xfrm>
            <a:off x="1004028" y="1819637"/>
            <a:ext cx="6429375" cy="2333625"/>
          </a:xfrm>
          <a:prstGeom prst="rect">
            <a:avLst/>
          </a:prstGeom>
        </p:spPr>
      </p:pic>
      <p:sp>
        <p:nvSpPr>
          <p:cNvPr id="21" name="TextBox 20">
            <a:extLst>
              <a:ext uri="{FF2B5EF4-FFF2-40B4-BE49-F238E27FC236}">
                <a16:creationId xmlns:a16="http://schemas.microsoft.com/office/drawing/2014/main" id="{BE84BB2A-D791-4012-9436-6847B713BD1C}"/>
              </a:ext>
            </a:extLst>
          </p:cNvPr>
          <p:cNvSpPr txBox="1"/>
          <p:nvPr/>
        </p:nvSpPr>
        <p:spPr>
          <a:xfrm>
            <a:off x="929383" y="4441799"/>
            <a:ext cx="10612584" cy="1754326"/>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list(SUBLIST &lt;list&gt; &lt;begin&gt; &lt;length&gt; &lt;output variable&gt;)</a:t>
            </a:r>
          </a:p>
          <a:p>
            <a:endParaRPr lang="en-US" dirty="0">
              <a:latin typeface="Courier New" panose="02070309020205020404" pitchFamily="49" charset="0"/>
              <a:cs typeface="Courier New" panose="02070309020205020404" pitchFamily="49" charset="0"/>
            </a:endParaRPr>
          </a:p>
          <a:p>
            <a:r>
              <a:rPr lang="en-US" dirty="0"/>
              <a:t>New in version 3.12.</a:t>
            </a:r>
          </a:p>
          <a:p>
            <a:endParaRPr lang="en-US" dirty="0"/>
          </a:p>
          <a:p>
            <a:r>
              <a:rPr lang="en-US" dirty="0"/>
              <a:t>Returns a </a:t>
            </a:r>
            <a:r>
              <a:rPr lang="en-US" dirty="0" err="1"/>
              <a:t>sublist</a:t>
            </a:r>
            <a:r>
              <a:rPr lang="en-US" dirty="0"/>
              <a:t> of the given list. If &lt;length&gt; is 0, an empty list will be returned. If &lt;length&gt; is -1 or the list is smaller than &lt;begin&gt;+&lt;length&gt; then the remaining elements of the list starting at &lt;begin&gt; will be returned.</a:t>
            </a:r>
            <a:endParaRPr lang="nl-BE" dirty="0"/>
          </a:p>
        </p:txBody>
      </p:sp>
    </p:spTree>
    <p:extLst>
      <p:ext uri="{BB962C8B-B14F-4D97-AF65-F5344CB8AC3E}">
        <p14:creationId xmlns:p14="http://schemas.microsoft.com/office/powerpoint/2010/main" val="294075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Negative – if specified element not found</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Current list: 1.6;2.7;XX;b;d;e;f</a:t>
            </a:r>
          </a:p>
          <a:p>
            <a:pPr marL="742950" lvl="1" indent="-342900">
              <a:buBlip>
                <a:blip r:embed="rId2"/>
              </a:buBlip>
            </a:pPr>
            <a:r>
              <a:rPr lang="en-US" altLang="zh-TW" dirty="0">
                <a:solidFill>
                  <a:srgbClr val="4E5865"/>
                </a:solidFill>
                <a:ea typeface="新細明體"/>
                <a:cs typeface="Courier New"/>
              </a:rPr>
              <a:t>Index:             0    1    2   3 4 5 6</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list(JOIN &lt;list&gt; &lt;glue&gt; &lt;output variable&gt;)</a:t>
            </a:r>
          </a:p>
          <a:p>
            <a:pPr marL="400050" lvl="1" indent="0">
              <a:buNone/>
            </a:pPr>
            <a:r>
              <a:rPr lang="en-US" altLang="zh-TW" sz="2400" dirty="0">
                <a:solidFill>
                  <a:srgbClr val="4E5865"/>
                </a:solidFill>
                <a:ea typeface="新細明體"/>
                <a:cs typeface="Courier New"/>
              </a:rPr>
              <a:t>New in version 3.12.</a:t>
            </a:r>
          </a:p>
          <a:p>
            <a:pPr marL="400050" lvl="1" indent="0">
              <a:buNone/>
            </a:pPr>
            <a:r>
              <a:rPr lang="en-US" altLang="zh-TW" sz="2400" dirty="0">
                <a:solidFill>
                  <a:srgbClr val="4E5865"/>
                </a:solidFill>
                <a:ea typeface="新細明體"/>
                <a:cs typeface="Courier New"/>
              </a:rPr>
              <a:t>Returns a string joining all list's elements using the glue string. To join multiple strings, which are not part of a list, use JOIN operator from string() command.</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73</a:t>
            </a:fld>
            <a:endParaRPr lang="en-US" dirty="0"/>
          </a:p>
        </p:txBody>
      </p:sp>
      <p:sp>
        <p:nvSpPr>
          <p:cNvPr id="7" name="TextBox 6">
            <a:extLst>
              <a:ext uri="{FF2B5EF4-FFF2-40B4-BE49-F238E27FC236}">
                <a16:creationId xmlns:a16="http://schemas.microsoft.com/office/drawing/2014/main" id="{7B8AF273-3EB4-45CD-AB35-3248CB940EEE}"/>
              </a:ext>
            </a:extLst>
          </p:cNvPr>
          <p:cNvSpPr txBox="1"/>
          <p:nvPr/>
        </p:nvSpPr>
        <p:spPr>
          <a:xfrm>
            <a:off x="6638613" y="2635604"/>
            <a:ext cx="6097554" cy="1785104"/>
          </a:xfrm>
          <a:prstGeom prst="rect">
            <a:avLst/>
          </a:prstGeom>
          <a:noFill/>
        </p:spPr>
        <p:txBody>
          <a:bodyPr wrap="square">
            <a:spAutoFit/>
          </a:bodyPr>
          <a:lstStyle/>
          <a:p>
            <a:r>
              <a:rPr lang="nl-BE" sz="2200" dirty="0" err="1"/>
              <a:t>len_var</a:t>
            </a:r>
            <a:r>
              <a:rPr lang="nl-BE" sz="2200" dirty="0"/>
              <a:t>: 7</a:t>
            </a:r>
          </a:p>
          <a:p>
            <a:r>
              <a:rPr lang="nl-BE" sz="2200" dirty="0" err="1"/>
              <a:t>sub_list</a:t>
            </a:r>
            <a:r>
              <a:rPr lang="nl-BE" sz="2200" dirty="0"/>
              <a:t>: </a:t>
            </a:r>
            <a:r>
              <a:rPr lang="nl-BE" sz="2200" dirty="0" err="1"/>
              <a:t>XX;e;f</a:t>
            </a:r>
            <a:endParaRPr lang="nl-BE" sz="2200" dirty="0"/>
          </a:p>
          <a:p>
            <a:r>
              <a:rPr lang="nl-BE" sz="2200" dirty="0"/>
              <a:t>sub_list2: </a:t>
            </a:r>
            <a:r>
              <a:rPr lang="nl-BE" sz="2200" dirty="0" err="1"/>
              <a:t>XX;b;d</a:t>
            </a:r>
            <a:endParaRPr lang="nl-BE" sz="2200" dirty="0"/>
          </a:p>
          <a:p>
            <a:r>
              <a:rPr lang="nl-BE" sz="2200" dirty="0" err="1"/>
              <a:t>str_list</a:t>
            </a:r>
            <a:r>
              <a:rPr lang="nl-BE" sz="2200" dirty="0"/>
              <a:t>: 1.6++2.7++XX++b++d++e++f</a:t>
            </a:r>
          </a:p>
          <a:p>
            <a:r>
              <a:rPr lang="nl-BE" sz="2200" dirty="0" err="1"/>
              <a:t>find_var</a:t>
            </a:r>
            <a:r>
              <a:rPr lang="nl-BE" sz="2200" dirty="0"/>
              <a:t>: 2</a:t>
            </a:r>
          </a:p>
        </p:txBody>
      </p:sp>
      <p:sp>
        <p:nvSpPr>
          <p:cNvPr id="9" name="TextBox 8">
            <a:extLst>
              <a:ext uri="{FF2B5EF4-FFF2-40B4-BE49-F238E27FC236}">
                <a16:creationId xmlns:a16="http://schemas.microsoft.com/office/drawing/2014/main" id="{DE3F5246-D038-41F0-AA45-37E7632DE410}"/>
              </a:ext>
            </a:extLst>
          </p:cNvPr>
          <p:cNvSpPr txBox="1"/>
          <p:nvPr/>
        </p:nvSpPr>
        <p:spPr>
          <a:xfrm>
            <a:off x="1049274" y="2615208"/>
            <a:ext cx="6814566" cy="1785104"/>
          </a:xfrm>
          <a:prstGeom prst="rect">
            <a:avLst/>
          </a:prstGeom>
          <a:noFill/>
        </p:spPr>
        <p:txBody>
          <a:bodyPr wrap="square">
            <a:spAutoFit/>
          </a:bodyPr>
          <a:lstStyle/>
          <a:p>
            <a:r>
              <a:rPr lang="nl-BE" sz="2200" dirty="0">
                <a:latin typeface="Courier New" panose="02070309020205020404" pitchFamily="49" charset="0"/>
                <a:cs typeface="Courier New" panose="02070309020205020404" pitchFamily="49" charset="0"/>
              </a:rPr>
              <a:t>list( LENGTH VAR </a:t>
            </a:r>
            <a:r>
              <a:rPr lang="nl-BE" sz="2200" dirty="0" err="1">
                <a:latin typeface="Courier New" panose="02070309020205020404" pitchFamily="49" charset="0"/>
                <a:cs typeface="Courier New" panose="02070309020205020404" pitchFamily="49" charset="0"/>
              </a:rPr>
              <a:t>len_var</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GET VAR 2 5 6 </a:t>
            </a:r>
            <a:r>
              <a:rPr lang="nl-BE" sz="2200" dirty="0" err="1">
                <a:latin typeface="Courier New" panose="02070309020205020404" pitchFamily="49" charset="0"/>
                <a:cs typeface="Courier New" panose="02070309020205020404" pitchFamily="49" charset="0"/>
              </a:rPr>
              <a:t>sub_list</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SUBLIST VAR 2 3 sub_list2 )</a:t>
            </a:r>
          </a:p>
          <a:p>
            <a:r>
              <a:rPr lang="nl-BE" sz="2200" dirty="0">
                <a:latin typeface="Courier New" panose="02070309020205020404" pitchFamily="49" charset="0"/>
                <a:cs typeface="Courier New" panose="02070309020205020404" pitchFamily="49" charset="0"/>
              </a:rPr>
              <a:t>list( JOIN VAR ++ </a:t>
            </a:r>
            <a:r>
              <a:rPr lang="nl-BE" sz="2200" dirty="0" err="1">
                <a:latin typeface="Courier New" panose="02070309020205020404" pitchFamily="49" charset="0"/>
                <a:cs typeface="Courier New" panose="02070309020205020404" pitchFamily="49" charset="0"/>
              </a:rPr>
              <a:t>str_list</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FIND VAR XX </a:t>
            </a:r>
            <a:r>
              <a:rPr lang="nl-BE" sz="2200" dirty="0" err="1">
                <a:latin typeface="Courier New" panose="02070309020205020404" pitchFamily="49" charset="0"/>
                <a:cs typeface="Courier New" panose="02070309020205020404" pitchFamily="49" charset="0"/>
              </a:rPr>
              <a:t>find_var</a:t>
            </a:r>
            <a:r>
              <a:rPr lang="nl-BE" sz="2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309595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Commands for string</a:t>
            </a:r>
          </a:p>
          <a:p>
            <a:pPr marL="1200150" lvl="2" indent="-342900">
              <a:buBlip>
                <a:blip r:embed="rId2"/>
              </a:buBlip>
            </a:pPr>
            <a:r>
              <a:rPr lang="en-US" altLang="zh-TW" sz="2400" dirty="0">
                <a:solidFill>
                  <a:srgbClr val="4E5865"/>
                </a:solidFill>
                <a:latin typeface="Courier New"/>
                <a:ea typeface="新細明體"/>
                <a:cs typeface="Courier New"/>
              </a:rPr>
              <a:t>FIND</a:t>
            </a:r>
          </a:p>
          <a:p>
            <a:pPr marL="1200150" lvl="2" indent="-342900">
              <a:buBlip>
                <a:blip r:embed="rId2"/>
              </a:buBlip>
            </a:pPr>
            <a:r>
              <a:rPr lang="en-US" altLang="zh-TW" sz="2400" dirty="0">
                <a:solidFill>
                  <a:srgbClr val="4E5865"/>
                </a:solidFill>
                <a:latin typeface="Courier New"/>
                <a:ea typeface="新細明體"/>
                <a:cs typeface="Courier New"/>
              </a:rPr>
              <a:t>REPLACE</a:t>
            </a:r>
          </a:p>
          <a:p>
            <a:pPr marL="1200150" lvl="2" indent="-342900">
              <a:buBlip>
                <a:blip r:embed="rId2"/>
              </a:buBlip>
            </a:pPr>
            <a:r>
              <a:rPr lang="en-US" altLang="zh-TW" sz="2400" dirty="0">
                <a:solidFill>
                  <a:srgbClr val="4E5865"/>
                </a:solidFill>
                <a:latin typeface="Courier New"/>
                <a:ea typeface="新細明體"/>
                <a:cs typeface="Courier New"/>
              </a:rPr>
              <a:t>PREPEND</a:t>
            </a:r>
          </a:p>
          <a:p>
            <a:pPr marL="1200150" lvl="2" indent="-342900">
              <a:buBlip>
                <a:blip r:embed="rId2"/>
              </a:buBlip>
            </a:pPr>
            <a:r>
              <a:rPr lang="en-US" altLang="zh-TW" sz="2400" dirty="0">
                <a:solidFill>
                  <a:srgbClr val="4E5865"/>
                </a:solidFill>
                <a:latin typeface="Courier New"/>
                <a:ea typeface="新細明體"/>
                <a:cs typeface="Courier New"/>
              </a:rPr>
              <a:t>APPEND</a:t>
            </a:r>
          </a:p>
          <a:p>
            <a:pPr marL="1200150" lvl="2" indent="-342900">
              <a:buBlip>
                <a:blip r:embed="rId2"/>
              </a:buBlip>
            </a:pPr>
            <a:r>
              <a:rPr lang="en-US" altLang="zh-TW" sz="2400" dirty="0">
                <a:solidFill>
                  <a:srgbClr val="4E5865"/>
                </a:solidFill>
                <a:latin typeface="Courier New"/>
                <a:ea typeface="新細明體"/>
                <a:cs typeface="Courier New"/>
              </a:rPr>
              <a:t>TOLOWER</a:t>
            </a:r>
          </a:p>
          <a:p>
            <a:pPr marL="1200150" lvl="2" indent="-342900">
              <a:buBlip>
                <a:blip r:embed="rId2"/>
              </a:buBlip>
            </a:pPr>
            <a:r>
              <a:rPr lang="en-US" altLang="zh-TW" sz="2400" dirty="0">
                <a:solidFill>
                  <a:srgbClr val="4E5865"/>
                </a:solidFill>
                <a:latin typeface="Courier New"/>
                <a:ea typeface="新細明體"/>
                <a:cs typeface="Courier New"/>
              </a:rPr>
              <a:t>TOUPPER</a:t>
            </a:r>
          </a:p>
          <a:p>
            <a:pPr marL="1200150" lvl="2" indent="-342900">
              <a:buBlip>
                <a:blip r:embed="rId2"/>
              </a:buBlip>
            </a:pPr>
            <a:r>
              <a:rPr lang="en-US" altLang="zh-TW" sz="2400" dirty="0">
                <a:solidFill>
                  <a:srgbClr val="4E5865"/>
                </a:solidFill>
                <a:latin typeface="Courier New"/>
                <a:ea typeface="新細明體"/>
                <a:cs typeface="Courier New"/>
              </a:rPr>
              <a:t>COMPARE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74</a:t>
            </a:fld>
            <a:endParaRPr lang="en-US" dirty="0"/>
          </a:p>
        </p:txBody>
      </p:sp>
    </p:spTree>
    <p:extLst>
      <p:ext uri="{BB962C8B-B14F-4D97-AF65-F5344CB8AC3E}">
        <p14:creationId xmlns:p14="http://schemas.microsoft.com/office/powerpoint/2010/main" val="2613457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916763"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String() command</a:t>
            </a:r>
          </a:p>
          <a:p>
            <a:pPr marL="742950" lvl="1" indent="-342900">
              <a:buBlip>
                <a:blip r:embed="rId2"/>
              </a:buBlip>
            </a:pPr>
            <a:r>
              <a:rPr lang="en-US" altLang="zh-TW" dirty="0">
                <a:solidFill>
                  <a:srgbClr val="4E5865"/>
                </a:solidFill>
                <a:latin typeface="Courier New"/>
                <a:ea typeface="新細明體"/>
                <a:cs typeface="Courier New"/>
              </a:rPr>
              <a:t>set(VAR “</a:t>
            </a: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for Cross-Platform C++Projects”)</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string(FIND ${VAR} “for” </a:t>
            </a:r>
            <a:r>
              <a:rPr lang="en-US" altLang="zh-TW" dirty="0" err="1">
                <a:solidFill>
                  <a:srgbClr val="4E5865"/>
                </a:solidFill>
                <a:latin typeface="Courier New"/>
                <a:ea typeface="新細明體"/>
                <a:cs typeface="Courier New"/>
              </a:rPr>
              <a:t>find_var</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a:t>
            </a:r>
            <a:r>
              <a:rPr lang="en-US" altLang="zh-TW" sz="2400" dirty="0" err="1">
                <a:solidFill>
                  <a:srgbClr val="4E5865"/>
                </a:solidFill>
                <a:latin typeface="Courier New"/>
                <a:ea typeface="新細明體"/>
                <a:cs typeface="Courier New"/>
              </a:rPr>
              <a:t>find_var</a:t>
            </a:r>
            <a:r>
              <a:rPr lang="en-US" altLang="zh-TW" sz="2400" dirty="0">
                <a:solidFill>
                  <a:srgbClr val="4E5865"/>
                </a:solidFill>
                <a:latin typeface="Courier New"/>
                <a:ea typeface="新細明體"/>
                <a:cs typeface="Courier New"/>
              </a:rPr>
              <a:t>}) </a:t>
            </a:r>
            <a:r>
              <a:rPr lang="en-US" altLang="zh-TW" sz="2400" dirty="0">
                <a:solidFill>
                  <a:srgbClr val="4E5865"/>
                </a:solidFill>
                <a:ea typeface="新細明體"/>
                <a:cs typeface="Courier New"/>
              </a:rPr>
              <a:t>-&gt; 6</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string(REPLACE “Projects” “Project” </a:t>
            </a:r>
            <a:r>
              <a:rPr lang="en-US" altLang="zh-TW" dirty="0" err="1">
                <a:solidFill>
                  <a:srgbClr val="4E5865"/>
                </a:solidFill>
                <a:latin typeface="Courier New"/>
                <a:ea typeface="新細明體"/>
                <a:cs typeface="Courier New"/>
              </a:rPr>
              <a:t>replaced_var</a:t>
            </a:r>
            <a:r>
              <a:rPr lang="en-US" altLang="zh-TW" dirty="0">
                <a:solidFill>
                  <a:srgbClr val="4E5865"/>
                </a:solidFill>
                <a:latin typeface="Courier New"/>
                <a:ea typeface="新細明體"/>
                <a:cs typeface="Courier New"/>
              </a:rPr>
              <a:t>${VAR})</a:t>
            </a:r>
          </a:p>
          <a:p>
            <a:pPr marL="742950" lvl="1" indent="-342900">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a:t>
            </a:r>
            <a:r>
              <a:rPr lang="en-US" altLang="zh-TW" sz="2400" dirty="0" err="1">
                <a:solidFill>
                  <a:srgbClr val="4E5865"/>
                </a:solidFill>
                <a:latin typeface="Courier New"/>
                <a:ea typeface="新細明體"/>
                <a:cs typeface="Courier New"/>
              </a:rPr>
              <a:t>replaced_var</a:t>
            </a:r>
            <a:r>
              <a:rPr lang="en-US" altLang="zh-TW" sz="2400" dirty="0">
                <a:solidFill>
                  <a:srgbClr val="4E5865"/>
                </a:solidFill>
                <a:latin typeface="Courier New"/>
                <a:ea typeface="新細明體"/>
                <a:cs typeface="Courier New"/>
              </a:rPr>
              <a:t>}) </a:t>
            </a:r>
            <a:r>
              <a:rPr lang="en-US" altLang="zh-TW" sz="2400" dirty="0">
                <a:solidFill>
                  <a:srgbClr val="4E5865"/>
                </a:solidFill>
                <a:ea typeface="新細明體"/>
                <a:cs typeface="Courier New"/>
              </a:rPr>
              <a:t>-&gt;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for Cross-Platform C++Project</a:t>
            </a:r>
            <a:endParaRPr lang="en-US" altLang="zh-TW" sz="2400"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75</a:t>
            </a:fld>
            <a:endParaRPr lang="en-US" dirty="0"/>
          </a:p>
        </p:txBody>
      </p:sp>
    </p:spTree>
    <p:extLst>
      <p:ext uri="{BB962C8B-B14F-4D97-AF65-F5344CB8AC3E}">
        <p14:creationId xmlns:p14="http://schemas.microsoft.com/office/powerpoint/2010/main" val="2990615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76</a:t>
            </a:fld>
            <a:endParaRPr lang="en-US" dirty="0"/>
          </a:p>
        </p:txBody>
      </p:sp>
      <p:pic>
        <p:nvPicPr>
          <p:cNvPr id="6" name="Picture 5">
            <a:extLst>
              <a:ext uri="{FF2B5EF4-FFF2-40B4-BE49-F238E27FC236}">
                <a16:creationId xmlns:a16="http://schemas.microsoft.com/office/drawing/2014/main" id="{4105FAB2-D969-444B-90C4-3070BBF48CDC}"/>
              </a:ext>
            </a:extLst>
          </p:cNvPr>
          <p:cNvPicPr>
            <a:picLocks noChangeAspect="1"/>
          </p:cNvPicPr>
          <p:nvPr/>
        </p:nvPicPr>
        <p:blipFill>
          <a:blip r:embed="rId2"/>
          <a:stretch>
            <a:fillRect/>
          </a:stretch>
        </p:blipFill>
        <p:spPr>
          <a:xfrm>
            <a:off x="372346" y="1059083"/>
            <a:ext cx="8858250" cy="4371975"/>
          </a:xfrm>
          <a:prstGeom prst="rect">
            <a:avLst/>
          </a:prstGeom>
        </p:spPr>
      </p:pic>
      <p:pic>
        <p:nvPicPr>
          <p:cNvPr id="8" name="Picture 7">
            <a:extLst>
              <a:ext uri="{FF2B5EF4-FFF2-40B4-BE49-F238E27FC236}">
                <a16:creationId xmlns:a16="http://schemas.microsoft.com/office/drawing/2014/main" id="{B00EC5C5-8826-4008-A5F5-1B7DF82D3E12}"/>
              </a:ext>
            </a:extLst>
          </p:cNvPr>
          <p:cNvPicPr>
            <a:picLocks noChangeAspect="1"/>
          </p:cNvPicPr>
          <p:nvPr/>
        </p:nvPicPr>
        <p:blipFill>
          <a:blip r:embed="rId3"/>
          <a:stretch>
            <a:fillRect/>
          </a:stretch>
        </p:blipFill>
        <p:spPr>
          <a:xfrm>
            <a:off x="7106521" y="2422188"/>
            <a:ext cx="4248150" cy="1466850"/>
          </a:xfrm>
          <a:prstGeom prst="rect">
            <a:avLst/>
          </a:prstGeom>
        </p:spPr>
      </p:pic>
      <p:sp>
        <p:nvSpPr>
          <p:cNvPr id="11" name="TextBox 10">
            <a:extLst>
              <a:ext uri="{FF2B5EF4-FFF2-40B4-BE49-F238E27FC236}">
                <a16:creationId xmlns:a16="http://schemas.microsoft.com/office/drawing/2014/main" id="{9C0299C8-3A1B-4DD5-9F37-C87038C90B1A}"/>
              </a:ext>
            </a:extLst>
          </p:cNvPr>
          <p:cNvSpPr txBox="1"/>
          <p:nvPr/>
        </p:nvSpPr>
        <p:spPr>
          <a:xfrm>
            <a:off x="9812871" y="1059083"/>
            <a:ext cx="1589354" cy="461665"/>
          </a:xfrm>
          <a:prstGeom prst="rect">
            <a:avLst/>
          </a:prstGeom>
          <a:solidFill>
            <a:srgbClr val="DB6D32"/>
          </a:solidFill>
        </p:spPr>
        <p:txBody>
          <a:bodyPr wrap="square" rtlCol="0">
            <a:spAutoFit/>
          </a:bodyPr>
          <a:lstStyle/>
          <a:p>
            <a:r>
              <a:rPr lang="nl-BE" sz="2400" b="1" dirty="0"/>
              <a:t>example9</a:t>
            </a:r>
          </a:p>
        </p:txBody>
      </p:sp>
    </p:spTree>
    <p:extLst>
      <p:ext uri="{BB962C8B-B14F-4D97-AF65-F5344CB8AC3E}">
        <p14:creationId xmlns:p14="http://schemas.microsoft.com/office/powerpoint/2010/main" val="24977110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File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command </a:t>
            </a:r>
            <a:r>
              <a:rPr lang="en-US" altLang="zh-TW" sz="2400" dirty="0">
                <a:solidFill>
                  <a:srgbClr val="4E5865"/>
                </a:solidFill>
                <a:latin typeface="Courier New" panose="02070309020205020404" pitchFamily="49" charset="0"/>
                <a:ea typeface="新細明體"/>
                <a:cs typeface="Courier New" panose="02070309020205020404" pitchFamily="49" charset="0"/>
              </a:rPr>
              <a:t>file() </a:t>
            </a:r>
            <a:r>
              <a:rPr lang="en-US" altLang="zh-TW" sz="2400" dirty="0">
                <a:solidFill>
                  <a:srgbClr val="4E5865"/>
                </a:solidFill>
                <a:ea typeface="新細明體"/>
              </a:rPr>
              <a:t>command to operate on files </a:t>
            </a:r>
          </a:p>
          <a:p>
            <a:pPr marL="1200150" lvl="2" indent="-342900">
              <a:buBlip>
                <a:blip r:embed="rId2"/>
              </a:buBlip>
            </a:pPr>
            <a:r>
              <a:rPr lang="en-US" altLang="zh-TW" sz="2400" dirty="0">
                <a:solidFill>
                  <a:srgbClr val="4E5865"/>
                </a:solidFill>
                <a:ea typeface="新細明體"/>
              </a:rPr>
              <a:t>READ</a:t>
            </a:r>
          </a:p>
          <a:p>
            <a:pPr marL="1200150" lvl="2" indent="-342900">
              <a:buBlip>
                <a:blip r:embed="rId2"/>
              </a:buBlip>
            </a:pPr>
            <a:r>
              <a:rPr lang="en-US" altLang="zh-TW" sz="2400" dirty="0">
                <a:solidFill>
                  <a:srgbClr val="4E5865"/>
                </a:solidFill>
                <a:ea typeface="新細明體"/>
              </a:rPr>
              <a:t>WRITE</a:t>
            </a:r>
          </a:p>
          <a:p>
            <a:pPr marL="1200150" lvl="2" indent="-342900">
              <a:buBlip>
                <a:blip r:embed="rId2"/>
              </a:buBlip>
            </a:pPr>
            <a:r>
              <a:rPr lang="en-US" altLang="zh-TW" sz="2400" dirty="0">
                <a:solidFill>
                  <a:srgbClr val="4E5865"/>
                </a:solidFill>
                <a:ea typeface="新細明體"/>
              </a:rPr>
              <a:t>RENAME</a:t>
            </a:r>
          </a:p>
          <a:p>
            <a:pPr marL="1200150" lvl="2" indent="-342900">
              <a:buBlip>
                <a:blip r:embed="rId2"/>
              </a:buBlip>
            </a:pPr>
            <a:r>
              <a:rPr lang="en-US" altLang="zh-TW" sz="2400" dirty="0">
                <a:solidFill>
                  <a:srgbClr val="4E5865"/>
                </a:solidFill>
                <a:ea typeface="新細明體"/>
              </a:rPr>
              <a:t>REMOVE</a:t>
            </a:r>
          </a:p>
          <a:p>
            <a:pPr marL="1200150" lvl="2" indent="-342900">
              <a:buBlip>
                <a:blip r:embed="rId2"/>
              </a:buBlip>
            </a:pPr>
            <a:r>
              <a:rPr lang="en-US" altLang="zh-TW" sz="2400" dirty="0">
                <a:solidFill>
                  <a:srgbClr val="4E5865"/>
                </a:solidFill>
                <a:ea typeface="新細明體"/>
              </a:rPr>
              <a:t>COPY</a:t>
            </a:r>
          </a:p>
          <a:p>
            <a:pPr marL="1200150" lvl="2" indent="-342900">
              <a:buBlip>
                <a:blip r:embed="rId2"/>
              </a:buBlip>
            </a:pPr>
            <a:r>
              <a:rPr lang="en-US" altLang="zh-TW" sz="2400" dirty="0">
                <a:solidFill>
                  <a:srgbClr val="4E5865"/>
                </a:solidFill>
                <a:ea typeface="新細明體"/>
              </a:rPr>
              <a:t>DOWNLOAD</a:t>
            </a:r>
          </a:p>
          <a:p>
            <a:pPr marL="1200150" lvl="2" indent="-342900">
              <a:buBlip>
                <a:blip r:embed="rId2"/>
              </a:buBlip>
            </a:pPr>
            <a:r>
              <a:rPr lang="en-US" altLang="zh-TW" sz="2400" dirty="0">
                <a:solidFill>
                  <a:srgbClr val="4E5865"/>
                </a:solidFill>
                <a:ea typeface="新細明體"/>
              </a:rPr>
              <a:t>LOCK </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77</a:t>
            </a:fld>
            <a:endParaRPr lang="en-US" dirty="0"/>
          </a:p>
        </p:txBody>
      </p:sp>
    </p:spTree>
    <p:extLst>
      <p:ext uri="{BB962C8B-B14F-4D97-AF65-F5344CB8AC3E}">
        <p14:creationId xmlns:p14="http://schemas.microsoft.com/office/powerpoint/2010/main" val="24412380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0" indent="0">
              <a:buNone/>
            </a:pPr>
            <a:r>
              <a:rPr lang="en-US" altLang="zh-TW" dirty="0" err="1">
                <a:solidFill>
                  <a:srgbClr val="4E5865"/>
                </a:solidFill>
                <a:ea typeface="新細明體"/>
              </a:rPr>
              <a:t>Loopings</a:t>
            </a:r>
            <a:r>
              <a:rPr lang="en-US" altLang="zh-TW" dirty="0">
                <a:solidFill>
                  <a:srgbClr val="4E5865"/>
                </a:solidFill>
                <a:ea typeface="新細明體"/>
              </a:rPr>
              <a:t>:</a:t>
            </a:r>
          </a:p>
          <a:p>
            <a:pPr marL="742950" lvl="1" indent="-342900">
              <a:buBlip>
                <a:blip r:embed="rId2"/>
              </a:buBlip>
            </a:pPr>
            <a:r>
              <a:rPr lang="en-US" altLang="zh-TW" dirty="0">
                <a:solidFill>
                  <a:srgbClr val="4E5865"/>
                </a:solidFill>
                <a:ea typeface="新細明體"/>
              </a:rPr>
              <a:t>Flow control commands</a:t>
            </a:r>
          </a:p>
          <a:p>
            <a:pPr marL="1200150" lvl="2" indent="-342900">
              <a:buBlip>
                <a:blip r:embed="rId2"/>
              </a:buBlip>
            </a:pPr>
            <a:r>
              <a:rPr lang="en-US" altLang="zh-TW" sz="2400" dirty="0">
                <a:solidFill>
                  <a:srgbClr val="4E5865"/>
                </a:solidFill>
                <a:ea typeface="新細明體"/>
              </a:rPr>
              <a:t>If-else</a:t>
            </a:r>
          </a:p>
          <a:p>
            <a:pPr marL="1200150" lvl="2" indent="-342900">
              <a:buBlip>
                <a:blip r:embed="rId2"/>
              </a:buBlip>
            </a:pPr>
            <a:r>
              <a:rPr lang="en-US" altLang="zh-TW" sz="2400" dirty="0">
                <a:solidFill>
                  <a:srgbClr val="4E5865"/>
                </a:solidFill>
                <a:ea typeface="新細明體"/>
              </a:rPr>
              <a:t>Loop</a:t>
            </a:r>
          </a:p>
          <a:p>
            <a:pPr marL="1657350" lvl="3" indent="-342900">
              <a:buBlip>
                <a:blip r:embed="rId2"/>
              </a:buBlip>
            </a:pPr>
            <a:r>
              <a:rPr lang="en-US" altLang="zh-TW" sz="2400" dirty="0">
                <a:solidFill>
                  <a:srgbClr val="4E5865"/>
                </a:solidFill>
                <a:ea typeface="新細明體"/>
              </a:rPr>
              <a:t>while</a:t>
            </a:r>
          </a:p>
          <a:p>
            <a:pPr marL="1657350" lvl="3" indent="-342900">
              <a:buBlip>
                <a:blip r:embed="rId2"/>
              </a:buBlip>
            </a:pPr>
            <a:r>
              <a:rPr lang="en-US" altLang="zh-TW" sz="2400" dirty="0">
                <a:solidFill>
                  <a:srgbClr val="4E5865"/>
                </a:solidFill>
                <a:ea typeface="新細明體"/>
              </a:rPr>
              <a:t>foreach</a:t>
            </a:r>
          </a:p>
          <a:p>
            <a:pPr marL="742950" lvl="1" indent="-342900">
              <a:buBlip>
                <a:blip r:embed="rId2"/>
              </a:buBlip>
            </a:pPr>
            <a:r>
              <a:rPr lang="en-US" altLang="zh-TW" dirty="0">
                <a:solidFill>
                  <a:srgbClr val="4E5865"/>
                </a:solidFill>
                <a:ea typeface="新細明體"/>
              </a:rPr>
              <a:t>Function command</a:t>
            </a:r>
          </a:p>
          <a:p>
            <a:pPr marL="742950" lvl="1" indent="-342900">
              <a:buBlip>
                <a:blip r:embed="rId2"/>
              </a:buBlip>
            </a:pPr>
            <a:r>
              <a:rPr lang="en-US" altLang="zh-TW" dirty="0">
                <a:solidFill>
                  <a:srgbClr val="4E5865"/>
                </a:solidFill>
                <a:ea typeface="新細明體"/>
              </a:rPr>
              <a:t>Scopes</a:t>
            </a:r>
          </a:p>
          <a:p>
            <a:pPr marL="742950" lvl="1" indent="-342900">
              <a:buBlip>
                <a:blip r:embed="rId2"/>
              </a:buBlip>
            </a:pPr>
            <a:r>
              <a:rPr lang="en-US" altLang="zh-TW" dirty="0">
                <a:solidFill>
                  <a:srgbClr val="4E5865"/>
                </a:solidFill>
                <a:ea typeface="新細明體"/>
              </a:rPr>
              <a:t>Macro command</a:t>
            </a:r>
          </a:p>
          <a:p>
            <a:pPr marL="742950" lvl="1" indent="-342900">
              <a:buBlip>
                <a:blip r:embed="rId2"/>
              </a:buBlip>
            </a:pPr>
            <a:r>
              <a:rPr lang="en-US" altLang="zh-TW" dirty="0">
                <a:solidFill>
                  <a:srgbClr val="4E5865"/>
                </a:solidFill>
                <a:ea typeface="新細明體"/>
              </a:rPr>
              <a:t>Modules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78</a:t>
            </a:fld>
            <a:endParaRPr lang="en-US" dirty="0"/>
          </a:p>
        </p:txBody>
      </p:sp>
    </p:spTree>
    <p:extLst>
      <p:ext uri="{BB962C8B-B14F-4D97-AF65-F5344CB8AC3E}">
        <p14:creationId xmlns:p14="http://schemas.microsoft.com/office/powerpoint/2010/main" val="4097369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79</a:t>
            </a:fld>
            <a:endParaRPr lang="en-US" dirty="0"/>
          </a:p>
        </p:txBody>
      </p:sp>
      <p:grpSp>
        <p:nvGrpSpPr>
          <p:cNvPr id="8" name="Group 7">
            <a:extLst>
              <a:ext uri="{FF2B5EF4-FFF2-40B4-BE49-F238E27FC236}">
                <a16:creationId xmlns:a16="http://schemas.microsoft.com/office/drawing/2014/main" id="{A1718F95-5D36-486E-8CA2-7C952EAC4B7F}"/>
              </a:ext>
            </a:extLst>
          </p:cNvPr>
          <p:cNvGrpSpPr/>
          <p:nvPr/>
        </p:nvGrpSpPr>
        <p:grpSpPr>
          <a:xfrm>
            <a:off x="739239" y="1292674"/>
            <a:ext cx="6281012" cy="3505245"/>
            <a:chOff x="1141080" y="2471460"/>
            <a:chExt cx="5763922" cy="3869520"/>
          </a:xfrm>
        </p:grpSpPr>
        <p:sp>
          <p:nvSpPr>
            <p:cNvPr id="9" name="Frame 8">
              <a:extLst>
                <a:ext uri="{FF2B5EF4-FFF2-40B4-BE49-F238E27FC236}">
                  <a16:creationId xmlns:a16="http://schemas.microsoft.com/office/drawing/2014/main" id="{F0FCDE71-11F3-4059-BB70-4C4B1BE0C1EE}"/>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ED2FB23F-4655-4630-8E6B-EADC8735F9FF}"/>
                </a:ext>
              </a:extLst>
            </p:cNvPr>
            <p:cNvSpPr txBox="1"/>
            <p:nvPr/>
          </p:nvSpPr>
          <p:spPr>
            <a:xfrm>
              <a:off x="1689522" y="3174945"/>
              <a:ext cx="5207486" cy="2140498"/>
            </a:xfrm>
            <a:prstGeom prst="rect">
              <a:avLst/>
            </a:prstGeom>
            <a:noFill/>
          </p:spPr>
          <p:txBody>
            <a:bodyPr wrap="square" rtlCol="0">
              <a:spAutoFit/>
            </a:bodyPr>
            <a:lstStyle/>
            <a:p>
              <a:r>
                <a:rPr lang="nl-BE" sz="2000" dirty="0" err="1"/>
                <a:t>if</a:t>
              </a:r>
              <a:r>
                <a:rPr lang="nl-BE" sz="2000" dirty="0"/>
                <a:t>(&lt;</a:t>
              </a:r>
              <a:r>
                <a:rPr lang="nl-BE" sz="2000" dirty="0" err="1"/>
                <a:t>condition</a:t>
              </a:r>
              <a:r>
                <a:rPr lang="nl-BE" sz="2000" dirty="0"/>
                <a:t>&gt;)</a:t>
              </a:r>
            </a:p>
            <a:p>
              <a:r>
                <a:rPr lang="nl-BE" sz="2000" dirty="0"/>
                <a:t>             &lt;command1&gt;</a:t>
              </a:r>
            </a:p>
            <a:p>
              <a:r>
                <a:rPr lang="nl-BE" sz="2000" dirty="0"/>
                <a:t>             &lt;command1&gt;</a:t>
              </a:r>
            </a:p>
            <a:p>
              <a:r>
                <a:rPr lang="nl-BE" sz="2000" dirty="0"/>
                <a:t>             …</a:t>
              </a:r>
            </a:p>
            <a:p>
              <a:r>
                <a:rPr lang="nl-BE" sz="2000" dirty="0"/>
                <a:t>             …</a:t>
              </a:r>
            </a:p>
            <a:p>
              <a:r>
                <a:rPr lang="nl-BE" sz="2000" dirty="0" err="1"/>
                <a:t>endif</a:t>
              </a:r>
              <a:r>
                <a:rPr lang="nl-BE" sz="2000" dirty="0"/>
                <a:t>()</a:t>
              </a:r>
            </a:p>
          </p:txBody>
        </p:sp>
      </p:grpSp>
    </p:spTree>
    <p:extLst>
      <p:ext uri="{BB962C8B-B14F-4D97-AF65-F5344CB8AC3E}">
        <p14:creationId xmlns:p14="http://schemas.microsoft.com/office/powerpoint/2010/main" val="101164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416045" y="1491053"/>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Treat as project-oriented programming</a:t>
            </a:r>
          </a:p>
          <a:p>
            <a:pPr marL="742950" lvl="1" indent="-342900">
              <a:buBlip>
                <a:blip r:embed="rId2"/>
              </a:buBlip>
            </a:pPr>
            <a:r>
              <a:rPr lang="en-US" dirty="0" err="1"/>
              <a:t>CMake</a:t>
            </a:r>
            <a:r>
              <a:rPr lang="en-US" dirty="0"/>
              <a:t> is organized in targets (libraries, executables created in the end)</a:t>
            </a:r>
          </a:p>
          <a:p>
            <a:pPr marL="742950" lvl="1" indent="-342900">
              <a:buBlip>
                <a:blip r:embed="rId2"/>
              </a:buBlip>
            </a:pPr>
            <a:r>
              <a:rPr lang="en-US" dirty="0"/>
              <a:t>Every target contains </a:t>
            </a:r>
          </a:p>
          <a:p>
            <a:pPr marL="1200150" lvl="2" indent="-342900">
              <a:buBlip>
                <a:blip r:embed="rId2"/>
              </a:buBlip>
            </a:pPr>
            <a:r>
              <a:rPr lang="en-US" dirty="0"/>
              <a:t>properties (e.g., compiler options) and </a:t>
            </a:r>
          </a:p>
          <a:p>
            <a:pPr marL="1200150" lvl="2" indent="-342900">
              <a:buBlip>
                <a:blip r:embed="rId2"/>
              </a:buBlip>
            </a:pPr>
            <a:r>
              <a:rPr lang="en-US" dirty="0"/>
              <a:t>usage requirements (e.g., dependencies between targets)</a:t>
            </a:r>
          </a:p>
          <a:p>
            <a:pPr marL="742950" lvl="1" indent="-342900">
              <a:buBlip>
                <a:blip r:embed="rId2"/>
              </a:buBlip>
            </a:pPr>
            <a:endParaRPr lang="en-US" dirty="0"/>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CMake</a:t>
            </a:r>
            <a:endParaRPr lang="nl-BE" dirty="0">
              <a:ea typeface="+mj-lt"/>
              <a:cs typeface="+mj-lt"/>
            </a:endParaRPr>
          </a:p>
        </p:txBody>
      </p:sp>
      <p:grpSp>
        <p:nvGrpSpPr>
          <p:cNvPr id="43" name="Group 42">
            <a:extLst>
              <a:ext uri="{FF2B5EF4-FFF2-40B4-BE49-F238E27FC236}">
                <a16:creationId xmlns:a16="http://schemas.microsoft.com/office/drawing/2014/main" id="{1F86BA64-BFA9-49A9-AF3E-D439F21DDD4F}"/>
              </a:ext>
            </a:extLst>
          </p:cNvPr>
          <p:cNvGrpSpPr/>
          <p:nvPr/>
        </p:nvGrpSpPr>
        <p:grpSpPr>
          <a:xfrm>
            <a:off x="738230" y="3389153"/>
            <a:ext cx="5961150" cy="1439856"/>
            <a:chOff x="738230" y="3389153"/>
            <a:chExt cx="5961150" cy="1439856"/>
          </a:xfrm>
        </p:grpSpPr>
        <p:sp>
          <p:nvSpPr>
            <p:cNvPr id="2" name="Rectangle: Rounded Corners 1">
              <a:extLst>
                <a:ext uri="{FF2B5EF4-FFF2-40B4-BE49-F238E27FC236}">
                  <a16:creationId xmlns:a16="http://schemas.microsoft.com/office/drawing/2014/main" id="{F5A6447E-569A-4820-A171-A136623154A7}"/>
                </a:ext>
              </a:extLst>
            </p:cNvPr>
            <p:cNvSpPr/>
            <p:nvPr/>
          </p:nvSpPr>
          <p:spPr>
            <a:xfrm>
              <a:off x="738230" y="3389153"/>
              <a:ext cx="5961150" cy="1439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5" name="TextBox 14">
              <a:extLst>
                <a:ext uri="{FF2B5EF4-FFF2-40B4-BE49-F238E27FC236}">
                  <a16:creationId xmlns:a16="http://schemas.microsoft.com/office/drawing/2014/main" id="{0DA82433-5BDA-4317-A8DA-9D87543B1925}"/>
                </a:ext>
              </a:extLst>
            </p:cNvPr>
            <p:cNvSpPr txBox="1"/>
            <p:nvPr/>
          </p:nvSpPr>
          <p:spPr>
            <a:xfrm>
              <a:off x="922789" y="3497592"/>
              <a:ext cx="1493240" cy="1200329"/>
            </a:xfrm>
            <a:prstGeom prst="rect">
              <a:avLst/>
            </a:prstGeom>
            <a:solidFill>
              <a:srgbClr val="FFC000"/>
            </a:solidFill>
          </p:spPr>
          <p:txBody>
            <a:bodyPr wrap="square" rtlCol="0">
              <a:spAutoFit/>
            </a:bodyPr>
            <a:lstStyle/>
            <a:p>
              <a:r>
                <a:rPr lang="nl-BE" sz="1200" b="1" dirty="0"/>
                <a:t>Target 1</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sp>
          <p:nvSpPr>
            <p:cNvPr id="16" name="TextBox 15">
              <a:extLst>
                <a:ext uri="{FF2B5EF4-FFF2-40B4-BE49-F238E27FC236}">
                  <a16:creationId xmlns:a16="http://schemas.microsoft.com/office/drawing/2014/main" id="{0CD86435-16A7-4763-93BF-01C3B322E2CF}"/>
                </a:ext>
              </a:extLst>
            </p:cNvPr>
            <p:cNvSpPr txBox="1"/>
            <p:nvPr/>
          </p:nvSpPr>
          <p:spPr>
            <a:xfrm>
              <a:off x="3116382" y="3497592"/>
              <a:ext cx="1493240" cy="1200329"/>
            </a:xfrm>
            <a:prstGeom prst="rect">
              <a:avLst/>
            </a:prstGeom>
            <a:solidFill>
              <a:srgbClr val="FFC000"/>
            </a:solidFill>
          </p:spPr>
          <p:txBody>
            <a:bodyPr wrap="square" rtlCol="0">
              <a:spAutoFit/>
            </a:bodyPr>
            <a:lstStyle/>
            <a:p>
              <a:r>
                <a:rPr lang="nl-BE" sz="1200" b="1" dirty="0"/>
                <a:t>Target 2</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cxnSp>
          <p:nvCxnSpPr>
            <p:cNvPr id="18" name="Straight Arrow Connector 17">
              <a:extLst>
                <a:ext uri="{FF2B5EF4-FFF2-40B4-BE49-F238E27FC236}">
                  <a16:creationId xmlns:a16="http://schemas.microsoft.com/office/drawing/2014/main" id="{A98D4AE7-F18E-4123-8F1C-3B970A882A3C}"/>
                </a:ext>
              </a:extLst>
            </p:cNvPr>
            <p:cNvCxnSpPr>
              <a:cxnSpLocks/>
              <a:stCxn id="15" idx="3"/>
              <a:endCxn id="16" idx="1"/>
            </p:cNvCxnSpPr>
            <p:nvPr/>
          </p:nvCxnSpPr>
          <p:spPr>
            <a:xfrm>
              <a:off x="2416029" y="4097757"/>
              <a:ext cx="700353"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877999-E920-4286-A4BE-8677EFD8CBB7}"/>
                </a:ext>
              </a:extLst>
            </p:cNvPr>
            <p:cNvSpPr txBox="1"/>
            <p:nvPr/>
          </p:nvSpPr>
          <p:spPr>
            <a:xfrm>
              <a:off x="5098230" y="3492356"/>
              <a:ext cx="1493240" cy="1200329"/>
            </a:xfrm>
            <a:prstGeom prst="rect">
              <a:avLst/>
            </a:prstGeom>
            <a:solidFill>
              <a:srgbClr val="FFC000"/>
            </a:solidFill>
          </p:spPr>
          <p:txBody>
            <a:bodyPr wrap="square" rtlCol="0">
              <a:spAutoFit/>
            </a:bodyPr>
            <a:lstStyle/>
            <a:p>
              <a:r>
                <a:rPr lang="nl-BE" sz="1200" b="1" dirty="0"/>
                <a:t>Target 3</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sp>
          <p:nvSpPr>
            <p:cNvPr id="21" name="TextBox 20">
              <a:extLst>
                <a:ext uri="{FF2B5EF4-FFF2-40B4-BE49-F238E27FC236}">
                  <a16:creationId xmlns:a16="http://schemas.microsoft.com/office/drawing/2014/main" id="{B75433C2-D820-4AAF-9803-D04BD4CA73AC}"/>
                </a:ext>
              </a:extLst>
            </p:cNvPr>
            <p:cNvSpPr txBox="1"/>
            <p:nvPr/>
          </p:nvSpPr>
          <p:spPr>
            <a:xfrm>
              <a:off x="2416029" y="3768866"/>
              <a:ext cx="811763" cy="276999"/>
            </a:xfrm>
            <a:prstGeom prst="rect">
              <a:avLst/>
            </a:prstGeom>
            <a:noFill/>
          </p:spPr>
          <p:txBody>
            <a:bodyPr wrap="square" rtlCol="0">
              <a:spAutoFit/>
            </a:bodyPr>
            <a:lstStyle/>
            <a:p>
              <a:r>
                <a:rPr lang="nl-BE" sz="1200" dirty="0" err="1"/>
                <a:t>depends</a:t>
              </a:r>
              <a:endParaRPr lang="nl-BE" sz="1200" dirty="0"/>
            </a:p>
          </p:txBody>
        </p:sp>
      </p:grpSp>
      <p:grpSp>
        <p:nvGrpSpPr>
          <p:cNvPr id="44" name="Group 43">
            <a:extLst>
              <a:ext uri="{FF2B5EF4-FFF2-40B4-BE49-F238E27FC236}">
                <a16:creationId xmlns:a16="http://schemas.microsoft.com/office/drawing/2014/main" id="{E6AF3279-C9E0-4027-B204-21D81BDACBB1}"/>
              </a:ext>
            </a:extLst>
          </p:cNvPr>
          <p:cNvGrpSpPr/>
          <p:nvPr/>
        </p:nvGrpSpPr>
        <p:grpSpPr>
          <a:xfrm>
            <a:off x="6638125" y="3620582"/>
            <a:ext cx="2682201" cy="1021814"/>
            <a:chOff x="6591470" y="3807194"/>
            <a:chExt cx="2682201" cy="1021814"/>
          </a:xfrm>
        </p:grpSpPr>
        <p:cxnSp>
          <p:nvCxnSpPr>
            <p:cNvPr id="23" name="Straight Arrow Connector 22">
              <a:extLst>
                <a:ext uri="{FF2B5EF4-FFF2-40B4-BE49-F238E27FC236}">
                  <a16:creationId xmlns:a16="http://schemas.microsoft.com/office/drawing/2014/main" id="{16A562CF-A5BC-499E-B160-16927ACC8C88}"/>
                </a:ext>
              </a:extLst>
            </p:cNvPr>
            <p:cNvCxnSpPr>
              <a:cxnSpLocks/>
            </p:cNvCxnSpPr>
            <p:nvPr/>
          </p:nvCxnSpPr>
          <p:spPr>
            <a:xfrm flipV="1">
              <a:off x="6591470" y="4001622"/>
              <a:ext cx="919673" cy="276999"/>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C7DE997-4E26-46AE-BC28-E76EE3213E2E}"/>
                </a:ext>
              </a:extLst>
            </p:cNvPr>
            <p:cNvCxnSpPr>
              <a:cxnSpLocks/>
            </p:cNvCxnSpPr>
            <p:nvPr/>
          </p:nvCxnSpPr>
          <p:spPr>
            <a:xfrm>
              <a:off x="6626739" y="4275010"/>
              <a:ext cx="884404" cy="38091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D72A2AE-2B97-4BD5-920B-72F04426C51B}"/>
                </a:ext>
              </a:extLst>
            </p:cNvPr>
            <p:cNvSpPr txBox="1"/>
            <p:nvPr/>
          </p:nvSpPr>
          <p:spPr>
            <a:xfrm>
              <a:off x="6940726" y="4140121"/>
              <a:ext cx="811763" cy="276999"/>
            </a:xfrm>
            <a:prstGeom prst="rect">
              <a:avLst/>
            </a:prstGeom>
            <a:noFill/>
          </p:spPr>
          <p:txBody>
            <a:bodyPr wrap="square" rtlCol="0">
              <a:spAutoFit/>
            </a:bodyPr>
            <a:lstStyle/>
            <a:p>
              <a:r>
                <a:rPr lang="nl-BE" sz="1200" dirty="0" err="1"/>
                <a:t>includes</a:t>
              </a:r>
              <a:endParaRPr lang="nl-BE" sz="1200" dirty="0"/>
            </a:p>
          </p:txBody>
        </p:sp>
        <p:sp>
          <p:nvSpPr>
            <p:cNvPr id="30" name="TextBox 29">
              <a:extLst>
                <a:ext uri="{FF2B5EF4-FFF2-40B4-BE49-F238E27FC236}">
                  <a16:creationId xmlns:a16="http://schemas.microsoft.com/office/drawing/2014/main" id="{E544532E-9E90-4384-87D5-113D81C3C63D}"/>
                </a:ext>
              </a:extLst>
            </p:cNvPr>
            <p:cNvSpPr txBox="1"/>
            <p:nvPr/>
          </p:nvSpPr>
          <p:spPr>
            <a:xfrm>
              <a:off x="7511143" y="3807194"/>
              <a:ext cx="1762528" cy="276999"/>
            </a:xfrm>
            <a:prstGeom prst="rect">
              <a:avLst/>
            </a:prstGeom>
            <a:solidFill>
              <a:srgbClr val="FFC000"/>
            </a:solidFill>
          </p:spPr>
          <p:txBody>
            <a:bodyPr wrap="square" rtlCol="0">
              <a:spAutoFit/>
            </a:bodyPr>
            <a:lstStyle/>
            <a:p>
              <a:r>
                <a:rPr lang="nl-BE" sz="1200" b="1" dirty="0"/>
                <a:t>Library1/CMakeLists.txt</a:t>
              </a:r>
            </a:p>
          </p:txBody>
        </p:sp>
        <p:sp>
          <p:nvSpPr>
            <p:cNvPr id="31" name="TextBox 30">
              <a:extLst>
                <a:ext uri="{FF2B5EF4-FFF2-40B4-BE49-F238E27FC236}">
                  <a16:creationId xmlns:a16="http://schemas.microsoft.com/office/drawing/2014/main" id="{DE26A8FE-0EAC-4B21-A512-C3217D3AEBCB}"/>
                </a:ext>
              </a:extLst>
            </p:cNvPr>
            <p:cNvSpPr txBox="1"/>
            <p:nvPr/>
          </p:nvSpPr>
          <p:spPr>
            <a:xfrm>
              <a:off x="7511143" y="4552009"/>
              <a:ext cx="1762528" cy="276999"/>
            </a:xfrm>
            <a:prstGeom prst="rect">
              <a:avLst/>
            </a:prstGeom>
            <a:solidFill>
              <a:srgbClr val="FFC000"/>
            </a:solidFill>
          </p:spPr>
          <p:txBody>
            <a:bodyPr wrap="square" rtlCol="0">
              <a:spAutoFit/>
            </a:bodyPr>
            <a:lstStyle/>
            <a:p>
              <a:r>
                <a:rPr lang="nl-BE" sz="1200" b="1" dirty="0"/>
                <a:t>Library2/CMakeLists.txt</a:t>
              </a:r>
            </a:p>
          </p:txBody>
        </p:sp>
      </p:grpSp>
      <p:grpSp>
        <p:nvGrpSpPr>
          <p:cNvPr id="45" name="Group 44">
            <a:extLst>
              <a:ext uri="{FF2B5EF4-FFF2-40B4-BE49-F238E27FC236}">
                <a16:creationId xmlns:a16="http://schemas.microsoft.com/office/drawing/2014/main" id="{BA19DF43-F92D-45F7-A396-43BD43627BC0}"/>
              </a:ext>
            </a:extLst>
          </p:cNvPr>
          <p:cNvGrpSpPr/>
          <p:nvPr/>
        </p:nvGrpSpPr>
        <p:grpSpPr>
          <a:xfrm>
            <a:off x="1580567" y="4902805"/>
            <a:ext cx="4217628" cy="1564898"/>
            <a:chOff x="1580567" y="4902805"/>
            <a:chExt cx="4217628" cy="1564898"/>
          </a:xfrm>
        </p:grpSpPr>
        <p:sp>
          <p:nvSpPr>
            <p:cNvPr id="32" name="Arrow: Down 31">
              <a:extLst>
                <a:ext uri="{FF2B5EF4-FFF2-40B4-BE49-F238E27FC236}">
                  <a16:creationId xmlns:a16="http://schemas.microsoft.com/office/drawing/2014/main" id="{B9907DEC-4743-4063-9A94-0D96B0BECD99}"/>
                </a:ext>
              </a:extLst>
            </p:cNvPr>
            <p:cNvSpPr/>
            <p:nvPr/>
          </p:nvSpPr>
          <p:spPr>
            <a:xfrm>
              <a:off x="3648889" y="4902805"/>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TextBox 32">
              <a:extLst>
                <a:ext uri="{FF2B5EF4-FFF2-40B4-BE49-F238E27FC236}">
                  <a16:creationId xmlns:a16="http://schemas.microsoft.com/office/drawing/2014/main" id="{49F685A0-B809-4F6B-8842-89EB15EC10B0}"/>
                </a:ext>
              </a:extLst>
            </p:cNvPr>
            <p:cNvSpPr txBox="1"/>
            <p:nvPr/>
          </p:nvSpPr>
          <p:spPr>
            <a:xfrm>
              <a:off x="3430440" y="5400977"/>
              <a:ext cx="735348" cy="276999"/>
            </a:xfrm>
            <a:prstGeom prst="rect">
              <a:avLst/>
            </a:prstGeom>
            <a:solidFill>
              <a:srgbClr val="FFC000"/>
            </a:solidFill>
          </p:spPr>
          <p:txBody>
            <a:bodyPr wrap="square" rtlCol="0">
              <a:spAutoFit/>
            </a:bodyPr>
            <a:lstStyle/>
            <a:p>
              <a:r>
                <a:rPr lang="nl-BE" sz="1200" b="1" dirty="0" err="1"/>
                <a:t>CMake</a:t>
              </a:r>
              <a:endParaRPr lang="nl-BE" sz="1200" b="1" dirty="0"/>
            </a:p>
          </p:txBody>
        </p:sp>
        <p:sp>
          <p:nvSpPr>
            <p:cNvPr id="34" name="Arrow: Left 33">
              <a:extLst>
                <a:ext uri="{FF2B5EF4-FFF2-40B4-BE49-F238E27FC236}">
                  <a16:creationId xmlns:a16="http://schemas.microsoft.com/office/drawing/2014/main" id="{CD4B0B93-9443-4B7E-AAC3-5E178F8595B4}"/>
                </a:ext>
              </a:extLst>
            </p:cNvPr>
            <p:cNvSpPr/>
            <p:nvPr/>
          </p:nvSpPr>
          <p:spPr>
            <a:xfrm>
              <a:off x="2853142" y="5376775"/>
              <a:ext cx="526480" cy="27699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TextBox 34">
              <a:extLst>
                <a:ext uri="{FF2B5EF4-FFF2-40B4-BE49-F238E27FC236}">
                  <a16:creationId xmlns:a16="http://schemas.microsoft.com/office/drawing/2014/main" id="{9776E168-E335-4FF9-81AA-B8E75BAD7806}"/>
                </a:ext>
              </a:extLst>
            </p:cNvPr>
            <p:cNvSpPr txBox="1"/>
            <p:nvPr/>
          </p:nvSpPr>
          <p:spPr>
            <a:xfrm>
              <a:off x="1580567" y="5289198"/>
              <a:ext cx="1228751" cy="461665"/>
            </a:xfrm>
            <a:prstGeom prst="rect">
              <a:avLst/>
            </a:prstGeom>
            <a:solidFill>
              <a:srgbClr val="FFC000"/>
            </a:solidFill>
          </p:spPr>
          <p:txBody>
            <a:bodyPr wrap="square" rtlCol="0">
              <a:spAutoFit/>
            </a:bodyPr>
            <a:lstStyle/>
            <a:p>
              <a:r>
                <a:rPr lang="nl-BE" sz="1200" b="1" dirty="0"/>
                <a:t>CMakeCache.txt</a:t>
              </a:r>
            </a:p>
            <a:p>
              <a:r>
                <a:rPr lang="nl-BE" sz="1200" b="1" dirty="0"/>
                <a:t>…</a:t>
              </a:r>
            </a:p>
          </p:txBody>
        </p:sp>
        <p:sp>
          <p:nvSpPr>
            <p:cNvPr id="36" name="Arrow: Down 35">
              <a:extLst>
                <a:ext uri="{FF2B5EF4-FFF2-40B4-BE49-F238E27FC236}">
                  <a16:creationId xmlns:a16="http://schemas.microsoft.com/office/drawing/2014/main" id="{A49AD0A9-83A4-45B3-9303-B831D01D2AF4}"/>
                </a:ext>
              </a:extLst>
            </p:cNvPr>
            <p:cNvSpPr/>
            <p:nvPr/>
          </p:nvSpPr>
          <p:spPr>
            <a:xfrm>
              <a:off x="3648888" y="5714045"/>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TextBox 37">
              <a:extLst>
                <a:ext uri="{FF2B5EF4-FFF2-40B4-BE49-F238E27FC236}">
                  <a16:creationId xmlns:a16="http://schemas.microsoft.com/office/drawing/2014/main" id="{201EB7C3-FFFE-47EF-BC40-FA11881B4687}"/>
                </a:ext>
              </a:extLst>
            </p:cNvPr>
            <p:cNvSpPr txBox="1"/>
            <p:nvPr/>
          </p:nvSpPr>
          <p:spPr>
            <a:xfrm>
              <a:off x="3396768" y="6190704"/>
              <a:ext cx="783620" cy="276999"/>
            </a:xfrm>
            <a:prstGeom prst="rect">
              <a:avLst/>
            </a:prstGeom>
            <a:solidFill>
              <a:srgbClr val="FFC000"/>
            </a:solidFill>
          </p:spPr>
          <p:txBody>
            <a:bodyPr wrap="square" rtlCol="0">
              <a:spAutoFit/>
            </a:bodyPr>
            <a:lstStyle/>
            <a:p>
              <a:r>
                <a:rPr lang="nl-BE" sz="1200" b="1" dirty="0" err="1"/>
                <a:t>Build</a:t>
              </a:r>
              <a:r>
                <a:rPr lang="nl-BE" sz="1200" b="1" dirty="0"/>
                <a:t> file</a:t>
              </a:r>
            </a:p>
          </p:txBody>
        </p:sp>
        <p:sp>
          <p:nvSpPr>
            <p:cNvPr id="39" name="Arrow: Down 38">
              <a:extLst>
                <a:ext uri="{FF2B5EF4-FFF2-40B4-BE49-F238E27FC236}">
                  <a16:creationId xmlns:a16="http://schemas.microsoft.com/office/drawing/2014/main" id="{4FA15259-76BE-4B89-876A-BFBE73AC7AA9}"/>
                </a:ext>
              </a:extLst>
            </p:cNvPr>
            <p:cNvSpPr/>
            <p:nvPr/>
          </p:nvSpPr>
          <p:spPr>
            <a:xfrm rot="16200000">
              <a:off x="4358105" y="6087957"/>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TextBox 40">
              <a:extLst>
                <a:ext uri="{FF2B5EF4-FFF2-40B4-BE49-F238E27FC236}">
                  <a16:creationId xmlns:a16="http://schemas.microsoft.com/office/drawing/2014/main" id="{E4C39FC3-72B0-4CE2-81DF-DD57E6295B49}"/>
                </a:ext>
              </a:extLst>
            </p:cNvPr>
            <p:cNvSpPr txBox="1"/>
            <p:nvPr/>
          </p:nvSpPr>
          <p:spPr>
            <a:xfrm>
              <a:off x="4855064" y="6190704"/>
              <a:ext cx="943131" cy="276999"/>
            </a:xfrm>
            <a:prstGeom prst="rect">
              <a:avLst/>
            </a:prstGeom>
            <a:solidFill>
              <a:srgbClr val="FFC000"/>
            </a:solidFill>
          </p:spPr>
          <p:txBody>
            <a:bodyPr wrap="square" rtlCol="0">
              <a:spAutoFit/>
            </a:bodyPr>
            <a:lstStyle/>
            <a:p>
              <a:r>
                <a:rPr lang="nl-BE" sz="1200" b="1" dirty="0"/>
                <a:t>Generator</a:t>
              </a:r>
            </a:p>
          </p:txBody>
        </p:sp>
      </p:grpSp>
      <p:sp>
        <p:nvSpPr>
          <p:cNvPr id="28" name="TextBox 27">
            <a:extLst>
              <a:ext uri="{FF2B5EF4-FFF2-40B4-BE49-F238E27FC236}">
                <a16:creationId xmlns:a16="http://schemas.microsoft.com/office/drawing/2014/main" id="{11AB70C8-C360-48CE-989A-9D1899400AEB}"/>
              </a:ext>
            </a:extLst>
          </p:cNvPr>
          <p:cNvSpPr txBox="1"/>
          <p:nvPr/>
        </p:nvSpPr>
        <p:spPr>
          <a:xfrm>
            <a:off x="5681353" y="5220953"/>
            <a:ext cx="6094602" cy="830997"/>
          </a:xfrm>
          <a:prstGeom prst="rect">
            <a:avLst/>
          </a:prstGeom>
          <a:noFill/>
        </p:spPr>
        <p:txBody>
          <a:bodyPr wrap="square">
            <a:spAutoFit/>
          </a:bodyPr>
          <a:lstStyle/>
          <a:p>
            <a:pPr marL="742950" lvl="1" indent="-342900">
              <a:buBlip>
                <a:blip r:embed="rId2"/>
              </a:buBlip>
            </a:pP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generates build files and meta files (stored in </a:t>
            </a: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cache)</a:t>
            </a:r>
          </a:p>
        </p:txBody>
      </p:sp>
    </p:spTree>
    <p:extLst>
      <p:ext uri="{BB962C8B-B14F-4D97-AF65-F5344CB8AC3E}">
        <p14:creationId xmlns:p14="http://schemas.microsoft.com/office/powerpoint/2010/main" val="34652715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80</a:t>
            </a:fld>
            <a:endParaRPr lang="en-US" dirty="0"/>
          </a:p>
        </p:txBody>
      </p:sp>
      <p:grpSp>
        <p:nvGrpSpPr>
          <p:cNvPr id="6" name="Group 5">
            <a:extLst>
              <a:ext uri="{FF2B5EF4-FFF2-40B4-BE49-F238E27FC236}">
                <a16:creationId xmlns:a16="http://schemas.microsoft.com/office/drawing/2014/main" id="{E0B9C4F7-B6B5-4905-B8A4-D8E07CC5FD44}"/>
              </a:ext>
            </a:extLst>
          </p:cNvPr>
          <p:cNvGrpSpPr/>
          <p:nvPr/>
        </p:nvGrpSpPr>
        <p:grpSpPr>
          <a:xfrm>
            <a:off x="957352" y="1762458"/>
            <a:ext cx="6281012" cy="3505245"/>
            <a:chOff x="1141080" y="2471460"/>
            <a:chExt cx="5763922" cy="3869520"/>
          </a:xfrm>
        </p:grpSpPr>
        <p:sp>
          <p:nvSpPr>
            <p:cNvPr id="7" name="Frame 6">
              <a:extLst>
                <a:ext uri="{FF2B5EF4-FFF2-40B4-BE49-F238E27FC236}">
                  <a16:creationId xmlns:a16="http://schemas.microsoft.com/office/drawing/2014/main" id="{A85DA352-E484-42E9-8F0C-29059B340F55}"/>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1CAAFABE-9B32-40AF-95E9-9FF4962626E6}"/>
                </a:ext>
              </a:extLst>
            </p:cNvPr>
            <p:cNvSpPr txBox="1"/>
            <p:nvPr/>
          </p:nvSpPr>
          <p:spPr>
            <a:xfrm>
              <a:off x="1689522" y="3174945"/>
              <a:ext cx="5207486" cy="2480260"/>
            </a:xfrm>
            <a:prstGeom prst="rect">
              <a:avLst/>
            </a:prstGeom>
            <a:noFill/>
          </p:spPr>
          <p:txBody>
            <a:bodyPr wrap="square" rtlCol="0">
              <a:spAutoFit/>
            </a:bodyPr>
            <a:lstStyle/>
            <a:p>
              <a:r>
                <a:rPr lang="nl-BE" sz="2000" dirty="0" err="1"/>
                <a:t>if</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elseif</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else</a:t>
              </a:r>
              <a:endParaRPr lang="nl-BE" sz="2000" dirty="0"/>
            </a:p>
            <a:p>
              <a:r>
                <a:rPr lang="nl-BE" sz="2000" dirty="0"/>
                <a:t>             &lt;</a:t>
              </a:r>
              <a:r>
                <a:rPr lang="nl-BE" sz="2000" dirty="0" err="1"/>
                <a:t>commands</a:t>
              </a:r>
              <a:r>
                <a:rPr lang="nl-BE" sz="2000" dirty="0"/>
                <a:t>&gt;</a:t>
              </a:r>
            </a:p>
            <a:p>
              <a:r>
                <a:rPr lang="nl-BE" sz="2000" dirty="0" err="1"/>
                <a:t>endif</a:t>
              </a:r>
              <a:r>
                <a:rPr lang="nl-BE" sz="2000" dirty="0"/>
                <a:t>()</a:t>
              </a:r>
            </a:p>
          </p:txBody>
        </p:sp>
      </p:grpSp>
    </p:spTree>
    <p:extLst>
      <p:ext uri="{BB962C8B-B14F-4D97-AF65-F5344CB8AC3E}">
        <p14:creationId xmlns:p14="http://schemas.microsoft.com/office/powerpoint/2010/main" val="32255614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Constants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1, ON, YES, TRUE, Y, a non-zero number: </a:t>
            </a:r>
            <a:r>
              <a:rPr lang="en-US" altLang="zh-TW" sz="2400" b="1" dirty="0">
                <a:solidFill>
                  <a:schemeClr val="accent1"/>
                </a:solidFill>
                <a:ea typeface="新細明體"/>
              </a:rPr>
              <a:t>TRUE</a:t>
            </a:r>
          </a:p>
          <a:p>
            <a:pPr marL="742950" lvl="1" indent="-342900">
              <a:buBlip>
                <a:blip r:embed="rId2"/>
              </a:buBlip>
            </a:pPr>
            <a:r>
              <a:rPr lang="en-US" altLang="zh-TW" dirty="0">
                <a:solidFill>
                  <a:srgbClr val="4E5865"/>
                </a:solidFill>
                <a:ea typeface="新細明體"/>
                <a:cs typeface="Courier New"/>
              </a:rPr>
              <a:t>0, OFF, NO, FALSE, N, IGNORE, NOTFOUND, the empty string, </a:t>
            </a:r>
          </a:p>
          <a:p>
            <a:pPr marL="400050" lvl="1" indent="0">
              <a:buNone/>
            </a:pPr>
            <a:r>
              <a:rPr lang="en-US" altLang="zh-TW" dirty="0">
                <a:solidFill>
                  <a:srgbClr val="4E5865"/>
                </a:solidFill>
                <a:ea typeface="新細明體"/>
                <a:cs typeface="Courier New"/>
              </a:rPr>
              <a:t>     string ending with –NOTFOUND: </a:t>
            </a:r>
            <a:r>
              <a:rPr lang="en-US" altLang="zh-TW" b="1" dirty="0">
                <a:solidFill>
                  <a:schemeClr val="accent1"/>
                </a:solidFill>
                <a:ea typeface="新細明體"/>
                <a:cs typeface="Courier New"/>
              </a:rPr>
              <a:t>FALSE</a:t>
            </a:r>
            <a:endParaRPr lang="en-US" altLang="zh-TW" sz="2400" b="1" dirty="0">
              <a:solidFill>
                <a:schemeClr val="accent1"/>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81</a:t>
            </a:fld>
            <a:endParaRPr lang="en-US" dirty="0"/>
          </a:p>
        </p:txBody>
      </p:sp>
    </p:spTree>
    <p:extLst>
      <p:ext uri="{BB962C8B-B14F-4D97-AF65-F5344CB8AC3E}">
        <p14:creationId xmlns:p14="http://schemas.microsoft.com/office/powerpoint/2010/main" val="34873502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Constants with if</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Checking the condition</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if(YES)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82</a:t>
            </a:fld>
            <a:endParaRPr lang="en-US" dirty="0"/>
          </a:p>
        </p:txBody>
      </p:sp>
      <p:sp>
        <p:nvSpPr>
          <p:cNvPr id="7" name="TextBox 6">
            <a:extLst>
              <a:ext uri="{FF2B5EF4-FFF2-40B4-BE49-F238E27FC236}">
                <a16:creationId xmlns:a16="http://schemas.microsoft.com/office/drawing/2014/main" id="{E18EAD64-CBED-494A-966E-BF74D2FFE361}"/>
              </a:ext>
            </a:extLst>
          </p:cNvPr>
          <p:cNvSpPr txBox="1"/>
          <p:nvPr/>
        </p:nvSpPr>
        <p:spPr>
          <a:xfrm>
            <a:off x="4632821" y="1753411"/>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if(N)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sp>
        <p:nvSpPr>
          <p:cNvPr id="8" name="TextBox 7">
            <a:extLst>
              <a:ext uri="{FF2B5EF4-FFF2-40B4-BE49-F238E27FC236}">
                <a16:creationId xmlns:a16="http://schemas.microsoft.com/office/drawing/2014/main" id="{B0000BC8-9C07-4570-9AAF-2959A19540AB}"/>
              </a:ext>
            </a:extLst>
          </p:cNvPr>
          <p:cNvSpPr txBox="1"/>
          <p:nvPr/>
        </p:nvSpPr>
        <p:spPr>
          <a:xfrm>
            <a:off x="252548" y="3969503"/>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if(ON)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9" name="TextBox 8">
            <a:extLst>
              <a:ext uri="{FF2B5EF4-FFF2-40B4-BE49-F238E27FC236}">
                <a16:creationId xmlns:a16="http://schemas.microsoft.com/office/drawing/2014/main" id="{B2392371-FA1C-4891-9E40-BE0C31B91D80}"/>
              </a:ext>
            </a:extLst>
          </p:cNvPr>
          <p:cNvSpPr txBox="1"/>
          <p:nvPr/>
        </p:nvSpPr>
        <p:spPr>
          <a:xfrm>
            <a:off x="4725278" y="3989899"/>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if(OFF)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spTree>
    <p:extLst>
      <p:ext uri="{BB962C8B-B14F-4D97-AF65-F5344CB8AC3E}">
        <p14:creationId xmlns:p14="http://schemas.microsoft.com/office/powerpoint/2010/main" val="24087828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Variables with if</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Using variables with if()</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83</a:t>
            </a:fld>
            <a:endParaRPr lang="en-US" dirty="0"/>
          </a:p>
        </p:txBody>
      </p:sp>
      <p:grpSp>
        <p:nvGrpSpPr>
          <p:cNvPr id="11" name="Group 10">
            <a:extLst>
              <a:ext uri="{FF2B5EF4-FFF2-40B4-BE49-F238E27FC236}">
                <a16:creationId xmlns:a16="http://schemas.microsoft.com/office/drawing/2014/main" id="{5F9B14F1-EF3D-4292-9416-CE5A0A01608D}"/>
              </a:ext>
            </a:extLst>
          </p:cNvPr>
          <p:cNvGrpSpPr/>
          <p:nvPr/>
        </p:nvGrpSpPr>
        <p:grpSpPr>
          <a:xfrm>
            <a:off x="537773" y="2576930"/>
            <a:ext cx="3891614" cy="2123658"/>
            <a:chOff x="537773" y="2576930"/>
            <a:chExt cx="3891614" cy="2123658"/>
          </a:xfrm>
        </p:grpSpPr>
        <p:sp>
          <p:nvSpPr>
            <p:cNvPr id="6" name="TextBox 5">
              <a:extLst>
                <a:ext uri="{FF2B5EF4-FFF2-40B4-BE49-F238E27FC236}">
                  <a16:creationId xmlns:a16="http://schemas.microsoft.com/office/drawing/2014/main" id="{9C55FBFB-F8F5-4FE7-AADD-BE3912762896}"/>
                </a:ext>
              </a:extLst>
            </p:cNvPr>
            <p:cNvSpPr txBox="1"/>
            <p:nvPr/>
          </p:nvSpPr>
          <p:spPr>
            <a:xfrm>
              <a:off x="537773" y="2576930"/>
              <a:ext cx="3891614" cy="2123658"/>
            </a:xfrm>
            <a:prstGeom prst="rect">
              <a:avLst/>
            </a:prstGeom>
            <a:noFill/>
          </p:spPr>
          <p:txBody>
            <a:bodyPr wrap="square">
              <a:spAutoFit/>
            </a:bodyPr>
            <a:lstStyle/>
            <a:p>
              <a:pPr marL="400050" lvl="1" indent="0">
                <a:buNone/>
              </a:pPr>
              <a:r>
                <a:rPr lang="en-US" altLang="zh-TW" sz="2200" dirty="0">
                  <a:solidFill>
                    <a:srgbClr val="4E5865"/>
                  </a:solidFill>
                  <a:ea typeface="新細明體"/>
                  <a:cs typeface="Courier New" panose="02070309020205020404" pitchFamily="49" charset="0"/>
                </a:rPr>
                <a:t>Constant</a:t>
              </a: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if(YES)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cxnSp>
          <p:nvCxnSpPr>
            <p:cNvPr id="9" name="Straight Arrow Connector 8">
              <a:extLst>
                <a:ext uri="{FF2B5EF4-FFF2-40B4-BE49-F238E27FC236}">
                  <a16:creationId xmlns:a16="http://schemas.microsoft.com/office/drawing/2014/main" id="{9473EB27-C7C0-4B64-9740-E948910C9AFE}"/>
                </a:ext>
              </a:extLst>
            </p:cNvPr>
            <p:cNvCxnSpPr/>
            <p:nvPr/>
          </p:nvCxnSpPr>
          <p:spPr>
            <a:xfrm>
              <a:off x="1719743" y="2976029"/>
              <a:ext cx="0" cy="662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D1A221-95F9-4C85-B21F-D9675672E337}"/>
              </a:ext>
            </a:extLst>
          </p:cNvPr>
          <p:cNvGrpSpPr/>
          <p:nvPr/>
        </p:nvGrpSpPr>
        <p:grpSpPr>
          <a:xfrm>
            <a:off x="6679913" y="2476227"/>
            <a:ext cx="3891614" cy="2123658"/>
            <a:chOff x="537773" y="2576930"/>
            <a:chExt cx="3891614" cy="2123658"/>
          </a:xfrm>
        </p:grpSpPr>
        <p:sp>
          <p:nvSpPr>
            <p:cNvPr id="13" name="TextBox 12">
              <a:extLst>
                <a:ext uri="{FF2B5EF4-FFF2-40B4-BE49-F238E27FC236}">
                  <a16:creationId xmlns:a16="http://schemas.microsoft.com/office/drawing/2014/main" id="{F55355B3-4C5A-4213-9A68-657FC2A03FA8}"/>
                </a:ext>
              </a:extLst>
            </p:cNvPr>
            <p:cNvSpPr txBox="1"/>
            <p:nvPr/>
          </p:nvSpPr>
          <p:spPr>
            <a:xfrm>
              <a:off x="537773" y="2576930"/>
              <a:ext cx="3891614" cy="2123658"/>
            </a:xfrm>
            <a:prstGeom prst="rect">
              <a:avLst/>
            </a:prstGeom>
            <a:noFill/>
          </p:spPr>
          <p:txBody>
            <a:bodyPr wrap="square">
              <a:spAutoFit/>
            </a:bodyPr>
            <a:lstStyle/>
            <a:p>
              <a:pPr marL="400050" lvl="1" indent="0">
                <a:buNone/>
              </a:pPr>
              <a:r>
                <a:rPr lang="en-US" altLang="zh-TW" sz="2200" dirty="0">
                  <a:solidFill>
                    <a:srgbClr val="4E5865"/>
                  </a:solidFill>
                  <a:ea typeface="新細明體"/>
                  <a:cs typeface="Courier New" panose="02070309020205020404" pitchFamily="49" charset="0"/>
                </a:rPr>
                <a:t>Variable</a:t>
              </a: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cxnSp>
          <p:nvCxnSpPr>
            <p:cNvPr id="14" name="Straight Arrow Connector 13">
              <a:extLst>
                <a:ext uri="{FF2B5EF4-FFF2-40B4-BE49-F238E27FC236}">
                  <a16:creationId xmlns:a16="http://schemas.microsoft.com/office/drawing/2014/main" id="{D62B95FA-6B0F-4855-ABF9-CDE3D13CBBC7}"/>
                </a:ext>
              </a:extLst>
            </p:cNvPr>
            <p:cNvCxnSpPr/>
            <p:nvPr/>
          </p:nvCxnSpPr>
          <p:spPr>
            <a:xfrm>
              <a:off x="1694576" y="2976029"/>
              <a:ext cx="0" cy="662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2962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If-else does dereferencing for us of </a:t>
            </a:r>
            <a:r>
              <a:rPr lang="en-US" altLang="zh-TW" sz="2400" dirty="0">
                <a:solidFill>
                  <a:srgbClr val="4E5865"/>
                </a:solidFill>
                <a:latin typeface="Courier New" panose="02070309020205020404" pitchFamily="49" charset="0"/>
                <a:ea typeface="新細明體"/>
                <a:cs typeface="Courier New" panose="02070309020205020404" pitchFamily="49" charset="0"/>
              </a:rPr>
              <a:t>VAR</a:t>
            </a:r>
          </a:p>
          <a:p>
            <a:pPr marL="742950" lvl="1" indent="-342900">
              <a:buBlip>
                <a:blip r:embed="rId2"/>
              </a:buBlip>
            </a:pPr>
            <a:r>
              <a:rPr lang="en-US" altLang="zh-TW" dirty="0">
                <a:solidFill>
                  <a:srgbClr val="4E5865"/>
                </a:solidFill>
                <a:ea typeface="新細明體"/>
                <a:cs typeface="Courier New"/>
              </a:rPr>
              <a:t>If VAR is empty string = &gt; false condition</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84</a:t>
            </a:fld>
            <a:endParaRPr lang="en-US" dirty="0"/>
          </a:p>
        </p:txBody>
      </p:sp>
      <p:pic>
        <p:nvPicPr>
          <p:cNvPr id="6" name="Picture 5">
            <a:extLst>
              <a:ext uri="{FF2B5EF4-FFF2-40B4-BE49-F238E27FC236}">
                <a16:creationId xmlns:a16="http://schemas.microsoft.com/office/drawing/2014/main" id="{1D074499-32DF-48AB-9ACE-AC72DA5177CE}"/>
              </a:ext>
            </a:extLst>
          </p:cNvPr>
          <p:cNvPicPr>
            <a:picLocks noChangeAspect="1"/>
          </p:cNvPicPr>
          <p:nvPr/>
        </p:nvPicPr>
        <p:blipFill>
          <a:blip r:embed="rId3"/>
          <a:stretch>
            <a:fillRect/>
          </a:stretch>
        </p:blipFill>
        <p:spPr>
          <a:xfrm>
            <a:off x="1058799" y="1955673"/>
            <a:ext cx="7258050" cy="1885950"/>
          </a:xfrm>
          <a:prstGeom prst="rect">
            <a:avLst/>
          </a:prstGeom>
        </p:spPr>
      </p:pic>
      <p:pic>
        <p:nvPicPr>
          <p:cNvPr id="8" name="Picture 7">
            <a:extLst>
              <a:ext uri="{FF2B5EF4-FFF2-40B4-BE49-F238E27FC236}">
                <a16:creationId xmlns:a16="http://schemas.microsoft.com/office/drawing/2014/main" id="{D341555D-5328-4A5C-817C-C19913EF0AA5}"/>
              </a:ext>
            </a:extLst>
          </p:cNvPr>
          <p:cNvPicPr>
            <a:picLocks noChangeAspect="1"/>
          </p:cNvPicPr>
          <p:nvPr/>
        </p:nvPicPr>
        <p:blipFill>
          <a:blip r:embed="rId4"/>
          <a:stretch>
            <a:fillRect/>
          </a:stretch>
        </p:blipFill>
        <p:spPr>
          <a:xfrm>
            <a:off x="1030224" y="4168365"/>
            <a:ext cx="7286625" cy="1914525"/>
          </a:xfrm>
          <a:prstGeom prst="rect">
            <a:avLst/>
          </a:prstGeom>
        </p:spPr>
      </p:pic>
      <p:sp>
        <p:nvSpPr>
          <p:cNvPr id="11" name="TextBox 10">
            <a:extLst>
              <a:ext uri="{FF2B5EF4-FFF2-40B4-BE49-F238E27FC236}">
                <a16:creationId xmlns:a16="http://schemas.microsoft.com/office/drawing/2014/main" id="{67D67215-F00A-4673-8F47-78059D784C57}"/>
              </a:ext>
            </a:extLst>
          </p:cNvPr>
          <p:cNvSpPr txBox="1"/>
          <p:nvPr/>
        </p:nvSpPr>
        <p:spPr>
          <a:xfrm>
            <a:off x="8898471" y="2667815"/>
            <a:ext cx="1589354" cy="461665"/>
          </a:xfrm>
          <a:prstGeom prst="rect">
            <a:avLst/>
          </a:prstGeom>
          <a:solidFill>
            <a:srgbClr val="DB6D32"/>
          </a:solidFill>
        </p:spPr>
        <p:txBody>
          <a:bodyPr wrap="square" rtlCol="0">
            <a:spAutoFit/>
          </a:bodyPr>
          <a:lstStyle/>
          <a:p>
            <a:r>
              <a:rPr lang="nl-BE" sz="2400" b="1" dirty="0"/>
              <a:t>example10</a:t>
            </a:r>
          </a:p>
        </p:txBody>
      </p:sp>
    </p:spTree>
    <p:extLst>
      <p:ext uri="{BB962C8B-B14F-4D97-AF65-F5344CB8AC3E}">
        <p14:creationId xmlns:p14="http://schemas.microsoft.com/office/powerpoint/2010/main" val="27302450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Unary 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Unary test– If something exists or not</a:t>
            </a:r>
          </a:p>
          <a:p>
            <a:pPr marL="742950" lvl="1" indent="-342900">
              <a:buBlip>
                <a:blip r:embed="rId2"/>
              </a:buBlip>
            </a:pPr>
            <a:r>
              <a:rPr lang="en-US" altLang="zh-TW" dirty="0">
                <a:solidFill>
                  <a:srgbClr val="4E5865"/>
                </a:solidFill>
                <a:ea typeface="新細明體"/>
                <a:cs typeface="Courier New"/>
              </a:rPr>
              <a:t>Defined – if variable set or not, command – if command exists or not  and exists – if file or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exists or not</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If() Condi</a:t>
            </a:r>
            <a:r>
              <a:rPr lang="en-US" altLang="zh-TW" dirty="0">
                <a:solidFill>
                  <a:srgbClr val="4E5865"/>
                </a:solidFill>
                <a:ea typeface="新細明體"/>
                <a:cs typeface="Courier New"/>
              </a:rPr>
              <a:t>tions</a:t>
            </a:r>
          </a:p>
          <a:p>
            <a:pPr marL="1200150" lvl="2" indent="-342900">
              <a:buBlip>
                <a:blip r:embed="rId2"/>
              </a:buBlip>
            </a:pPr>
            <a:r>
              <a:rPr lang="en-US" altLang="zh-TW" sz="2400" dirty="0">
                <a:solidFill>
                  <a:srgbClr val="4E5865"/>
                </a:solidFill>
                <a:ea typeface="新細明體"/>
                <a:cs typeface="Courier New"/>
              </a:rPr>
              <a:t>Unary tests</a:t>
            </a:r>
          </a:p>
          <a:p>
            <a:pPr marL="1200150" lvl="2" indent="-342900">
              <a:buBlip>
                <a:blip r:embed="rId2"/>
              </a:buBlip>
            </a:pPr>
            <a:r>
              <a:rPr lang="en-US" altLang="zh-TW" sz="2400" dirty="0">
                <a:solidFill>
                  <a:srgbClr val="4E5865"/>
                </a:solidFill>
                <a:ea typeface="新細明體"/>
                <a:cs typeface="Courier New"/>
              </a:rPr>
              <a:t>Binary tests</a:t>
            </a:r>
          </a:p>
          <a:p>
            <a:pPr marL="1200150" lvl="2" indent="-342900">
              <a:buBlip>
                <a:blip r:embed="rId2"/>
              </a:buBlip>
            </a:pPr>
            <a:r>
              <a:rPr lang="en-US" altLang="zh-TW" sz="2400" dirty="0">
                <a:solidFill>
                  <a:srgbClr val="4E5865"/>
                </a:solidFill>
                <a:ea typeface="新細明體"/>
                <a:cs typeface="Courier New"/>
              </a:rPr>
              <a:t>Boolean operators</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If() Condi</a:t>
            </a:r>
            <a:r>
              <a:rPr lang="en-US" altLang="zh-TW" dirty="0">
                <a:solidFill>
                  <a:srgbClr val="4E5865"/>
                </a:solidFill>
                <a:ea typeface="新細明體"/>
                <a:cs typeface="Courier New"/>
              </a:rPr>
              <a:t>tions | Unary tests</a:t>
            </a:r>
          </a:p>
          <a:p>
            <a:pPr marL="1200150" lvl="2" indent="-342900">
              <a:buBlip>
                <a:blip r:embed="rId2"/>
              </a:buBlip>
            </a:pPr>
            <a:r>
              <a:rPr lang="en-US" altLang="zh-TW" sz="2400" dirty="0">
                <a:solidFill>
                  <a:srgbClr val="4E5865"/>
                </a:solidFill>
                <a:ea typeface="新細明體"/>
                <a:cs typeface="Courier New"/>
              </a:rPr>
              <a:t>DEFINED</a:t>
            </a:r>
          </a:p>
          <a:p>
            <a:pPr marL="1200150" lvl="2" indent="-342900">
              <a:buBlip>
                <a:blip r:embed="rId2"/>
              </a:buBlip>
            </a:pPr>
            <a:r>
              <a:rPr lang="en-US" altLang="zh-TW" sz="2400" dirty="0">
                <a:solidFill>
                  <a:srgbClr val="4E5865"/>
                </a:solidFill>
                <a:ea typeface="新細明體"/>
                <a:cs typeface="Courier New"/>
              </a:rPr>
              <a:t>COMMAND</a:t>
            </a:r>
          </a:p>
          <a:p>
            <a:pPr marL="1200150" lvl="2" indent="-342900">
              <a:buBlip>
                <a:blip r:embed="rId2"/>
              </a:buBlip>
            </a:pPr>
            <a:r>
              <a:rPr lang="en-US" altLang="zh-TW" sz="2400" dirty="0">
                <a:solidFill>
                  <a:srgbClr val="4E5865"/>
                </a:solidFill>
                <a:ea typeface="新細明體"/>
                <a:cs typeface="Courier New"/>
              </a:rPr>
              <a:t>EXISTS</a:t>
            </a:r>
          </a:p>
          <a:p>
            <a:pPr marL="742950" lvl="1" indent="-342900">
              <a:buBlip>
                <a:blip r:embed="rId2"/>
              </a:buBlip>
            </a:pPr>
            <a:endParaRPr lang="en-US" altLang="zh-TW"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85</a:t>
            </a:fld>
            <a:endParaRPr lang="en-US" dirty="0"/>
          </a:p>
        </p:txBody>
      </p:sp>
      <p:pic>
        <p:nvPicPr>
          <p:cNvPr id="6" name="Picture 5">
            <a:extLst>
              <a:ext uri="{FF2B5EF4-FFF2-40B4-BE49-F238E27FC236}">
                <a16:creationId xmlns:a16="http://schemas.microsoft.com/office/drawing/2014/main" id="{395BCE45-523C-4CC5-AE08-760447127753}"/>
              </a:ext>
            </a:extLst>
          </p:cNvPr>
          <p:cNvPicPr>
            <a:picLocks noChangeAspect="1"/>
          </p:cNvPicPr>
          <p:nvPr/>
        </p:nvPicPr>
        <p:blipFill>
          <a:blip r:embed="rId3"/>
          <a:stretch>
            <a:fillRect/>
          </a:stretch>
        </p:blipFill>
        <p:spPr>
          <a:xfrm>
            <a:off x="4572000" y="3429000"/>
            <a:ext cx="7620000" cy="2762250"/>
          </a:xfrm>
          <a:prstGeom prst="rect">
            <a:avLst/>
          </a:prstGeom>
        </p:spPr>
      </p:pic>
    </p:spTree>
    <p:extLst>
      <p:ext uri="{BB962C8B-B14F-4D97-AF65-F5344CB8AC3E}">
        <p14:creationId xmlns:p14="http://schemas.microsoft.com/office/powerpoint/2010/main" val="33411863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Unary tests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86</a:t>
            </a:fld>
            <a:endParaRPr lang="en-US" dirty="0"/>
          </a:p>
        </p:txBody>
      </p:sp>
      <p:pic>
        <p:nvPicPr>
          <p:cNvPr id="11" name="Picture 10">
            <a:extLst>
              <a:ext uri="{FF2B5EF4-FFF2-40B4-BE49-F238E27FC236}">
                <a16:creationId xmlns:a16="http://schemas.microsoft.com/office/drawing/2014/main" id="{8FD51ECE-3A31-44C9-BEF4-BA9BF38BA889}"/>
              </a:ext>
            </a:extLst>
          </p:cNvPr>
          <p:cNvPicPr>
            <a:picLocks noChangeAspect="1"/>
          </p:cNvPicPr>
          <p:nvPr/>
        </p:nvPicPr>
        <p:blipFill>
          <a:blip r:embed="rId2"/>
          <a:stretch>
            <a:fillRect/>
          </a:stretch>
        </p:blipFill>
        <p:spPr>
          <a:xfrm>
            <a:off x="739239" y="1482852"/>
            <a:ext cx="7486650" cy="3581400"/>
          </a:xfrm>
          <a:prstGeom prst="rect">
            <a:avLst/>
          </a:prstGeom>
        </p:spPr>
      </p:pic>
    </p:spTree>
    <p:extLst>
      <p:ext uri="{BB962C8B-B14F-4D97-AF65-F5344CB8AC3E}">
        <p14:creationId xmlns:p14="http://schemas.microsoft.com/office/powerpoint/2010/main" val="19809540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Binary 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Binary tests – if 2 </a:t>
            </a:r>
            <a:r>
              <a:rPr lang="en-US" altLang="zh-TW" dirty="0">
                <a:solidFill>
                  <a:srgbClr val="4E5865"/>
                </a:solidFill>
                <a:ea typeface="新細明體"/>
              </a:rPr>
              <a:t>strings </a:t>
            </a:r>
          </a:p>
          <a:p>
            <a:pPr marL="742950" lvl="1" indent="-342900">
              <a:buBlip>
                <a:blip r:embed="rId2"/>
              </a:buBlip>
            </a:pPr>
            <a:r>
              <a:rPr lang="en-US" altLang="zh-TW" sz="2400" dirty="0">
                <a:solidFill>
                  <a:srgbClr val="4E5865"/>
                </a:solidFill>
                <a:ea typeface="新細明體"/>
              </a:rPr>
              <a:t>string or variable are = &lt; &gt;</a:t>
            </a:r>
          </a:p>
          <a:p>
            <a:pPr marL="742950" lvl="1" indent="-342900">
              <a:buBlip>
                <a:blip r:embed="rId2"/>
              </a:buBlip>
            </a:pPr>
            <a:r>
              <a:rPr lang="en-US" altLang="zh-TW" dirty="0">
                <a:solidFill>
                  <a:srgbClr val="4E5865"/>
                </a:solidFill>
                <a:ea typeface="新細明體"/>
                <a:cs typeface="Courier New"/>
              </a:rPr>
              <a:t>strings compared lexically (according to alphabet – upper case before lower case)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87</a:t>
            </a:fld>
            <a:endParaRPr lang="en-US" dirty="0"/>
          </a:p>
        </p:txBody>
      </p:sp>
      <p:pic>
        <p:nvPicPr>
          <p:cNvPr id="8" name="Picture 7">
            <a:extLst>
              <a:ext uri="{FF2B5EF4-FFF2-40B4-BE49-F238E27FC236}">
                <a16:creationId xmlns:a16="http://schemas.microsoft.com/office/drawing/2014/main" id="{AA6899AD-4D86-458F-8304-010E2105E385}"/>
              </a:ext>
            </a:extLst>
          </p:cNvPr>
          <p:cNvPicPr>
            <a:picLocks noChangeAspect="1"/>
          </p:cNvPicPr>
          <p:nvPr/>
        </p:nvPicPr>
        <p:blipFill>
          <a:blip r:embed="rId3"/>
          <a:stretch>
            <a:fillRect/>
          </a:stretch>
        </p:blipFill>
        <p:spPr>
          <a:xfrm>
            <a:off x="1024318" y="2488692"/>
            <a:ext cx="7381875" cy="2209800"/>
          </a:xfrm>
          <a:prstGeom prst="rect">
            <a:avLst/>
          </a:prstGeom>
        </p:spPr>
      </p:pic>
    </p:spTree>
    <p:extLst>
      <p:ext uri="{BB962C8B-B14F-4D97-AF65-F5344CB8AC3E}">
        <p14:creationId xmlns:p14="http://schemas.microsoft.com/office/powerpoint/2010/main" val="35798156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Boolean operators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 () condition | Boolean operators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i</a:t>
            </a:r>
            <a:r>
              <a:rPr lang="en-US" altLang="zh-TW" sz="2400" dirty="0">
                <a:solidFill>
                  <a:srgbClr val="4E5865"/>
                </a:solidFill>
                <a:latin typeface="Courier New"/>
                <a:ea typeface="新細明體"/>
                <a:cs typeface="Courier New"/>
              </a:rPr>
              <a:t>f(NOT DEFINED VAR)</a:t>
            </a:r>
          </a:p>
          <a:p>
            <a:pPr marL="742950" lvl="1" indent="-342900">
              <a:buBlip>
                <a:blip r:embed="rId2"/>
              </a:buBlip>
            </a:pPr>
            <a:r>
              <a:rPr lang="en-US" altLang="zh-TW" sz="2400" dirty="0">
                <a:solidFill>
                  <a:srgbClr val="4E5865"/>
                </a:solidFill>
                <a:latin typeface="Courier New"/>
                <a:ea typeface="新細明體"/>
                <a:cs typeface="Courier New"/>
              </a:rPr>
              <a:t>if(NOT(VAR STREQUAL “test” OR VAR2 STREQUAL “test2”))</a:t>
            </a:r>
          </a:p>
          <a:p>
            <a:pPr marL="742950" lvl="1" indent="-342900">
              <a:buBlip>
                <a:blip r:embed="rId2"/>
              </a:buBlip>
            </a:pPr>
            <a:r>
              <a:rPr lang="en-US" altLang="zh-TW" sz="2400" dirty="0">
                <a:solidFill>
                  <a:srgbClr val="4E5865"/>
                </a:solidFill>
                <a:latin typeface="Courier New"/>
                <a:ea typeface="新細明體"/>
                <a:cs typeface="Courier New"/>
              </a:rPr>
              <a:t>if(NOT(VAR STREQUAL “test” AND VAR2 STREQUAL “test2”))</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88</a:t>
            </a:fld>
            <a:endParaRPr lang="en-US" dirty="0"/>
          </a:p>
        </p:txBody>
      </p:sp>
    </p:spTree>
    <p:extLst>
      <p:ext uri="{BB962C8B-B14F-4D97-AF65-F5344CB8AC3E}">
        <p14:creationId xmlns:p14="http://schemas.microsoft.com/office/powerpoint/2010/main" val="41498501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While loop</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Loops:</a:t>
            </a:r>
          </a:p>
          <a:p>
            <a:pPr marL="1200150" lvl="2" indent="-342900">
              <a:buBlip>
                <a:blip r:embed="rId2"/>
              </a:buBlip>
            </a:pPr>
            <a:r>
              <a:rPr lang="en-US" altLang="zh-TW" sz="2400" dirty="0">
                <a:solidFill>
                  <a:srgbClr val="4E5865"/>
                </a:solidFill>
                <a:latin typeface="Courier New"/>
                <a:ea typeface="新細明體"/>
                <a:cs typeface="Courier New"/>
              </a:rPr>
              <a:t>while</a:t>
            </a:r>
          </a:p>
          <a:p>
            <a:pPr marL="1200150" lvl="2" indent="-342900">
              <a:buBlip>
                <a:blip r:embed="rId2"/>
              </a:buBlip>
            </a:pPr>
            <a:r>
              <a:rPr lang="en-US" altLang="zh-TW" sz="2400" dirty="0">
                <a:solidFill>
                  <a:srgbClr val="4E5865"/>
                </a:solidFill>
                <a:latin typeface="Courier New"/>
                <a:ea typeface="新細明體"/>
                <a:cs typeface="Courier New"/>
              </a:rPr>
              <a:t>foreach</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89</a:t>
            </a:fld>
            <a:endParaRPr lang="en-US" dirty="0"/>
          </a:p>
        </p:txBody>
      </p:sp>
      <p:grpSp>
        <p:nvGrpSpPr>
          <p:cNvPr id="8" name="Group 7">
            <a:extLst>
              <a:ext uri="{FF2B5EF4-FFF2-40B4-BE49-F238E27FC236}">
                <a16:creationId xmlns:a16="http://schemas.microsoft.com/office/drawing/2014/main" id="{CD4CD210-2CCE-4E57-B66E-FABF6F769070}"/>
              </a:ext>
            </a:extLst>
          </p:cNvPr>
          <p:cNvGrpSpPr/>
          <p:nvPr/>
        </p:nvGrpSpPr>
        <p:grpSpPr>
          <a:xfrm>
            <a:off x="797962" y="2350199"/>
            <a:ext cx="6281012" cy="3505245"/>
            <a:chOff x="1141080" y="2471460"/>
            <a:chExt cx="5763922" cy="3869520"/>
          </a:xfrm>
        </p:grpSpPr>
        <p:sp>
          <p:nvSpPr>
            <p:cNvPr id="9" name="Frame 8">
              <a:extLst>
                <a:ext uri="{FF2B5EF4-FFF2-40B4-BE49-F238E27FC236}">
                  <a16:creationId xmlns:a16="http://schemas.microsoft.com/office/drawing/2014/main" id="{3B2FFD9C-17E7-4566-BF1C-4B74E45A8AE2}"/>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00A01B43-4A3E-42CF-BBE4-742DB2ED3581}"/>
                </a:ext>
              </a:extLst>
            </p:cNvPr>
            <p:cNvSpPr txBox="1"/>
            <p:nvPr/>
          </p:nvSpPr>
          <p:spPr>
            <a:xfrm>
              <a:off x="1689522" y="3174945"/>
              <a:ext cx="5207486" cy="1121214"/>
            </a:xfrm>
            <a:prstGeom prst="rect">
              <a:avLst/>
            </a:prstGeom>
            <a:noFill/>
          </p:spPr>
          <p:txBody>
            <a:bodyPr wrap="square" rtlCol="0">
              <a:spAutoFit/>
            </a:bodyPr>
            <a:lstStyle/>
            <a:p>
              <a:r>
                <a:rPr lang="nl-BE" sz="2000" dirty="0" err="1"/>
                <a:t>while</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endwhile</a:t>
              </a:r>
              <a:r>
                <a:rPr lang="nl-BE" sz="2000" dirty="0"/>
                <a:t>()</a:t>
              </a:r>
            </a:p>
          </p:txBody>
        </p:sp>
      </p:grpSp>
    </p:spTree>
    <p:extLst>
      <p:ext uri="{BB962C8B-B14F-4D97-AF65-F5344CB8AC3E}">
        <p14:creationId xmlns:p14="http://schemas.microsoft.com/office/powerpoint/2010/main" val="54347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on the cluster</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Which module to choose on the cluster – avoid conflicts (go for GCC/</a:t>
            </a:r>
            <a:r>
              <a:rPr lang="en-US" altLang="zh-TW" sz="2400" dirty="0" err="1">
                <a:solidFill>
                  <a:srgbClr val="4E5865"/>
                </a:solidFill>
                <a:ea typeface="新細明體"/>
              </a:rPr>
              <a:t>GCCcore</a:t>
            </a:r>
            <a:r>
              <a:rPr lang="en-US" altLang="zh-TW" sz="2400" dirty="0">
                <a:solidFill>
                  <a:srgbClr val="4E5865"/>
                </a:solidFill>
                <a:ea typeface="新細明體"/>
              </a:rPr>
              <a:t>)</a:t>
            </a:r>
          </a:p>
          <a:p>
            <a:pPr marL="742950" lvl="1" indent="-342900">
              <a:buBlip>
                <a:blip r:embed="rId2"/>
              </a:buBlip>
            </a:pPr>
            <a:r>
              <a:rPr lang="en-US" altLang="zh-TW" dirty="0">
                <a:solidFill>
                  <a:srgbClr val="4E5865"/>
                </a:solidFill>
                <a:ea typeface="新細明體"/>
                <a:cs typeface="Courier New"/>
              </a:rPr>
              <a:t>Compiled code and source files available – in case new version necessary</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$module load </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a:solidFill>
                  <a:srgbClr val="4E5865"/>
                </a:solidFill>
                <a:latin typeface="Courier New" panose="02070309020205020404" pitchFamily="49" charset="0"/>
                <a:ea typeface="新細明體"/>
                <a:cs typeface="Courier New" panose="02070309020205020404" pitchFamily="49" charset="0"/>
              </a:rPr>
              <a:t>/3.22.1-GCCcore-10.3.0 </a:t>
            </a: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panose="02020500000000000000" pitchFamily="18" charset="-120"/>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a:t>
            </a:fld>
            <a:endParaRPr lang="en-US" dirty="0"/>
          </a:p>
        </p:txBody>
      </p:sp>
    </p:spTree>
    <p:extLst>
      <p:ext uri="{BB962C8B-B14F-4D97-AF65-F5344CB8AC3E}">
        <p14:creationId xmlns:p14="http://schemas.microsoft.com/office/powerpoint/2010/main" val="20600388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Dereference in </a:t>
            </a:r>
            <a:r>
              <a:rPr lang="en-US" altLang="zh-TW" dirty="0">
                <a:solidFill>
                  <a:srgbClr val="4E5865"/>
                </a:solidFill>
                <a:ea typeface="新細明體"/>
              </a:rPr>
              <a:t>the </a:t>
            </a:r>
            <a:r>
              <a:rPr lang="en-US" altLang="zh-TW" sz="2400" dirty="0">
                <a:solidFill>
                  <a:srgbClr val="4E5865"/>
                </a:solidFill>
                <a:ea typeface="新細明體"/>
              </a:rPr>
              <a:t>message not in the condition</a:t>
            </a:r>
          </a:p>
          <a:p>
            <a:pPr marL="742950" lvl="1" indent="-342900">
              <a:buBlip>
                <a:blip r:embed="rId2"/>
              </a:buBlip>
            </a:pPr>
            <a:r>
              <a:rPr lang="en-US" altLang="zh-TW" dirty="0">
                <a:solidFill>
                  <a:srgbClr val="4E5865"/>
                </a:solidFill>
                <a:ea typeface="新細明體"/>
                <a:cs typeface="Courier New"/>
              </a:rPr>
              <a:t>foreach – iterate over list of items or range of numbers</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90</a:t>
            </a:fld>
            <a:endParaRPr lang="en-US" dirty="0"/>
          </a:p>
        </p:txBody>
      </p:sp>
      <p:grpSp>
        <p:nvGrpSpPr>
          <p:cNvPr id="8" name="Group 7">
            <a:extLst>
              <a:ext uri="{FF2B5EF4-FFF2-40B4-BE49-F238E27FC236}">
                <a16:creationId xmlns:a16="http://schemas.microsoft.com/office/drawing/2014/main" id="{04FDF11E-B61A-4DF8-B696-3ADD0335D35D}"/>
              </a:ext>
            </a:extLst>
          </p:cNvPr>
          <p:cNvGrpSpPr/>
          <p:nvPr/>
        </p:nvGrpSpPr>
        <p:grpSpPr>
          <a:xfrm>
            <a:off x="708753" y="2280384"/>
            <a:ext cx="6281012" cy="3505245"/>
            <a:chOff x="1141080" y="2471460"/>
            <a:chExt cx="5763922" cy="3869520"/>
          </a:xfrm>
        </p:grpSpPr>
        <p:sp>
          <p:nvSpPr>
            <p:cNvPr id="9" name="Frame 8">
              <a:extLst>
                <a:ext uri="{FF2B5EF4-FFF2-40B4-BE49-F238E27FC236}">
                  <a16:creationId xmlns:a16="http://schemas.microsoft.com/office/drawing/2014/main" id="{C7C3D978-DEA3-4A19-81FF-F0BD6608A410}"/>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D39008C0-133A-422A-A7CF-902F915EE178}"/>
                </a:ext>
              </a:extLst>
            </p:cNvPr>
            <p:cNvSpPr txBox="1"/>
            <p:nvPr/>
          </p:nvSpPr>
          <p:spPr>
            <a:xfrm>
              <a:off x="1689522" y="3174945"/>
              <a:ext cx="5207486" cy="1121214"/>
            </a:xfrm>
            <a:prstGeom prst="rect">
              <a:avLst/>
            </a:prstGeom>
            <a:noFill/>
          </p:spPr>
          <p:txBody>
            <a:bodyPr wrap="square" rtlCol="0">
              <a:spAutoFit/>
            </a:bodyPr>
            <a:lstStyle/>
            <a:p>
              <a:r>
                <a:rPr lang="nl-BE" sz="2000" dirty="0" err="1"/>
                <a:t>foreach</a:t>
              </a:r>
              <a:r>
                <a:rPr lang="nl-BE" sz="2000" dirty="0"/>
                <a:t>(&lt;</a:t>
              </a:r>
              <a:r>
                <a:rPr lang="nl-BE" sz="2000" dirty="0" err="1"/>
                <a:t>loop_variable</a:t>
              </a:r>
              <a:r>
                <a:rPr lang="nl-BE" sz="2000" dirty="0"/>
                <a:t>&gt; &lt;items&gt;)</a:t>
              </a:r>
            </a:p>
            <a:p>
              <a:r>
                <a:rPr lang="nl-BE" sz="2000" dirty="0"/>
                <a:t>       &lt;</a:t>
              </a:r>
              <a:r>
                <a:rPr lang="nl-BE" sz="2000" dirty="0" err="1"/>
                <a:t>commands</a:t>
              </a:r>
              <a:r>
                <a:rPr lang="nl-BE" sz="2000" dirty="0"/>
                <a:t>&gt;</a:t>
              </a:r>
            </a:p>
            <a:p>
              <a:r>
                <a:rPr lang="nl-BE" sz="2000" dirty="0" err="1"/>
                <a:t>endforeach</a:t>
              </a:r>
              <a:r>
                <a:rPr lang="nl-BE" sz="2000" dirty="0"/>
                <a:t>()</a:t>
              </a:r>
            </a:p>
          </p:txBody>
        </p:sp>
      </p:grpSp>
      <p:sp>
        <p:nvSpPr>
          <p:cNvPr id="4" name="TextBox 3">
            <a:extLst>
              <a:ext uri="{FF2B5EF4-FFF2-40B4-BE49-F238E27FC236}">
                <a16:creationId xmlns:a16="http://schemas.microsoft.com/office/drawing/2014/main" id="{7099702B-D904-4D15-83F8-E6E9C888218F}"/>
              </a:ext>
            </a:extLst>
          </p:cNvPr>
          <p:cNvSpPr txBox="1"/>
          <p:nvPr/>
        </p:nvSpPr>
        <p:spPr>
          <a:xfrm>
            <a:off x="7703805" y="2112787"/>
            <a:ext cx="4212958" cy="1200329"/>
          </a:xfrm>
          <a:prstGeom prst="rect">
            <a:avLst/>
          </a:prstGeom>
          <a:noFill/>
        </p:spPr>
        <p:txBody>
          <a:bodyPr wrap="square" rtlCol="0">
            <a:spAutoFit/>
          </a:bodyPr>
          <a:lstStyle/>
          <a:p>
            <a:r>
              <a:rPr lang="nl-BE" dirty="0" err="1"/>
              <a:t>while</a:t>
            </a:r>
            <a:r>
              <a:rPr lang="nl-BE" dirty="0"/>
              <a:t>(NOT </a:t>
            </a:r>
            <a:r>
              <a:rPr lang="nl-BE" dirty="0">
                <a:solidFill>
                  <a:schemeClr val="accent1"/>
                </a:solidFill>
              </a:rPr>
              <a:t>VAR</a:t>
            </a:r>
            <a:r>
              <a:rPr lang="nl-BE" dirty="0"/>
              <a:t> STREQUAL “</a:t>
            </a:r>
            <a:r>
              <a:rPr lang="nl-BE" dirty="0" err="1"/>
              <a:t>aaaaaaaaaa</a:t>
            </a:r>
            <a:r>
              <a:rPr lang="nl-BE" dirty="0"/>
              <a:t>”)</a:t>
            </a:r>
          </a:p>
          <a:p>
            <a:r>
              <a:rPr lang="nl-BE" dirty="0"/>
              <a:t>           set(VAR ${VAR}a)</a:t>
            </a:r>
          </a:p>
          <a:p>
            <a:r>
              <a:rPr lang="nl-BE" dirty="0"/>
              <a:t>           </a:t>
            </a:r>
            <a:r>
              <a:rPr lang="nl-BE" dirty="0" err="1"/>
              <a:t>message</a:t>
            </a:r>
            <a:r>
              <a:rPr lang="nl-BE" dirty="0"/>
              <a:t>(</a:t>
            </a:r>
            <a:r>
              <a:rPr lang="nl-BE" dirty="0">
                <a:solidFill>
                  <a:schemeClr val="accent1"/>
                </a:solidFill>
              </a:rPr>
              <a:t>${VAR}</a:t>
            </a:r>
            <a:r>
              <a:rPr lang="nl-BE" dirty="0"/>
              <a:t>)</a:t>
            </a:r>
          </a:p>
          <a:p>
            <a:r>
              <a:rPr lang="nl-BE" dirty="0" err="1"/>
              <a:t>endwhile</a:t>
            </a:r>
            <a:r>
              <a:rPr lang="nl-BE" dirty="0"/>
              <a:t>()</a:t>
            </a:r>
          </a:p>
        </p:txBody>
      </p:sp>
      <p:sp>
        <p:nvSpPr>
          <p:cNvPr id="15" name="TextBox 14">
            <a:extLst>
              <a:ext uri="{FF2B5EF4-FFF2-40B4-BE49-F238E27FC236}">
                <a16:creationId xmlns:a16="http://schemas.microsoft.com/office/drawing/2014/main" id="{0686B661-20C4-468A-B37B-C43CF8516521}"/>
              </a:ext>
            </a:extLst>
          </p:cNvPr>
          <p:cNvSpPr txBox="1"/>
          <p:nvPr/>
        </p:nvSpPr>
        <p:spPr>
          <a:xfrm>
            <a:off x="7799902" y="3544885"/>
            <a:ext cx="1589354" cy="461665"/>
          </a:xfrm>
          <a:prstGeom prst="rect">
            <a:avLst/>
          </a:prstGeom>
          <a:solidFill>
            <a:srgbClr val="DB6D32"/>
          </a:solidFill>
        </p:spPr>
        <p:txBody>
          <a:bodyPr wrap="square" rtlCol="0">
            <a:spAutoFit/>
          </a:bodyPr>
          <a:lstStyle/>
          <a:p>
            <a:r>
              <a:rPr lang="nl-BE" sz="2400" b="1" dirty="0"/>
              <a:t>example11</a:t>
            </a:r>
          </a:p>
        </p:txBody>
      </p:sp>
      <p:pic>
        <p:nvPicPr>
          <p:cNvPr id="16" name="Picture 15">
            <a:extLst>
              <a:ext uri="{FF2B5EF4-FFF2-40B4-BE49-F238E27FC236}">
                <a16:creationId xmlns:a16="http://schemas.microsoft.com/office/drawing/2014/main" id="{EE494C5F-7E76-470E-8B45-4578EFE3201C}"/>
              </a:ext>
            </a:extLst>
          </p:cNvPr>
          <p:cNvPicPr>
            <a:picLocks noChangeAspect="1"/>
          </p:cNvPicPr>
          <p:nvPr/>
        </p:nvPicPr>
        <p:blipFill>
          <a:blip r:embed="rId3"/>
          <a:stretch>
            <a:fillRect/>
          </a:stretch>
        </p:blipFill>
        <p:spPr>
          <a:xfrm>
            <a:off x="7869791" y="4377986"/>
            <a:ext cx="1133475" cy="1323975"/>
          </a:xfrm>
          <a:prstGeom prst="rect">
            <a:avLst/>
          </a:prstGeom>
        </p:spPr>
      </p:pic>
    </p:spTree>
    <p:extLst>
      <p:ext uri="{BB962C8B-B14F-4D97-AF65-F5344CB8AC3E}">
        <p14:creationId xmlns:p14="http://schemas.microsoft.com/office/powerpoint/2010/main" val="9665119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Space or semicolon separated- output the same</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foreach() command</a:t>
            </a:r>
          </a:p>
          <a:p>
            <a:pPr marL="1200150" lvl="2" indent="-342900">
              <a:buBlip>
                <a:blip r:embed="rId2"/>
              </a:buBlip>
            </a:pPr>
            <a:r>
              <a:rPr lang="en-US" altLang="zh-TW" sz="2400" dirty="0">
                <a:solidFill>
                  <a:srgbClr val="4E5865"/>
                </a:solidFill>
                <a:latin typeface="Courier New"/>
                <a:ea typeface="新細明體"/>
                <a:cs typeface="Courier New"/>
              </a:rPr>
              <a:t>foreach(Name Alice Bob Charlie)</a:t>
            </a:r>
          </a:p>
          <a:p>
            <a:pPr marL="1200150" lvl="2" indent="-342900">
              <a:buBlip>
                <a:blip r:embed="rId2"/>
              </a:buBlip>
            </a:pPr>
            <a:r>
              <a:rPr lang="en-US" altLang="zh-TW" sz="2400" dirty="0">
                <a:solidFill>
                  <a:srgbClr val="4E5865"/>
                </a:solidFill>
                <a:latin typeface="Courier New"/>
                <a:ea typeface="新細明體"/>
                <a:cs typeface="Courier New"/>
              </a:rPr>
              <a:t>foreach(Name </a:t>
            </a:r>
            <a:r>
              <a:rPr lang="en-US" altLang="zh-TW" sz="2400" dirty="0" err="1">
                <a:solidFill>
                  <a:srgbClr val="4E5865"/>
                </a:solidFill>
                <a:latin typeface="Courier New"/>
                <a:ea typeface="新細明體"/>
                <a:cs typeface="Courier New"/>
              </a:rPr>
              <a:t>Alice;Bob;Charlie</a:t>
            </a:r>
            <a:r>
              <a:rPr lang="en-US" altLang="zh-TW" sz="2400"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91</a:t>
            </a:fld>
            <a:endParaRPr lang="en-US" dirty="0"/>
          </a:p>
        </p:txBody>
      </p:sp>
    </p:spTree>
    <p:extLst>
      <p:ext uri="{BB962C8B-B14F-4D97-AF65-F5344CB8AC3E}">
        <p14:creationId xmlns:p14="http://schemas.microsoft.com/office/powerpoint/2010/main" val="6537075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X in </a:t>
            </a:r>
          </a:p>
          <a:p>
            <a:pPr marL="1200150" lvl="2" indent="-342900">
              <a:buBlip>
                <a:blip r:embed="rId2"/>
              </a:buBlip>
            </a:pPr>
            <a:r>
              <a:rPr lang="en-US" altLang="zh-TW" sz="2400" dirty="0">
                <a:solidFill>
                  <a:srgbClr val="4E5865"/>
                </a:solidFill>
                <a:ea typeface="新細明體"/>
              </a:rPr>
              <a:t>0-10: </a:t>
            </a:r>
            <a:r>
              <a:rPr lang="en-US" altLang="zh-TW" sz="2400" dirty="0">
                <a:solidFill>
                  <a:srgbClr val="4E5865"/>
                </a:solidFill>
                <a:latin typeface="Courier New"/>
                <a:ea typeface="新細明體"/>
                <a:cs typeface="Courier New"/>
              </a:rPr>
              <a:t>foreach(x RANGE 10)</a:t>
            </a:r>
          </a:p>
          <a:p>
            <a:pPr marL="1200150" lvl="2" indent="-342900">
              <a:buBlip>
                <a:blip r:embed="rId2"/>
              </a:buBlip>
            </a:pPr>
            <a:r>
              <a:rPr lang="en-US" altLang="zh-TW" sz="2400" dirty="0">
                <a:solidFill>
                  <a:srgbClr val="4E5865"/>
                </a:solidFill>
                <a:ea typeface="新細明體"/>
              </a:rPr>
              <a:t>10-20: </a:t>
            </a:r>
            <a:r>
              <a:rPr lang="en-US" altLang="zh-TW" sz="2400" dirty="0">
                <a:solidFill>
                  <a:srgbClr val="4E5865"/>
                </a:solidFill>
                <a:latin typeface="Courier New"/>
                <a:ea typeface="新細明體"/>
                <a:cs typeface="Courier New"/>
              </a:rPr>
              <a:t>foreach(x RANGE 10 20)</a:t>
            </a:r>
          </a:p>
          <a:p>
            <a:pPr marL="1200150" lvl="2" indent="-342900">
              <a:buBlip>
                <a:blip r:embed="rId2"/>
              </a:buBlip>
            </a:pPr>
            <a:r>
              <a:rPr lang="en-US" altLang="zh-TW" sz="2400" dirty="0">
                <a:solidFill>
                  <a:srgbClr val="4E5865"/>
                </a:solidFill>
                <a:ea typeface="新細明體"/>
              </a:rPr>
              <a:t>10-20 steps of 3: </a:t>
            </a:r>
            <a:r>
              <a:rPr lang="en-US" altLang="zh-TW" sz="2400" dirty="0">
                <a:solidFill>
                  <a:srgbClr val="4E5865"/>
                </a:solidFill>
                <a:latin typeface="Courier New"/>
                <a:ea typeface="新細明體"/>
                <a:cs typeface="Courier New"/>
              </a:rPr>
              <a:t>foreach(x RANGE 10 20 3)</a:t>
            </a:r>
          </a:p>
          <a:p>
            <a:pPr marL="1200150" lvl="2"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92</a:t>
            </a:fld>
            <a:endParaRPr lang="en-US" dirty="0"/>
          </a:p>
        </p:txBody>
      </p:sp>
    </p:spTree>
    <p:extLst>
      <p:ext uri="{BB962C8B-B14F-4D97-AF65-F5344CB8AC3E}">
        <p14:creationId xmlns:p14="http://schemas.microsoft.com/office/powerpoint/2010/main" val="19197949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cs typeface="Courier New"/>
              </a:rPr>
              <a:t>foreach() command</a:t>
            </a:r>
          </a:p>
          <a:p>
            <a:pPr marL="1200150" lvl="2" indent="-342900">
              <a:buBlip>
                <a:blip r:embed="rId2"/>
              </a:buBlip>
            </a:pPr>
            <a:r>
              <a:rPr lang="en-US" altLang="zh-TW" sz="2400" dirty="0">
                <a:solidFill>
                  <a:srgbClr val="4E5865"/>
                </a:solidFill>
                <a:latin typeface="Courier New"/>
                <a:ea typeface="新細明體"/>
                <a:cs typeface="Courier New"/>
              </a:rPr>
              <a:t>foreach(x IN LISTS &lt;list1&gt; &lt;list2&gt; &lt;list3&gt;)</a:t>
            </a:r>
          </a:p>
          <a:p>
            <a:pPr marL="1200150" lvl="2" indent="-342900">
              <a:buBlip>
                <a:blip r:embed="rId2"/>
              </a:buBlip>
            </a:pPr>
            <a:r>
              <a:rPr lang="en-US" altLang="zh-TW" sz="2400" dirty="0">
                <a:solidFill>
                  <a:srgbClr val="4E5865"/>
                </a:solidFill>
                <a:latin typeface="Courier New"/>
                <a:ea typeface="新細明體"/>
                <a:cs typeface="Courier New"/>
              </a:rPr>
              <a:t>foreach(Name </a:t>
            </a:r>
            <a:r>
              <a:rPr lang="en-US" altLang="zh-TW" sz="2400" dirty="0" err="1">
                <a:solidFill>
                  <a:srgbClr val="4E5865"/>
                </a:solidFill>
                <a:latin typeface="Courier New"/>
                <a:ea typeface="新細明體"/>
                <a:cs typeface="Courier New"/>
              </a:rPr>
              <a:t>Alice;Bob;Charlie</a:t>
            </a:r>
            <a:r>
              <a:rPr lang="en-US" altLang="zh-TW" sz="2400"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93</a:t>
            </a:fld>
            <a:endParaRPr lang="en-US" dirty="0"/>
          </a:p>
        </p:txBody>
      </p:sp>
      <p:pic>
        <p:nvPicPr>
          <p:cNvPr id="6" name="Picture 5">
            <a:extLst>
              <a:ext uri="{FF2B5EF4-FFF2-40B4-BE49-F238E27FC236}">
                <a16:creationId xmlns:a16="http://schemas.microsoft.com/office/drawing/2014/main" id="{4CD913BB-9A75-4055-AB24-FCC6AF26EB91}"/>
              </a:ext>
            </a:extLst>
          </p:cNvPr>
          <p:cNvPicPr>
            <a:picLocks noChangeAspect="1"/>
          </p:cNvPicPr>
          <p:nvPr/>
        </p:nvPicPr>
        <p:blipFill>
          <a:blip r:embed="rId3"/>
          <a:stretch>
            <a:fillRect/>
          </a:stretch>
        </p:blipFill>
        <p:spPr>
          <a:xfrm>
            <a:off x="1368171" y="2739368"/>
            <a:ext cx="2762250" cy="2571750"/>
          </a:xfrm>
          <a:prstGeom prst="rect">
            <a:avLst/>
          </a:prstGeom>
        </p:spPr>
      </p:pic>
      <p:sp>
        <p:nvSpPr>
          <p:cNvPr id="9" name="TextBox 8">
            <a:extLst>
              <a:ext uri="{FF2B5EF4-FFF2-40B4-BE49-F238E27FC236}">
                <a16:creationId xmlns:a16="http://schemas.microsoft.com/office/drawing/2014/main" id="{0D4281A9-DA82-4082-90EF-29C5F7B8240F}"/>
              </a:ext>
            </a:extLst>
          </p:cNvPr>
          <p:cNvSpPr txBox="1"/>
          <p:nvPr/>
        </p:nvSpPr>
        <p:spPr>
          <a:xfrm>
            <a:off x="4629846" y="2386477"/>
            <a:ext cx="1589354" cy="461665"/>
          </a:xfrm>
          <a:prstGeom prst="rect">
            <a:avLst/>
          </a:prstGeom>
          <a:solidFill>
            <a:srgbClr val="DB6D32"/>
          </a:solidFill>
        </p:spPr>
        <p:txBody>
          <a:bodyPr wrap="square" rtlCol="0">
            <a:spAutoFit/>
          </a:bodyPr>
          <a:lstStyle/>
          <a:p>
            <a:r>
              <a:rPr lang="nl-BE" sz="2400" b="1" dirty="0"/>
              <a:t>example11</a:t>
            </a:r>
          </a:p>
        </p:txBody>
      </p:sp>
      <p:pic>
        <p:nvPicPr>
          <p:cNvPr id="11" name="Picture 10">
            <a:extLst>
              <a:ext uri="{FF2B5EF4-FFF2-40B4-BE49-F238E27FC236}">
                <a16:creationId xmlns:a16="http://schemas.microsoft.com/office/drawing/2014/main" id="{9A66FE61-DC95-402C-82B8-DB4269AC1A16}"/>
              </a:ext>
            </a:extLst>
          </p:cNvPr>
          <p:cNvPicPr>
            <a:picLocks noChangeAspect="1"/>
          </p:cNvPicPr>
          <p:nvPr/>
        </p:nvPicPr>
        <p:blipFill>
          <a:blip r:embed="rId4"/>
          <a:stretch>
            <a:fillRect/>
          </a:stretch>
        </p:blipFill>
        <p:spPr>
          <a:xfrm>
            <a:off x="4629846" y="3077823"/>
            <a:ext cx="1562100" cy="2190750"/>
          </a:xfrm>
          <a:prstGeom prst="rect">
            <a:avLst/>
          </a:prstGeom>
        </p:spPr>
      </p:pic>
      <p:sp>
        <p:nvSpPr>
          <p:cNvPr id="13" name="TextBox 12">
            <a:extLst>
              <a:ext uri="{FF2B5EF4-FFF2-40B4-BE49-F238E27FC236}">
                <a16:creationId xmlns:a16="http://schemas.microsoft.com/office/drawing/2014/main" id="{AF4C26DD-F396-48E8-A0E3-7FEAC89ECB5B}"/>
              </a:ext>
            </a:extLst>
          </p:cNvPr>
          <p:cNvSpPr txBox="1"/>
          <p:nvPr/>
        </p:nvSpPr>
        <p:spPr>
          <a:xfrm>
            <a:off x="916435" y="5498254"/>
            <a:ext cx="6094476" cy="369332"/>
          </a:xfrm>
          <a:prstGeom prst="rect">
            <a:avLst/>
          </a:prstGeom>
          <a:noFill/>
        </p:spPr>
        <p:txBody>
          <a:bodyPr wrap="square">
            <a:spAutoFit/>
          </a:bodyPr>
          <a:lstStyle/>
          <a:p>
            <a:pPr marL="400050" lvl="1"/>
            <a:r>
              <a:rPr lang="en-US" altLang="zh-TW" sz="1800" dirty="0">
                <a:solidFill>
                  <a:srgbClr val="4E5865"/>
                </a:solidFill>
                <a:ea typeface="新細明體"/>
              </a:rPr>
              <a:t>With ; loop executed 6 times</a:t>
            </a:r>
            <a:endParaRPr lang="en-US" altLang="zh-TW" sz="1800" dirty="0">
              <a:solidFill>
                <a:srgbClr val="4E5865"/>
              </a:solidFill>
              <a:latin typeface="Courier New"/>
              <a:ea typeface="新細明體"/>
              <a:cs typeface="Courier New"/>
            </a:endParaRPr>
          </a:p>
        </p:txBody>
      </p:sp>
    </p:spTree>
    <p:extLst>
      <p:ext uri="{BB962C8B-B14F-4D97-AF65-F5344CB8AC3E}">
        <p14:creationId xmlns:p14="http://schemas.microsoft.com/office/powerpoint/2010/main" val="39453818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94</a:t>
            </a:fld>
            <a:endParaRPr lang="en-US" dirty="0"/>
          </a:p>
        </p:txBody>
      </p:sp>
      <p:grpSp>
        <p:nvGrpSpPr>
          <p:cNvPr id="6" name="Group 5">
            <a:extLst>
              <a:ext uri="{FF2B5EF4-FFF2-40B4-BE49-F238E27FC236}">
                <a16:creationId xmlns:a16="http://schemas.microsoft.com/office/drawing/2014/main" id="{B2581527-0590-4651-B1DE-C510EFF76786}"/>
              </a:ext>
            </a:extLst>
          </p:cNvPr>
          <p:cNvGrpSpPr/>
          <p:nvPr/>
        </p:nvGrpSpPr>
        <p:grpSpPr>
          <a:xfrm>
            <a:off x="910088" y="1785434"/>
            <a:ext cx="6281012" cy="3505245"/>
            <a:chOff x="1141080" y="2471460"/>
            <a:chExt cx="5763922" cy="3869520"/>
          </a:xfrm>
        </p:grpSpPr>
        <p:sp>
          <p:nvSpPr>
            <p:cNvPr id="7" name="Frame 6">
              <a:extLst>
                <a:ext uri="{FF2B5EF4-FFF2-40B4-BE49-F238E27FC236}">
                  <a16:creationId xmlns:a16="http://schemas.microsoft.com/office/drawing/2014/main" id="{2B452B47-854E-4DB3-8BE1-A295682D60C8}"/>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F6102E00-EE21-45F8-BF7D-2CE9E03FDB12}"/>
                </a:ext>
              </a:extLst>
            </p:cNvPr>
            <p:cNvSpPr txBox="1"/>
            <p:nvPr/>
          </p:nvSpPr>
          <p:spPr>
            <a:xfrm>
              <a:off x="1689522" y="3174945"/>
              <a:ext cx="5207486" cy="1121214"/>
            </a:xfrm>
            <a:prstGeom prst="rect">
              <a:avLst/>
            </a:prstGeom>
            <a:noFill/>
          </p:spPr>
          <p:txBody>
            <a:bodyPr wrap="square" rtlCol="0">
              <a:spAutoFit/>
            </a:bodyPr>
            <a:lstStyle/>
            <a:p>
              <a:r>
                <a:rPr lang="nl-BE" sz="2000" dirty="0" err="1"/>
                <a:t>function</a:t>
              </a:r>
              <a:r>
                <a:rPr lang="nl-BE" sz="2000" dirty="0"/>
                <a:t>(&lt;</a:t>
              </a:r>
              <a:r>
                <a:rPr lang="nl-BE" sz="2000" dirty="0" err="1"/>
                <a:t>function_name</a:t>
              </a:r>
              <a:r>
                <a:rPr lang="nl-BE" sz="2000" dirty="0"/>
                <a:t>&gt; &lt;</a:t>
              </a:r>
              <a:r>
                <a:rPr lang="nl-BE" sz="2000" dirty="0" err="1"/>
                <a:t>function_agrs</a:t>
              </a:r>
              <a:r>
                <a:rPr lang="nl-BE" sz="2000" dirty="0"/>
                <a:t>&gt;)</a:t>
              </a:r>
            </a:p>
            <a:p>
              <a:r>
                <a:rPr lang="nl-BE" sz="2000" dirty="0"/>
                <a:t>        &lt;</a:t>
              </a:r>
              <a:r>
                <a:rPr lang="nl-BE" sz="2000" dirty="0" err="1"/>
                <a:t>commands</a:t>
              </a:r>
              <a:r>
                <a:rPr lang="nl-BE" sz="2000" dirty="0"/>
                <a:t>&gt;</a:t>
              </a:r>
            </a:p>
            <a:p>
              <a:r>
                <a:rPr lang="nl-BE" sz="2000" dirty="0" err="1"/>
                <a:t>endfuction</a:t>
              </a:r>
              <a:r>
                <a:rPr lang="nl-BE" sz="2000" dirty="0"/>
                <a:t>()</a:t>
              </a:r>
            </a:p>
          </p:txBody>
        </p:sp>
      </p:grpSp>
    </p:spTree>
    <p:extLst>
      <p:ext uri="{BB962C8B-B14F-4D97-AF65-F5344CB8AC3E}">
        <p14:creationId xmlns:p14="http://schemas.microsoft.com/office/powerpoint/2010/main" val="37622510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95</a:t>
            </a:fld>
            <a:endParaRPr lang="en-US" dirty="0"/>
          </a:p>
        </p:txBody>
      </p:sp>
      <p:pic>
        <p:nvPicPr>
          <p:cNvPr id="6" name="Picture 5">
            <a:extLst>
              <a:ext uri="{FF2B5EF4-FFF2-40B4-BE49-F238E27FC236}">
                <a16:creationId xmlns:a16="http://schemas.microsoft.com/office/drawing/2014/main" id="{B15CDCB2-69DB-43B6-9A7D-A1DA3BC14A07}"/>
              </a:ext>
            </a:extLst>
          </p:cNvPr>
          <p:cNvPicPr>
            <a:picLocks noChangeAspect="1"/>
          </p:cNvPicPr>
          <p:nvPr/>
        </p:nvPicPr>
        <p:blipFill>
          <a:blip r:embed="rId3"/>
          <a:stretch>
            <a:fillRect/>
          </a:stretch>
        </p:blipFill>
        <p:spPr>
          <a:xfrm>
            <a:off x="1097089" y="1973008"/>
            <a:ext cx="3286125" cy="1247775"/>
          </a:xfrm>
          <a:prstGeom prst="rect">
            <a:avLst/>
          </a:prstGeom>
        </p:spPr>
      </p:pic>
      <p:pic>
        <p:nvPicPr>
          <p:cNvPr id="9" name="Picture 8">
            <a:extLst>
              <a:ext uri="{FF2B5EF4-FFF2-40B4-BE49-F238E27FC236}">
                <a16:creationId xmlns:a16="http://schemas.microsoft.com/office/drawing/2014/main" id="{89BD52C6-FD29-4400-8888-9370565CDC12}"/>
              </a:ext>
            </a:extLst>
          </p:cNvPr>
          <p:cNvPicPr>
            <a:picLocks noChangeAspect="1"/>
          </p:cNvPicPr>
          <p:nvPr/>
        </p:nvPicPr>
        <p:blipFill>
          <a:blip r:embed="rId4"/>
          <a:stretch>
            <a:fillRect/>
          </a:stretch>
        </p:blipFill>
        <p:spPr>
          <a:xfrm>
            <a:off x="4832794" y="2496882"/>
            <a:ext cx="1666875" cy="200025"/>
          </a:xfrm>
          <a:prstGeom prst="rect">
            <a:avLst/>
          </a:prstGeom>
        </p:spPr>
      </p:pic>
      <p:sp>
        <p:nvSpPr>
          <p:cNvPr id="11" name="TextBox 10">
            <a:extLst>
              <a:ext uri="{FF2B5EF4-FFF2-40B4-BE49-F238E27FC236}">
                <a16:creationId xmlns:a16="http://schemas.microsoft.com/office/drawing/2014/main" id="{BAA29173-C596-4DAA-B3B4-BB6309373F70}"/>
              </a:ext>
            </a:extLst>
          </p:cNvPr>
          <p:cNvSpPr txBox="1"/>
          <p:nvPr/>
        </p:nvSpPr>
        <p:spPr>
          <a:xfrm>
            <a:off x="4871554" y="1287352"/>
            <a:ext cx="1589354" cy="461665"/>
          </a:xfrm>
          <a:prstGeom prst="rect">
            <a:avLst/>
          </a:prstGeom>
          <a:solidFill>
            <a:srgbClr val="DB6D32"/>
          </a:solidFill>
        </p:spPr>
        <p:txBody>
          <a:bodyPr wrap="square" rtlCol="0">
            <a:spAutoFit/>
          </a:bodyPr>
          <a:lstStyle/>
          <a:p>
            <a:r>
              <a:rPr lang="nl-BE" sz="2400" b="1" dirty="0"/>
              <a:t>example12</a:t>
            </a:r>
          </a:p>
        </p:txBody>
      </p:sp>
    </p:spTree>
    <p:extLst>
      <p:ext uri="{BB962C8B-B14F-4D97-AF65-F5344CB8AC3E}">
        <p14:creationId xmlns:p14="http://schemas.microsoft.com/office/powerpoint/2010/main" val="33395180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 we define twice  -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renames original to _function-name</a:t>
            </a:r>
          </a:p>
          <a:p>
            <a:pPr marL="742950" lvl="1" indent="-342900">
              <a:buBlip>
                <a:blip r:embed="rId2"/>
              </a:buBlip>
            </a:pPr>
            <a:r>
              <a:rPr lang="en-US" altLang="zh-TW" dirty="0">
                <a:solidFill>
                  <a:srgbClr val="4E5865"/>
                </a:solidFill>
                <a:ea typeface="新細明體"/>
                <a:cs typeface="Courier New"/>
              </a:rPr>
              <a:t>Prepending twice _ does not work</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96</a:t>
            </a:fld>
            <a:endParaRPr lang="en-US" dirty="0"/>
          </a:p>
        </p:txBody>
      </p:sp>
      <p:pic>
        <p:nvPicPr>
          <p:cNvPr id="6" name="Picture 5">
            <a:extLst>
              <a:ext uri="{FF2B5EF4-FFF2-40B4-BE49-F238E27FC236}">
                <a16:creationId xmlns:a16="http://schemas.microsoft.com/office/drawing/2014/main" id="{709058E0-8C56-49DB-8ACF-5260BC2C066F}"/>
              </a:ext>
            </a:extLst>
          </p:cNvPr>
          <p:cNvPicPr>
            <a:picLocks noChangeAspect="1"/>
          </p:cNvPicPr>
          <p:nvPr/>
        </p:nvPicPr>
        <p:blipFill>
          <a:blip r:embed="rId3"/>
          <a:stretch>
            <a:fillRect/>
          </a:stretch>
        </p:blipFill>
        <p:spPr>
          <a:xfrm>
            <a:off x="1075295" y="2200275"/>
            <a:ext cx="3819525" cy="2457450"/>
          </a:xfrm>
          <a:prstGeom prst="rect">
            <a:avLst/>
          </a:prstGeom>
        </p:spPr>
      </p:pic>
      <p:pic>
        <p:nvPicPr>
          <p:cNvPr id="8" name="Picture 7">
            <a:extLst>
              <a:ext uri="{FF2B5EF4-FFF2-40B4-BE49-F238E27FC236}">
                <a16:creationId xmlns:a16="http://schemas.microsoft.com/office/drawing/2014/main" id="{A1142AD6-6B53-4618-80FD-BF6ADA45B743}"/>
              </a:ext>
            </a:extLst>
          </p:cNvPr>
          <p:cNvPicPr>
            <a:picLocks noChangeAspect="1"/>
          </p:cNvPicPr>
          <p:nvPr/>
        </p:nvPicPr>
        <p:blipFill>
          <a:blip r:embed="rId4"/>
          <a:stretch>
            <a:fillRect/>
          </a:stretch>
        </p:blipFill>
        <p:spPr>
          <a:xfrm>
            <a:off x="5111214" y="2271861"/>
            <a:ext cx="1771650" cy="361950"/>
          </a:xfrm>
          <a:prstGeom prst="rect">
            <a:avLst/>
          </a:prstGeom>
        </p:spPr>
      </p:pic>
      <p:sp>
        <p:nvSpPr>
          <p:cNvPr id="11" name="Rectangle 10">
            <a:extLst>
              <a:ext uri="{FF2B5EF4-FFF2-40B4-BE49-F238E27FC236}">
                <a16:creationId xmlns:a16="http://schemas.microsoft.com/office/drawing/2014/main" id="{A5BDA7B6-D0C9-41D3-9342-5DD3A0B1644D}"/>
              </a:ext>
            </a:extLst>
          </p:cNvPr>
          <p:cNvSpPr/>
          <p:nvPr/>
        </p:nvSpPr>
        <p:spPr>
          <a:xfrm>
            <a:off x="922895" y="2452836"/>
            <a:ext cx="3819525" cy="68613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5EAE48C7-A077-49FB-A6FB-5F961D7BCEF4}"/>
              </a:ext>
            </a:extLst>
          </p:cNvPr>
          <p:cNvSpPr/>
          <p:nvPr/>
        </p:nvSpPr>
        <p:spPr>
          <a:xfrm>
            <a:off x="922894" y="3212214"/>
            <a:ext cx="3819525" cy="68613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9F7847E7-497B-4AEA-A346-6D37E89E3F68}"/>
              </a:ext>
            </a:extLst>
          </p:cNvPr>
          <p:cNvSpPr/>
          <p:nvPr/>
        </p:nvSpPr>
        <p:spPr>
          <a:xfrm>
            <a:off x="922895" y="4416552"/>
            <a:ext cx="1728866" cy="31441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4" name="Picture 13">
            <a:extLst>
              <a:ext uri="{FF2B5EF4-FFF2-40B4-BE49-F238E27FC236}">
                <a16:creationId xmlns:a16="http://schemas.microsoft.com/office/drawing/2014/main" id="{9B873A63-5B6C-49CA-88D6-799766BCEF58}"/>
              </a:ext>
            </a:extLst>
          </p:cNvPr>
          <p:cNvPicPr>
            <a:picLocks noChangeAspect="1"/>
          </p:cNvPicPr>
          <p:nvPr/>
        </p:nvPicPr>
        <p:blipFill>
          <a:blip r:embed="rId5"/>
          <a:stretch>
            <a:fillRect/>
          </a:stretch>
        </p:blipFill>
        <p:spPr>
          <a:xfrm>
            <a:off x="1075295" y="4898567"/>
            <a:ext cx="3267075" cy="1733550"/>
          </a:xfrm>
          <a:prstGeom prst="rect">
            <a:avLst/>
          </a:prstGeom>
        </p:spPr>
      </p:pic>
      <p:pic>
        <p:nvPicPr>
          <p:cNvPr id="16" name="Picture 15">
            <a:extLst>
              <a:ext uri="{FF2B5EF4-FFF2-40B4-BE49-F238E27FC236}">
                <a16:creationId xmlns:a16="http://schemas.microsoft.com/office/drawing/2014/main" id="{E99FF109-A8E9-4C13-9BA4-057F70B3DF6C}"/>
              </a:ext>
            </a:extLst>
          </p:cNvPr>
          <p:cNvPicPr>
            <a:picLocks noChangeAspect="1"/>
          </p:cNvPicPr>
          <p:nvPr/>
        </p:nvPicPr>
        <p:blipFill>
          <a:blip r:embed="rId6"/>
          <a:stretch>
            <a:fillRect/>
          </a:stretch>
        </p:blipFill>
        <p:spPr>
          <a:xfrm>
            <a:off x="5166812" y="5432348"/>
            <a:ext cx="1476375" cy="323850"/>
          </a:xfrm>
          <a:prstGeom prst="rect">
            <a:avLst/>
          </a:prstGeom>
        </p:spPr>
      </p:pic>
      <p:sp>
        <p:nvSpPr>
          <p:cNvPr id="17" name="Rectangle 16">
            <a:extLst>
              <a:ext uri="{FF2B5EF4-FFF2-40B4-BE49-F238E27FC236}">
                <a16:creationId xmlns:a16="http://schemas.microsoft.com/office/drawing/2014/main" id="{7F536F05-5CBF-4B0C-B0B2-5AC22C4D5AA5}"/>
              </a:ext>
            </a:extLst>
          </p:cNvPr>
          <p:cNvSpPr/>
          <p:nvPr/>
        </p:nvSpPr>
        <p:spPr>
          <a:xfrm flipV="1">
            <a:off x="935066" y="5314208"/>
            <a:ext cx="3819525" cy="17219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TextBox 17">
            <a:extLst>
              <a:ext uri="{FF2B5EF4-FFF2-40B4-BE49-F238E27FC236}">
                <a16:creationId xmlns:a16="http://schemas.microsoft.com/office/drawing/2014/main" id="{489D3202-027D-4373-BB6F-E04472CCD562}"/>
              </a:ext>
            </a:extLst>
          </p:cNvPr>
          <p:cNvSpPr txBox="1"/>
          <p:nvPr/>
        </p:nvSpPr>
        <p:spPr>
          <a:xfrm>
            <a:off x="7651330" y="3667513"/>
            <a:ext cx="1589354" cy="461665"/>
          </a:xfrm>
          <a:prstGeom prst="rect">
            <a:avLst/>
          </a:prstGeom>
          <a:solidFill>
            <a:srgbClr val="DB6D32"/>
          </a:solidFill>
        </p:spPr>
        <p:txBody>
          <a:bodyPr wrap="square" rtlCol="0">
            <a:spAutoFit/>
          </a:bodyPr>
          <a:lstStyle/>
          <a:p>
            <a:r>
              <a:rPr lang="nl-BE" sz="2400" b="1" dirty="0"/>
              <a:t>example12</a:t>
            </a:r>
          </a:p>
        </p:txBody>
      </p:sp>
    </p:spTree>
    <p:extLst>
      <p:ext uri="{BB962C8B-B14F-4D97-AF65-F5344CB8AC3E}">
        <p14:creationId xmlns:p14="http://schemas.microsoft.com/office/powerpoint/2010/main" val="20232904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Optiona</a:t>
            </a:r>
            <a:r>
              <a:rPr lang="en-US" altLang="zh-TW" dirty="0">
                <a:solidFill>
                  <a:srgbClr val="4E5865"/>
                </a:solidFill>
                <a:ea typeface="新細明體"/>
              </a:rPr>
              <a:t>l </a:t>
            </a:r>
            <a:r>
              <a:rPr lang="en-US" altLang="zh-TW" sz="2400" dirty="0">
                <a:solidFill>
                  <a:srgbClr val="4E5865"/>
                </a:solidFill>
                <a:ea typeface="新細明體"/>
              </a:rPr>
              <a:t>arguments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97</a:t>
            </a:fld>
            <a:endParaRPr lang="en-US" dirty="0"/>
          </a:p>
        </p:txBody>
      </p:sp>
      <p:graphicFrame>
        <p:nvGraphicFramePr>
          <p:cNvPr id="4" name="Table 5">
            <a:extLst>
              <a:ext uri="{FF2B5EF4-FFF2-40B4-BE49-F238E27FC236}">
                <a16:creationId xmlns:a16="http://schemas.microsoft.com/office/drawing/2014/main" id="{4D5B6831-3EFB-487F-8074-8A0A16A2FA52}"/>
              </a:ext>
            </a:extLst>
          </p:cNvPr>
          <p:cNvGraphicFramePr>
            <a:graphicFrameLocks noGrp="1"/>
          </p:cNvGraphicFramePr>
          <p:nvPr>
            <p:extLst>
              <p:ext uri="{D42A27DB-BD31-4B8C-83A1-F6EECF244321}">
                <p14:modId xmlns:p14="http://schemas.microsoft.com/office/powerpoint/2010/main" val="307460587"/>
              </p:ext>
            </p:extLst>
          </p:nvPr>
        </p:nvGraphicFramePr>
        <p:xfrm>
          <a:off x="949551" y="1441722"/>
          <a:ext cx="6758841" cy="2595880"/>
        </p:xfrm>
        <a:graphic>
          <a:graphicData uri="http://schemas.openxmlformats.org/drawingml/2006/table">
            <a:tbl>
              <a:tblPr firstRow="1" bandRow="1">
                <a:tableStyleId>{5C22544A-7EE6-4342-B048-85BDC9FD1C3A}</a:tableStyleId>
              </a:tblPr>
              <a:tblGrid>
                <a:gridCol w="1930196">
                  <a:extLst>
                    <a:ext uri="{9D8B030D-6E8A-4147-A177-3AD203B41FA5}">
                      <a16:colId xmlns:a16="http://schemas.microsoft.com/office/drawing/2014/main" val="917752823"/>
                    </a:ext>
                  </a:extLst>
                </a:gridCol>
                <a:gridCol w="4828645">
                  <a:extLst>
                    <a:ext uri="{9D8B030D-6E8A-4147-A177-3AD203B41FA5}">
                      <a16:colId xmlns:a16="http://schemas.microsoft.com/office/drawing/2014/main" val="636578084"/>
                    </a:ext>
                  </a:extLst>
                </a:gridCol>
              </a:tblGrid>
              <a:tr h="370840">
                <a:tc>
                  <a:txBody>
                    <a:bodyPr/>
                    <a:lstStyle/>
                    <a:p>
                      <a:r>
                        <a:rPr lang="nl-BE" dirty="0"/>
                        <a:t>Special variables</a:t>
                      </a:r>
                    </a:p>
                  </a:txBody>
                  <a:tcPr/>
                </a:tc>
                <a:tc>
                  <a:txBody>
                    <a:bodyPr/>
                    <a:lstStyle/>
                    <a:p>
                      <a:r>
                        <a:rPr lang="nl-BE" dirty="0" err="1"/>
                        <a:t>Description</a:t>
                      </a:r>
                      <a:endParaRPr lang="nl-BE" dirty="0"/>
                    </a:p>
                  </a:txBody>
                  <a:tcPr/>
                </a:tc>
                <a:extLst>
                  <a:ext uri="{0D108BD9-81ED-4DB2-BD59-A6C34878D82A}">
                    <a16:rowId xmlns:a16="http://schemas.microsoft.com/office/drawing/2014/main" val="1037380896"/>
                  </a:ext>
                </a:extLst>
              </a:tr>
              <a:tr h="370840">
                <a:tc>
                  <a:txBody>
                    <a:bodyPr/>
                    <a:lstStyle/>
                    <a:p>
                      <a:r>
                        <a:rPr lang="nl-BE" dirty="0"/>
                        <a:t>ARGC</a:t>
                      </a:r>
                    </a:p>
                  </a:txBody>
                  <a:tcPr/>
                </a:tc>
                <a:tc>
                  <a:txBody>
                    <a:bodyPr/>
                    <a:lstStyle/>
                    <a:p>
                      <a:r>
                        <a:rPr lang="nl-BE" dirty="0"/>
                        <a:t>Total </a:t>
                      </a:r>
                      <a:r>
                        <a:rPr lang="nl-BE" dirty="0" err="1"/>
                        <a:t>count</a:t>
                      </a:r>
                      <a:r>
                        <a:rPr lang="nl-BE" dirty="0"/>
                        <a:t> of </a:t>
                      </a:r>
                      <a:r>
                        <a:rPr lang="nl-BE" dirty="0" err="1"/>
                        <a:t>arguments</a:t>
                      </a:r>
                      <a:r>
                        <a:rPr lang="nl-BE" dirty="0"/>
                        <a:t> (</a:t>
                      </a:r>
                      <a:r>
                        <a:rPr lang="nl-BE" dirty="0" err="1"/>
                        <a:t>named+optional</a:t>
                      </a:r>
                      <a:r>
                        <a:rPr lang="nl-BE" dirty="0"/>
                        <a:t>)</a:t>
                      </a:r>
                    </a:p>
                  </a:txBody>
                  <a:tcPr/>
                </a:tc>
                <a:extLst>
                  <a:ext uri="{0D108BD9-81ED-4DB2-BD59-A6C34878D82A}">
                    <a16:rowId xmlns:a16="http://schemas.microsoft.com/office/drawing/2014/main" val="1784738819"/>
                  </a:ext>
                </a:extLst>
              </a:tr>
              <a:tr h="370840">
                <a:tc>
                  <a:txBody>
                    <a:bodyPr/>
                    <a:lstStyle/>
                    <a:p>
                      <a:r>
                        <a:rPr lang="nl-BE" dirty="0"/>
                        <a:t>ARGV</a:t>
                      </a:r>
                    </a:p>
                  </a:txBody>
                  <a:tcPr/>
                </a:tc>
                <a:tc>
                  <a:txBody>
                    <a:bodyPr/>
                    <a:lstStyle/>
                    <a:p>
                      <a:r>
                        <a:rPr lang="nl-BE" dirty="0"/>
                        <a:t>List of </a:t>
                      </a:r>
                      <a:r>
                        <a:rPr lang="nl-BE" dirty="0" err="1"/>
                        <a:t>all</a:t>
                      </a:r>
                      <a:r>
                        <a:rPr lang="nl-BE" dirty="0"/>
                        <a:t> </a:t>
                      </a:r>
                      <a:r>
                        <a:rPr lang="nl-BE" dirty="0" err="1"/>
                        <a:t>arguments</a:t>
                      </a:r>
                      <a:r>
                        <a:rPr lang="nl-BE" dirty="0"/>
                        <a:t>(</a:t>
                      </a:r>
                      <a:r>
                        <a:rPr lang="nl-BE" dirty="0" err="1"/>
                        <a:t>named+optional</a:t>
                      </a:r>
                      <a:r>
                        <a:rPr lang="nl-BE" dirty="0"/>
                        <a:t>)</a:t>
                      </a:r>
                    </a:p>
                  </a:txBody>
                  <a:tcPr/>
                </a:tc>
                <a:extLst>
                  <a:ext uri="{0D108BD9-81ED-4DB2-BD59-A6C34878D82A}">
                    <a16:rowId xmlns:a16="http://schemas.microsoft.com/office/drawing/2014/main" val="902063766"/>
                  </a:ext>
                </a:extLst>
              </a:tr>
              <a:tr h="370840">
                <a:tc>
                  <a:txBody>
                    <a:bodyPr/>
                    <a:lstStyle/>
                    <a:p>
                      <a:r>
                        <a:rPr lang="nl-BE" dirty="0"/>
                        <a:t>ARGN</a:t>
                      </a:r>
                    </a:p>
                  </a:txBody>
                  <a:tcPr/>
                </a:tc>
                <a:tc>
                  <a:txBody>
                    <a:bodyPr/>
                    <a:lstStyle/>
                    <a:p>
                      <a:r>
                        <a:rPr lang="nl-BE" dirty="0"/>
                        <a:t>List of </a:t>
                      </a:r>
                      <a:r>
                        <a:rPr lang="nl-BE" dirty="0" err="1"/>
                        <a:t>optional</a:t>
                      </a:r>
                      <a:r>
                        <a:rPr lang="nl-BE" dirty="0"/>
                        <a:t> </a:t>
                      </a:r>
                      <a:r>
                        <a:rPr lang="nl-BE" dirty="0" err="1"/>
                        <a:t>arguments</a:t>
                      </a:r>
                      <a:endParaRPr lang="nl-BE" dirty="0"/>
                    </a:p>
                  </a:txBody>
                  <a:tcPr/>
                </a:tc>
                <a:extLst>
                  <a:ext uri="{0D108BD9-81ED-4DB2-BD59-A6C34878D82A}">
                    <a16:rowId xmlns:a16="http://schemas.microsoft.com/office/drawing/2014/main" val="1238828714"/>
                  </a:ext>
                </a:extLst>
              </a:tr>
              <a:tr h="370840">
                <a:tc>
                  <a:txBody>
                    <a:bodyPr/>
                    <a:lstStyle/>
                    <a:p>
                      <a:r>
                        <a:rPr lang="nl-BE" dirty="0"/>
                        <a:t>ARGV0</a:t>
                      </a:r>
                    </a:p>
                  </a:txBody>
                  <a:tcPr/>
                </a:tc>
                <a:tc>
                  <a:txBody>
                    <a:bodyPr/>
                    <a:lstStyle/>
                    <a:p>
                      <a:r>
                        <a:rPr lang="nl-BE" dirty="0"/>
                        <a:t>First argument</a:t>
                      </a:r>
                    </a:p>
                  </a:txBody>
                  <a:tcPr/>
                </a:tc>
                <a:extLst>
                  <a:ext uri="{0D108BD9-81ED-4DB2-BD59-A6C34878D82A}">
                    <a16:rowId xmlns:a16="http://schemas.microsoft.com/office/drawing/2014/main" val="1172284336"/>
                  </a:ext>
                </a:extLst>
              </a:tr>
              <a:tr h="370840">
                <a:tc>
                  <a:txBody>
                    <a:bodyPr/>
                    <a:lstStyle/>
                    <a:p>
                      <a:r>
                        <a:rPr lang="nl-BE" dirty="0"/>
                        <a:t>ARGV1</a:t>
                      </a:r>
                    </a:p>
                  </a:txBody>
                  <a:tcPr/>
                </a:tc>
                <a:tc>
                  <a:txBody>
                    <a:bodyPr/>
                    <a:lstStyle/>
                    <a:p>
                      <a:r>
                        <a:rPr lang="nl-BE" dirty="0"/>
                        <a:t>Second argument</a:t>
                      </a:r>
                    </a:p>
                  </a:txBody>
                  <a:tcPr/>
                </a:tc>
                <a:extLst>
                  <a:ext uri="{0D108BD9-81ED-4DB2-BD59-A6C34878D82A}">
                    <a16:rowId xmlns:a16="http://schemas.microsoft.com/office/drawing/2014/main" val="3615945184"/>
                  </a:ext>
                </a:extLst>
              </a:tr>
              <a:tr h="370840">
                <a:tc>
                  <a:txBody>
                    <a:bodyPr/>
                    <a:lstStyle/>
                    <a:p>
                      <a:r>
                        <a:rPr lang="nl-BE" dirty="0"/>
                        <a:t>ARGV2</a:t>
                      </a:r>
                    </a:p>
                  </a:txBody>
                  <a:tcPr/>
                </a:tc>
                <a:tc>
                  <a:txBody>
                    <a:bodyPr/>
                    <a:lstStyle/>
                    <a:p>
                      <a:r>
                        <a:rPr lang="nl-BE" dirty="0" err="1"/>
                        <a:t>Third</a:t>
                      </a:r>
                      <a:r>
                        <a:rPr lang="nl-BE" dirty="0"/>
                        <a:t> argument</a:t>
                      </a:r>
                    </a:p>
                  </a:txBody>
                  <a:tcPr/>
                </a:tc>
                <a:extLst>
                  <a:ext uri="{0D108BD9-81ED-4DB2-BD59-A6C34878D82A}">
                    <a16:rowId xmlns:a16="http://schemas.microsoft.com/office/drawing/2014/main" val="241790956"/>
                  </a:ext>
                </a:extLst>
              </a:tr>
            </a:tbl>
          </a:graphicData>
        </a:graphic>
      </p:graphicFrame>
      <p:sp>
        <p:nvSpPr>
          <p:cNvPr id="11" name="TextBox 10">
            <a:extLst>
              <a:ext uri="{FF2B5EF4-FFF2-40B4-BE49-F238E27FC236}">
                <a16:creationId xmlns:a16="http://schemas.microsoft.com/office/drawing/2014/main" id="{26AFDF91-5BE5-4E56-8ABE-A5E60453BE5D}"/>
              </a:ext>
            </a:extLst>
          </p:cNvPr>
          <p:cNvSpPr txBox="1"/>
          <p:nvPr/>
        </p:nvSpPr>
        <p:spPr>
          <a:xfrm>
            <a:off x="3246202" y="4591239"/>
            <a:ext cx="1589354" cy="461665"/>
          </a:xfrm>
          <a:prstGeom prst="rect">
            <a:avLst/>
          </a:prstGeom>
          <a:solidFill>
            <a:srgbClr val="DB6D32"/>
          </a:solidFill>
        </p:spPr>
        <p:txBody>
          <a:bodyPr wrap="square" rtlCol="0">
            <a:spAutoFit/>
          </a:bodyPr>
          <a:lstStyle/>
          <a:p>
            <a:r>
              <a:rPr lang="nl-BE" sz="2400" b="1" dirty="0"/>
              <a:t>example12</a:t>
            </a:r>
          </a:p>
        </p:txBody>
      </p:sp>
      <p:pic>
        <p:nvPicPr>
          <p:cNvPr id="12" name="Picture 11">
            <a:extLst>
              <a:ext uri="{FF2B5EF4-FFF2-40B4-BE49-F238E27FC236}">
                <a16:creationId xmlns:a16="http://schemas.microsoft.com/office/drawing/2014/main" id="{686F3990-F4A3-4D7C-A384-3EC36E401CF9}"/>
              </a:ext>
            </a:extLst>
          </p:cNvPr>
          <p:cNvPicPr>
            <a:picLocks noChangeAspect="1"/>
          </p:cNvPicPr>
          <p:nvPr/>
        </p:nvPicPr>
        <p:blipFill rotWithShape="1">
          <a:blip r:embed="rId3"/>
          <a:srcRect r="1854" b="1818"/>
          <a:stretch/>
        </p:blipFill>
        <p:spPr>
          <a:xfrm>
            <a:off x="7806521" y="216682"/>
            <a:ext cx="4122632" cy="4451446"/>
          </a:xfrm>
          <a:prstGeom prst="rect">
            <a:avLst/>
          </a:prstGeom>
        </p:spPr>
      </p:pic>
      <p:pic>
        <p:nvPicPr>
          <p:cNvPr id="13" name="Picture 12">
            <a:extLst>
              <a:ext uri="{FF2B5EF4-FFF2-40B4-BE49-F238E27FC236}">
                <a16:creationId xmlns:a16="http://schemas.microsoft.com/office/drawing/2014/main" id="{557E41CB-9F82-410C-A0BF-928D2F1A3365}"/>
              </a:ext>
            </a:extLst>
          </p:cNvPr>
          <p:cNvPicPr>
            <a:picLocks noChangeAspect="1"/>
          </p:cNvPicPr>
          <p:nvPr/>
        </p:nvPicPr>
        <p:blipFill>
          <a:blip r:embed="rId4"/>
          <a:stretch>
            <a:fillRect/>
          </a:stretch>
        </p:blipFill>
        <p:spPr>
          <a:xfrm>
            <a:off x="8474033" y="4857285"/>
            <a:ext cx="1943100" cy="1190625"/>
          </a:xfrm>
          <a:prstGeom prst="rect">
            <a:avLst/>
          </a:prstGeom>
        </p:spPr>
      </p:pic>
    </p:spTree>
    <p:extLst>
      <p:ext uri="{BB962C8B-B14F-4D97-AF65-F5344CB8AC3E}">
        <p14:creationId xmlns:p14="http://schemas.microsoft.com/office/powerpoint/2010/main" val="20318613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Whenever function is called in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a new scope created inside a current scope</a:t>
            </a:r>
          </a:p>
          <a:p>
            <a:pPr marL="742950" lvl="1" indent="-342900">
              <a:buBlip>
                <a:blip r:embed="rId2"/>
              </a:buBlip>
            </a:pPr>
            <a:r>
              <a:rPr lang="en-US" altLang="zh-TW" dirty="0">
                <a:solidFill>
                  <a:srgbClr val="4E5865"/>
                </a:solidFill>
                <a:ea typeface="新細明體"/>
                <a:cs typeface="Courier New"/>
              </a:rPr>
              <a:t>All the changes to variables inside function are </a:t>
            </a:r>
            <a:r>
              <a:rPr lang="en-US" altLang="zh-TW" b="1" dirty="0">
                <a:solidFill>
                  <a:srgbClr val="4E5865"/>
                </a:solidFill>
                <a:ea typeface="新細明體"/>
                <a:cs typeface="Courier New"/>
              </a:rPr>
              <a:t>local</a:t>
            </a:r>
          </a:p>
          <a:p>
            <a:pPr marL="742950" lvl="1" indent="-342900">
              <a:buBlip>
                <a:blip r:embed="rId2"/>
              </a:buBlip>
            </a:pPr>
            <a:r>
              <a:rPr lang="en-US" altLang="zh-TW" sz="2400" dirty="0">
                <a:solidFill>
                  <a:srgbClr val="4E5865"/>
                </a:solidFill>
                <a:ea typeface="新細明體"/>
              </a:rPr>
              <a:t>Functions do not return value in </a:t>
            </a:r>
            <a:r>
              <a:rPr lang="en-US" altLang="zh-TW" sz="2400" dirty="0" err="1">
                <a:solidFill>
                  <a:srgbClr val="4E5865"/>
                </a:solidFill>
                <a:ea typeface="新細明體"/>
              </a:rPr>
              <a:t>CMake</a:t>
            </a: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98</a:t>
            </a:fld>
            <a:endParaRPr lang="en-US" dirty="0"/>
          </a:p>
        </p:txBody>
      </p:sp>
      <p:pic>
        <p:nvPicPr>
          <p:cNvPr id="6" name="Picture 5">
            <a:extLst>
              <a:ext uri="{FF2B5EF4-FFF2-40B4-BE49-F238E27FC236}">
                <a16:creationId xmlns:a16="http://schemas.microsoft.com/office/drawing/2014/main" id="{CF83526F-D1A0-4D9D-AA45-E464B74AA3A8}"/>
              </a:ext>
            </a:extLst>
          </p:cNvPr>
          <p:cNvPicPr>
            <a:picLocks noChangeAspect="1"/>
          </p:cNvPicPr>
          <p:nvPr/>
        </p:nvPicPr>
        <p:blipFill>
          <a:blip r:embed="rId3"/>
          <a:stretch>
            <a:fillRect/>
          </a:stretch>
        </p:blipFill>
        <p:spPr>
          <a:xfrm>
            <a:off x="1059279" y="2232724"/>
            <a:ext cx="5143500" cy="1619250"/>
          </a:xfrm>
          <a:prstGeom prst="rect">
            <a:avLst/>
          </a:prstGeom>
        </p:spPr>
      </p:pic>
      <p:sp>
        <p:nvSpPr>
          <p:cNvPr id="8" name="TextBox 7">
            <a:extLst>
              <a:ext uri="{FF2B5EF4-FFF2-40B4-BE49-F238E27FC236}">
                <a16:creationId xmlns:a16="http://schemas.microsoft.com/office/drawing/2014/main" id="{B21104D1-8632-4BE1-A8A6-59329976D7E3}"/>
              </a:ext>
            </a:extLst>
          </p:cNvPr>
          <p:cNvSpPr txBox="1"/>
          <p:nvPr/>
        </p:nvSpPr>
        <p:spPr>
          <a:xfrm>
            <a:off x="8892301" y="1857374"/>
            <a:ext cx="1589354" cy="461665"/>
          </a:xfrm>
          <a:prstGeom prst="rect">
            <a:avLst/>
          </a:prstGeom>
          <a:solidFill>
            <a:srgbClr val="DB6D32"/>
          </a:solidFill>
        </p:spPr>
        <p:txBody>
          <a:bodyPr wrap="square" rtlCol="0">
            <a:spAutoFit/>
          </a:bodyPr>
          <a:lstStyle/>
          <a:p>
            <a:r>
              <a:rPr lang="nl-BE" sz="2400" b="1" dirty="0"/>
              <a:t>example13</a:t>
            </a:r>
          </a:p>
        </p:txBody>
      </p:sp>
      <p:pic>
        <p:nvPicPr>
          <p:cNvPr id="9" name="Picture 8">
            <a:extLst>
              <a:ext uri="{FF2B5EF4-FFF2-40B4-BE49-F238E27FC236}">
                <a16:creationId xmlns:a16="http://schemas.microsoft.com/office/drawing/2014/main" id="{EA084BD1-CB03-4C1B-976F-5F294EA12434}"/>
              </a:ext>
            </a:extLst>
          </p:cNvPr>
          <p:cNvPicPr>
            <a:picLocks noChangeAspect="1"/>
          </p:cNvPicPr>
          <p:nvPr/>
        </p:nvPicPr>
        <p:blipFill>
          <a:blip r:embed="rId4"/>
          <a:stretch>
            <a:fillRect/>
          </a:stretch>
        </p:blipFill>
        <p:spPr>
          <a:xfrm>
            <a:off x="6590737" y="3211837"/>
            <a:ext cx="3695700" cy="609600"/>
          </a:xfrm>
          <a:prstGeom prst="rect">
            <a:avLst/>
          </a:prstGeom>
        </p:spPr>
      </p:pic>
      <p:graphicFrame>
        <p:nvGraphicFramePr>
          <p:cNvPr id="12" name="Table 12">
            <a:extLst>
              <a:ext uri="{FF2B5EF4-FFF2-40B4-BE49-F238E27FC236}">
                <a16:creationId xmlns:a16="http://schemas.microsoft.com/office/drawing/2014/main" id="{C066D3F3-4289-47DE-8100-AF03F66A5B24}"/>
              </a:ext>
            </a:extLst>
          </p:cNvPr>
          <p:cNvGraphicFramePr>
            <a:graphicFrameLocks noGrp="1"/>
          </p:cNvGraphicFramePr>
          <p:nvPr>
            <p:extLst>
              <p:ext uri="{D42A27DB-BD31-4B8C-83A1-F6EECF244321}">
                <p14:modId xmlns:p14="http://schemas.microsoft.com/office/powerpoint/2010/main" val="936756586"/>
              </p:ext>
            </p:extLst>
          </p:nvPr>
        </p:nvGraphicFramePr>
        <p:xfrm>
          <a:off x="1059279" y="4025242"/>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49913578"/>
                    </a:ext>
                  </a:extLst>
                </a:gridCol>
                <a:gridCol w="2032000">
                  <a:extLst>
                    <a:ext uri="{9D8B030D-6E8A-4147-A177-3AD203B41FA5}">
                      <a16:colId xmlns:a16="http://schemas.microsoft.com/office/drawing/2014/main" val="2479706178"/>
                    </a:ext>
                  </a:extLst>
                </a:gridCol>
                <a:gridCol w="2032000">
                  <a:extLst>
                    <a:ext uri="{9D8B030D-6E8A-4147-A177-3AD203B41FA5}">
                      <a16:colId xmlns:a16="http://schemas.microsoft.com/office/drawing/2014/main" val="987832658"/>
                    </a:ext>
                  </a:extLst>
                </a:gridCol>
                <a:gridCol w="2032000">
                  <a:extLst>
                    <a:ext uri="{9D8B030D-6E8A-4147-A177-3AD203B41FA5}">
                      <a16:colId xmlns:a16="http://schemas.microsoft.com/office/drawing/2014/main" val="3076193217"/>
                    </a:ext>
                  </a:extLst>
                </a:gridCol>
              </a:tblGrid>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solidFill>
                            <a:srgbClr val="4E5865"/>
                          </a:solidFill>
                          <a:ea typeface="新細明體"/>
                          <a:cs typeface="Courier New"/>
                        </a:rPr>
                        <a:t>Variable ‘Name’ modified</a:t>
                      </a:r>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extLst>
                  <a:ext uri="{0D108BD9-81ED-4DB2-BD59-A6C34878D82A}">
                    <a16:rowId xmlns:a16="http://schemas.microsoft.com/office/drawing/2014/main" val="1487549986"/>
                  </a:ext>
                </a:extLst>
              </a:tr>
              <a:tr h="370840">
                <a:tc>
                  <a:txBody>
                    <a:bodyPr/>
                    <a:lstStyle/>
                    <a:p>
                      <a:r>
                        <a:rPr lang="nl-BE" dirty="0"/>
                        <a:t>Parent Scope</a:t>
                      </a:r>
                    </a:p>
                    <a:p>
                      <a:r>
                        <a:rPr lang="nl-BE" dirty="0"/>
                        <a:t>Name = Charlie</a:t>
                      </a:r>
                    </a:p>
                  </a:txBody>
                  <a:tcPr/>
                </a:tc>
                <a:tc>
                  <a:txBody>
                    <a:bodyPr/>
                    <a:lstStyle/>
                    <a:p>
                      <a:r>
                        <a:rPr lang="nl-BE" dirty="0"/>
                        <a:t>Parent Scope</a:t>
                      </a:r>
                    </a:p>
                    <a:p>
                      <a:r>
                        <a:rPr lang="nl-BE" dirty="0"/>
                        <a:t>Name = Charlie</a:t>
                      </a:r>
                    </a:p>
                  </a:txBody>
                  <a:tcPr/>
                </a:tc>
                <a:tc>
                  <a:txBody>
                    <a:bodyPr/>
                    <a:lstStyle/>
                    <a:p>
                      <a:r>
                        <a:rPr lang="nl-BE" dirty="0"/>
                        <a:t>Parent Scope</a:t>
                      </a:r>
                    </a:p>
                    <a:p>
                      <a:r>
                        <a:rPr lang="nl-BE" dirty="0"/>
                        <a:t>Name = Bob</a:t>
                      </a:r>
                    </a:p>
                  </a:txBody>
                  <a:tcPr/>
                </a:tc>
                <a:tc>
                  <a:txBody>
                    <a:bodyPr/>
                    <a:lstStyle/>
                    <a:p>
                      <a:r>
                        <a:rPr lang="nl-BE" dirty="0"/>
                        <a:t>Parent Scope</a:t>
                      </a:r>
                    </a:p>
                    <a:p>
                      <a:r>
                        <a:rPr lang="nl-BE" dirty="0"/>
                        <a:t>Name = Bob</a:t>
                      </a:r>
                    </a:p>
                  </a:txBody>
                  <a:tcPr/>
                </a:tc>
                <a:extLst>
                  <a:ext uri="{0D108BD9-81ED-4DB2-BD59-A6C34878D82A}">
                    <a16:rowId xmlns:a16="http://schemas.microsoft.com/office/drawing/2014/main" val="2906596106"/>
                  </a:ext>
                </a:extLst>
              </a:tr>
              <a:tr h="370840">
                <a:tc>
                  <a:txBody>
                    <a:bodyPr/>
                    <a:lstStyle/>
                    <a:p>
                      <a:endParaRPr lang="nl-BE"/>
                    </a:p>
                  </a:txBody>
                  <a:tcPr/>
                </a:tc>
                <a:tc>
                  <a:txBody>
                    <a:bodyPr/>
                    <a:lstStyle/>
                    <a:p>
                      <a:r>
                        <a:rPr lang="nl-BE" dirty="0" err="1"/>
                        <a:t>Function</a:t>
                      </a:r>
                      <a:r>
                        <a:rPr lang="nl-BE" dirty="0"/>
                        <a:t> Scope</a:t>
                      </a:r>
                    </a:p>
                    <a:p>
                      <a:r>
                        <a:rPr lang="nl-BE" dirty="0"/>
                        <a:t>Name = Charlie</a:t>
                      </a:r>
                    </a:p>
                  </a:txBody>
                  <a:tcPr/>
                </a:tc>
                <a:tc>
                  <a:txBody>
                    <a:bodyPr/>
                    <a:lstStyle/>
                    <a:p>
                      <a:r>
                        <a:rPr lang="nl-BE" dirty="0" err="1"/>
                        <a:t>Function</a:t>
                      </a:r>
                      <a:r>
                        <a:rPr lang="nl-BE" dirty="0"/>
                        <a:t> Scope</a:t>
                      </a:r>
                    </a:p>
                    <a:p>
                      <a:r>
                        <a:rPr lang="nl-BE" dirty="0"/>
                        <a:t>Name = Charlie</a:t>
                      </a:r>
                    </a:p>
                  </a:txBody>
                  <a:tcPr/>
                </a:tc>
                <a:tc>
                  <a:txBody>
                    <a:bodyPr/>
                    <a:lstStyle/>
                    <a:p>
                      <a:endParaRPr lang="nl-BE"/>
                    </a:p>
                  </a:txBody>
                  <a:tcPr/>
                </a:tc>
                <a:extLst>
                  <a:ext uri="{0D108BD9-81ED-4DB2-BD59-A6C34878D82A}">
                    <a16:rowId xmlns:a16="http://schemas.microsoft.com/office/drawing/2014/main" val="3102245705"/>
                  </a:ext>
                </a:extLst>
              </a:tr>
              <a:tr h="370840">
                <a:tc gridSpan="2">
                  <a:txBody>
                    <a:bodyPr/>
                    <a:lstStyle/>
                    <a:p>
                      <a:pPr algn="ctr"/>
                      <a:r>
                        <a:rPr lang="nl-BE" dirty="0" err="1"/>
                        <a:t>Function</a:t>
                      </a:r>
                      <a:r>
                        <a:rPr lang="nl-BE" dirty="0"/>
                        <a:t> </a:t>
                      </a:r>
                      <a:r>
                        <a:rPr lang="nl-BE" dirty="0" err="1"/>
                        <a:t>called</a:t>
                      </a:r>
                      <a:endParaRPr lang="nl-BE" dirty="0"/>
                    </a:p>
                    <a:p>
                      <a:pPr algn="ctr"/>
                      <a:r>
                        <a:rPr lang="nl-BE" dirty="0"/>
                        <a:t>‘Name’ </a:t>
                      </a:r>
                      <a:r>
                        <a:rPr lang="nl-BE" dirty="0" err="1"/>
                        <a:t>variable</a:t>
                      </a:r>
                      <a:r>
                        <a:rPr lang="nl-BE" dirty="0"/>
                        <a:t> </a:t>
                      </a:r>
                      <a:r>
                        <a:rPr lang="nl-BE" dirty="0" err="1"/>
                        <a:t>copied</a:t>
                      </a:r>
                      <a:endParaRPr lang="nl-BE" dirty="0"/>
                    </a:p>
                  </a:txBody>
                  <a:tcPr/>
                </a:tc>
                <a:tc hMerge="1">
                  <a:txBody>
                    <a:bodyPr/>
                    <a:lstStyle/>
                    <a:p>
                      <a:endParaRPr lang="nl-BE" dirty="0"/>
                    </a:p>
                  </a:txBody>
                  <a:tcPr/>
                </a:tc>
                <a:tc gridSpan="2">
                  <a:txBody>
                    <a:bodyPr/>
                    <a:lstStyle/>
                    <a:p>
                      <a:pPr algn="ctr"/>
                      <a:r>
                        <a:rPr lang="nl-BE" dirty="0" err="1"/>
                        <a:t>Function</a:t>
                      </a:r>
                      <a:r>
                        <a:rPr lang="nl-BE" dirty="0"/>
                        <a:t> </a:t>
                      </a:r>
                      <a:r>
                        <a:rPr lang="nl-BE" dirty="0" err="1"/>
                        <a:t>execution</a:t>
                      </a:r>
                      <a:r>
                        <a:rPr lang="nl-BE" dirty="0"/>
                        <a:t> </a:t>
                      </a:r>
                      <a:r>
                        <a:rPr lang="nl-BE" dirty="0" err="1"/>
                        <a:t>ended</a:t>
                      </a:r>
                      <a:endParaRPr lang="nl-BE" dirty="0"/>
                    </a:p>
                  </a:txBody>
                  <a:tcPr/>
                </a:tc>
                <a:tc hMerge="1">
                  <a:txBody>
                    <a:bodyPr/>
                    <a:lstStyle/>
                    <a:p>
                      <a:endParaRPr lang="nl-BE" dirty="0"/>
                    </a:p>
                  </a:txBody>
                  <a:tcPr/>
                </a:tc>
                <a:extLst>
                  <a:ext uri="{0D108BD9-81ED-4DB2-BD59-A6C34878D82A}">
                    <a16:rowId xmlns:a16="http://schemas.microsoft.com/office/drawing/2014/main" val="2686778668"/>
                  </a:ext>
                </a:extLst>
              </a:tr>
            </a:tbl>
          </a:graphicData>
        </a:graphic>
      </p:graphicFrame>
      <p:grpSp>
        <p:nvGrpSpPr>
          <p:cNvPr id="18" name="Group 17">
            <a:extLst>
              <a:ext uri="{FF2B5EF4-FFF2-40B4-BE49-F238E27FC236}">
                <a16:creationId xmlns:a16="http://schemas.microsoft.com/office/drawing/2014/main" id="{BAF40EC3-829D-40C4-86FD-1344846C4404}"/>
              </a:ext>
            </a:extLst>
          </p:cNvPr>
          <p:cNvGrpSpPr/>
          <p:nvPr/>
        </p:nvGrpSpPr>
        <p:grpSpPr>
          <a:xfrm>
            <a:off x="3071975" y="4374583"/>
            <a:ext cx="4102608" cy="1688263"/>
            <a:chOff x="3547872" y="5412591"/>
            <a:chExt cx="4102608" cy="1688263"/>
          </a:xfrm>
        </p:grpSpPr>
        <p:cxnSp>
          <p:nvCxnSpPr>
            <p:cNvPr id="14" name="Straight Arrow Connector 13">
              <a:extLst>
                <a:ext uri="{FF2B5EF4-FFF2-40B4-BE49-F238E27FC236}">
                  <a16:creationId xmlns:a16="http://schemas.microsoft.com/office/drawing/2014/main" id="{42D42073-187A-4A6F-A93A-B5A32A407C94}"/>
                </a:ext>
              </a:extLst>
            </p:cNvPr>
            <p:cNvCxnSpPr/>
            <p:nvPr/>
          </p:nvCxnSpPr>
          <p:spPr>
            <a:xfrm>
              <a:off x="3547872" y="5412591"/>
              <a:ext cx="0" cy="1445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6FC9D-797B-4417-B5D5-C1674B2DE9C9}"/>
                </a:ext>
              </a:extLst>
            </p:cNvPr>
            <p:cNvCxnSpPr/>
            <p:nvPr/>
          </p:nvCxnSpPr>
          <p:spPr>
            <a:xfrm>
              <a:off x="7650480" y="5412591"/>
              <a:ext cx="0" cy="1445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C4686B8-6B6D-404D-96B1-421CF6940E28}"/>
                </a:ext>
              </a:extLst>
            </p:cNvPr>
            <p:cNvCxnSpPr>
              <a:cxnSpLocks/>
            </p:cNvCxnSpPr>
            <p:nvPr/>
          </p:nvCxnSpPr>
          <p:spPr>
            <a:xfrm flipV="1">
              <a:off x="5641716" y="5531791"/>
              <a:ext cx="0" cy="156906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97543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Modification is local</a:t>
            </a:r>
          </a:p>
          <a:p>
            <a:pPr marL="742950" lvl="1" indent="-342900">
              <a:buBlip>
                <a:blip r:embed="rId2"/>
              </a:buBlip>
            </a:pPr>
            <a:r>
              <a:rPr lang="en-US" altLang="zh-TW" dirty="0">
                <a:solidFill>
                  <a:srgbClr val="4E5865"/>
                </a:solidFill>
                <a:ea typeface="新細明體"/>
                <a:cs typeface="Courier New"/>
              </a:rPr>
              <a:t>Modifying lists and strings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99</a:t>
            </a:fld>
            <a:endParaRPr lang="en-US" dirty="0"/>
          </a:p>
        </p:txBody>
      </p:sp>
      <p:sp>
        <p:nvSpPr>
          <p:cNvPr id="7" name="TextBox 6">
            <a:extLst>
              <a:ext uri="{FF2B5EF4-FFF2-40B4-BE49-F238E27FC236}">
                <a16:creationId xmlns:a16="http://schemas.microsoft.com/office/drawing/2014/main" id="{83E82BF1-F09A-43D6-A7C3-FF5CAA1AE386}"/>
              </a:ext>
            </a:extLst>
          </p:cNvPr>
          <p:cNvSpPr txBox="1"/>
          <p:nvPr/>
        </p:nvSpPr>
        <p:spPr>
          <a:xfrm>
            <a:off x="1017270" y="1989698"/>
            <a:ext cx="6094476" cy="923330"/>
          </a:xfrm>
          <a:prstGeom prst="rect">
            <a:avLst/>
          </a:prstGeom>
          <a:noFill/>
        </p:spPr>
        <p:txBody>
          <a:bodyPr wrap="square">
            <a:spAutoFit/>
          </a:bodyPr>
          <a:lstStyle/>
          <a:p>
            <a:r>
              <a:rPr lang="nl-BE" sz="1800" dirty="0" err="1">
                <a:latin typeface="Courier New" panose="02070309020205020404" pitchFamily="49" charset="0"/>
                <a:cs typeface="Courier New" panose="02070309020205020404" pitchFamily="49" charset="0"/>
              </a:rPr>
              <a:t>function</a:t>
            </a:r>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modify_list</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list_var</a:t>
            </a:r>
            <a:r>
              <a:rPr lang="nl-BE" sz="1800" dirty="0">
                <a:latin typeface="Courier New" panose="02070309020205020404" pitchFamily="49" charset="0"/>
                <a:cs typeface="Courier New" panose="02070309020205020404" pitchFamily="49" charset="0"/>
              </a:rPr>
              <a:t>)</a:t>
            </a:r>
          </a:p>
          <a:p>
            <a:r>
              <a:rPr lang="nl-BE" sz="1800" dirty="0">
                <a:latin typeface="Courier New" panose="02070309020205020404" pitchFamily="49" charset="0"/>
                <a:cs typeface="Courier New" panose="02070309020205020404" pitchFamily="49" charset="0"/>
              </a:rPr>
              <a:t>       list(APPEND ${</a:t>
            </a:r>
            <a:r>
              <a:rPr lang="nl-BE" sz="1800" dirty="0" err="1">
                <a:latin typeface="Courier New" panose="02070309020205020404" pitchFamily="49" charset="0"/>
                <a:cs typeface="Courier New" panose="02070309020205020404" pitchFamily="49" charset="0"/>
              </a:rPr>
              <a:t>list_var</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aa</a:t>
            </a:r>
            <a:r>
              <a:rPr lang="nl-BE" sz="1800" dirty="0">
                <a:latin typeface="Courier New" panose="02070309020205020404" pitchFamily="49" charset="0"/>
                <a:cs typeface="Courier New" panose="02070309020205020404" pitchFamily="49" charset="0"/>
              </a:rPr>
              <a:t> xx)</a:t>
            </a:r>
          </a:p>
          <a:p>
            <a:r>
              <a:rPr lang="nl-BE" sz="1800" dirty="0" err="1">
                <a:latin typeface="Courier New" panose="02070309020205020404" pitchFamily="49" charset="0"/>
                <a:cs typeface="Courier New" panose="02070309020205020404" pitchFamily="49" charset="0"/>
              </a:rPr>
              <a:t>endfuction</a:t>
            </a:r>
            <a:r>
              <a:rPr lang="nl-BE" sz="18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1D6CAC66-25A4-4EE6-92D3-C51FC60F1804}"/>
              </a:ext>
            </a:extLst>
          </p:cNvPr>
          <p:cNvSpPr txBox="1"/>
          <p:nvPr/>
        </p:nvSpPr>
        <p:spPr>
          <a:xfrm>
            <a:off x="1017270" y="3247052"/>
            <a:ext cx="6094476" cy="923330"/>
          </a:xfrm>
          <a:prstGeom prst="rect">
            <a:avLst/>
          </a:prstGeom>
          <a:noFill/>
        </p:spPr>
        <p:txBody>
          <a:bodyPr wrap="square">
            <a:spAutoFit/>
          </a:bodyPr>
          <a:lstStyle/>
          <a:p>
            <a:r>
              <a:rPr lang="nl-BE" sz="1800" dirty="0" err="1">
                <a:latin typeface="Courier New" panose="02070309020205020404" pitchFamily="49" charset="0"/>
                <a:cs typeface="Courier New" panose="02070309020205020404" pitchFamily="49" charset="0"/>
              </a:rPr>
              <a:t>function</a:t>
            </a:r>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modify_</a:t>
            </a:r>
            <a:r>
              <a:rPr lang="nl-BE" dirty="0" err="1">
                <a:latin typeface="Courier New" panose="02070309020205020404" pitchFamily="49" charset="0"/>
                <a:cs typeface="Courier New" panose="02070309020205020404" pitchFamily="49" charset="0"/>
              </a:rPr>
              <a:t>string</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string_var</a:t>
            </a:r>
            <a:r>
              <a:rPr lang="nl-BE" sz="1800" dirty="0">
                <a:latin typeface="Courier New" panose="02070309020205020404" pitchFamily="49" charset="0"/>
                <a:cs typeface="Courier New" panose="02070309020205020404" pitchFamily="49" charset="0"/>
              </a:rPr>
              <a:t>)</a:t>
            </a:r>
          </a:p>
          <a:p>
            <a:r>
              <a:rPr lang="nl-BE" sz="1800" dirty="0">
                <a:latin typeface="Courier New" panose="02070309020205020404" pitchFamily="49" charset="0"/>
                <a:cs typeface="Courier New" panose="02070309020205020404" pitchFamily="49" charset="0"/>
              </a:rPr>
              <a:t>       </a:t>
            </a:r>
            <a:r>
              <a:rPr lang="nl-BE" dirty="0">
                <a:latin typeface="Courier New" panose="02070309020205020404" pitchFamily="49" charset="0"/>
                <a:cs typeface="Courier New" panose="02070309020205020404" pitchFamily="49" charset="0"/>
              </a:rPr>
              <a:t>string</a:t>
            </a:r>
            <a:r>
              <a:rPr lang="nl-BE" sz="1800" dirty="0">
                <a:latin typeface="Courier New" panose="02070309020205020404" pitchFamily="49" charset="0"/>
                <a:cs typeface="Courier New" panose="02070309020205020404" pitchFamily="49" charset="0"/>
              </a:rPr>
              <a:t>(APPEND ${</a:t>
            </a:r>
            <a:r>
              <a:rPr lang="nl-BE" sz="1800" dirty="0" err="1">
                <a:latin typeface="Courier New" panose="02070309020205020404" pitchFamily="49" charset="0"/>
                <a:cs typeface="Courier New" panose="02070309020205020404" pitchFamily="49" charset="0"/>
              </a:rPr>
              <a:t>string_var</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aa</a:t>
            </a:r>
            <a:r>
              <a:rPr lang="nl-BE" sz="1800" dirty="0">
                <a:latin typeface="Courier New" panose="02070309020205020404" pitchFamily="49" charset="0"/>
                <a:cs typeface="Courier New" panose="02070309020205020404" pitchFamily="49" charset="0"/>
              </a:rPr>
              <a:t> xx)</a:t>
            </a:r>
          </a:p>
          <a:p>
            <a:r>
              <a:rPr lang="nl-BE" sz="1800" dirty="0" err="1">
                <a:latin typeface="Courier New" panose="02070309020205020404" pitchFamily="49" charset="0"/>
                <a:cs typeface="Courier New" panose="02070309020205020404" pitchFamily="49" charset="0"/>
              </a:rPr>
              <a:t>endfuction</a:t>
            </a:r>
            <a:r>
              <a:rPr lang="nl-BE" sz="1800"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9654F901-C7B5-4D8D-A309-7AC582837CA2}"/>
              </a:ext>
            </a:extLst>
          </p:cNvPr>
          <p:cNvPicPr>
            <a:picLocks noChangeAspect="1"/>
          </p:cNvPicPr>
          <p:nvPr/>
        </p:nvPicPr>
        <p:blipFill>
          <a:blip r:embed="rId3"/>
          <a:stretch>
            <a:fillRect/>
          </a:stretch>
        </p:blipFill>
        <p:spPr>
          <a:xfrm>
            <a:off x="7195375" y="1065466"/>
            <a:ext cx="4238625" cy="3190875"/>
          </a:xfrm>
          <a:prstGeom prst="rect">
            <a:avLst/>
          </a:prstGeom>
        </p:spPr>
      </p:pic>
      <p:pic>
        <p:nvPicPr>
          <p:cNvPr id="12" name="Picture 11">
            <a:extLst>
              <a:ext uri="{FF2B5EF4-FFF2-40B4-BE49-F238E27FC236}">
                <a16:creationId xmlns:a16="http://schemas.microsoft.com/office/drawing/2014/main" id="{1A0F9B6A-9DEF-44C0-BD1C-AAD5C22AAFD0}"/>
              </a:ext>
            </a:extLst>
          </p:cNvPr>
          <p:cNvPicPr>
            <a:picLocks noChangeAspect="1"/>
          </p:cNvPicPr>
          <p:nvPr/>
        </p:nvPicPr>
        <p:blipFill>
          <a:blip r:embed="rId4"/>
          <a:stretch>
            <a:fillRect/>
          </a:stretch>
        </p:blipFill>
        <p:spPr>
          <a:xfrm>
            <a:off x="7195375" y="4600194"/>
            <a:ext cx="2790825" cy="876300"/>
          </a:xfrm>
          <a:prstGeom prst="rect">
            <a:avLst/>
          </a:prstGeom>
        </p:spPr>
      </p:pic>
    </p:spTree>
    <p:extLst>
      <p:ext uri="{BB962C8B-B14F-4D97-AF65-F5344CB8AC3E}">
        <p14:creationId xmlns:p14="http://schemas.microsoft.com/office/powerpoint/2010/main" val="3285246656"/>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customXsn xmlns="http://schemas.microsoft.com/office/2006/metadata/customXsn">
  <xsnLocation/>
  <cached>True</cached>
  <openByDefault>True</openByDefault>
  <xsnScope>/sites/hpc</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64EE3F2-D13D-4835-816B-74B5A421851B}">
  <ds:schemaRefs>
    <ds:schemaRef ds:uri="http://schemas.microsoft.com/sharepoint/v3/contenttype/forms"/>
  </ds:schemaRefs>
</ds:datastoreItem>
</file>

<file path=customXml/itemProps2.xml><?xml version="1.0" encoding="utf-8"?>
<ds:datastoreItem xmlns:ds="http://schemas.openxmlformats.org/officeDocument/2006/customXml" ds:itemID="{F0D56244-60B2-41FD-96AD-7AC25F221D7C}">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aff7d12c-bb71-4270-bd29-9c4d45ff3327"/>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5.xml><?xml version="1.0" encoding="utf-8"?>
<ds:datastoreItem xmlns:ds="http://schemas.openxmlformats.org/officeDocument/2006/customXml" ds:itemID="{7732E273-8A47-4E01-AC36-8FF8A631775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0</TotalTime>
  <Words>6576</Words>
  <Application>Microsoft Office PowerPoint</Application>
  <PresentationFormat>Widescreen</PresentationFormat>
  <Paragraphs>1298</Paragraphs>
  <Slides>136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136</vt:i4>
      </vt:variant>
    </vt:vector>
  </HeadingPairs>
  <TitlesOfParts>
    <vt:vector size="144" baseType="lpstr">
      <vt:lpstr>新細明體</vt:lpstr>
      <vt:lpstr>Arial</vt:lpstr>
      <vt:lpstr>Calibri</vt:lpstr>
      <vt:lpstr>Courier New</vt:lpstr>
      <vt:lpstr>FlandersArtSans-Bold</vt:lpstr>
      <vt:lpstr>FlandersArtSans-Medium</vt:lpstr>
      <vt:lpstr>FlandersArtSans-Regular</vt:lpstr>
      <vt:lpstr>Office Theme</vt:lpstr>
      <vt:lpstr>CMake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CMake on the cluster</vt:lpstr>
      <vt:lpstr>Requirements to run CMake</vt:lpstr>
      <vt:lpstr>Requirements to run CMake</vt:lpstr>
      <vt:lpstr>Requirements to run CMake</vt:lpstr>
      <vt:lpstr>CMakeLists.txt</vt:lpstr>
      <vt:lpstr>Project</vt:lpstr>
      <vt:lpstr>add_executable</vt:lpstr>
      <vt:lpstr>cmake_minimum_required</vt:lpstr>
      <vt:lpstr>add_library</vt:lpstr>
      <vt:lpstr>Hierarchy</vt:lpstr>
      <vt:lpstr>target_link_libraries</vt:lpstr>
      <vt:lpstr>target_link_libraries</vt:lpstr>
      <vt:lpstr>Targets</vt:lpstr>
      <vt:lpstr>Target Properties</vt:lpstr>
      <vt:lpstr>Target Properties</vt:lpstr>
      <vt:lpstr>Properties</vt:lpstr>
      <vt:lpstr>Properties</vt:lpstr>
      <vt:lpstr>Target dependecy</vt:lpstr>
      <vt:lpstr>Target vs. dependency</vt:lpstr>
      <vt:lpstr>Target properties</vt:lpstr>
      <vt:lpstr>Requirements to run CMake</vt:lpstr>
      <vt:lpstr>Requirements to run CMake</vt:lpstr>
      <vt:lpstr>Target files: prefix and suffix</vt:lpstr>
      <vt:lpstr>Subdirectories</vt:lpstr>
      <vt:lpstr>Subdirectories</vt:lpstr>
      <vt:lpstr>Subdirectories</vt:lpstr>
      <vt:lpstr>Subdirectories</vt:lpstr>
      <vt:lpstr>Library</vt:lpstr>
      <vt:lpstr>Library Folder Structure</vt:lpstr>
      <vt:lpstr>Libraries</vt:lpstr>
      <vt:lpstr>Header files</vt:lpstr>
      <vt:lpstr>Source files</vt:lpstr>
      <vt:lpstr>Header files</vt:lpstr>
      <vt:lpstr>Header files</vt:lpstr>
      <vt:lpstr>Header files</vt:lpstr>
      <vt:lpstr>Header files</vt:lpstr>
      <vt:lpstr>Header files</vt:lpstr>
      <vt:lpstr>Header files</vt:lpstr>
      <vt:lpstr>Target properties</vt:lpstr>
      <vt:lpstr>Target properties</vt:lpstr>
      <vt:lpstr>Property propagation</vt:lpstr>
      <vt:lpstr>Property propagation</vt:lpstr>
      <vt:lpstr>Property propagation</vt:lpstr>
      <vt:lpstr>Property propagation</vt:lpstr>
      <vt:lpstr>Scopes</vt:lpstr>
      <vt:lpstr>Property propagation</vt:lpstr>
      <vt:lpstr>Property propagation</vt:lpstr>
      <vt:lpstr>Property propagation</vt:lpstr>
      <vt:lpstr>Requirements to run CMake</vt:lpstr>
      <vt:lpstr>Message</vt:lpstr>
      <vt:lpstr>Message</vt:lpstr>
      <vt:lpstr>CMake scripting</vt:lpstr>
      <vt:lpstr>CMake scripting</vt:lpstr>
      <vt:lpstr>CMake strings/lists</vt:lpstr>
      <vt:lpstr>String/List</vt:lpstr>
      <vt:lpstr>String/List</vt:lpstr>
      <vt:lpstr>String/List</vt:lpstr>
      <vt:lpstr>String/List</vt:lpstr>
      <vt:lpstr>Generator expressions</vt:lpstr>
      <vt:lpstr>Lists</vt:lpstr>
      <vt:lpstr>Lists</vt:lpstr>
      <vt:lpstr>Lists</vt:lpstr>
      <vt:lpstr>Lists</vt:lpstr>
      <vt:lpstr>Lists</vt:lpstr>
      <vt:lpstr>Lists</vt:lpstr>
      <vt:lpstr>Strings</vt:lpstr>
      <vt:lpstr>Strings</vt:lpstr>
      <vt:lpstr>Strings</vt:lpstr>
      <vt:lpstr>File</vt:lpstr>
      <vt:lpstr>Loops</vt:lpstr>
      <vt:lpstr>Loops</vt:lpstr>
      <vt:lpstr>Loops</vt:lpstr>
      <vt:lpstr>Constants</vt:lpstr>
      <vt:lpstr>Constants with if</vt:lpstr>
      <vt:lpstr>Variables with if</vt:lpstr>
      <vt:lpstr>Tests</vt:lpstr>
      <vt:lpstr>Unary tests</vt:lpstr>
      <vt:lpstr>Unary tests</vt:lpstr>
      <vt:lpstr>Binary tests</vt:lpstr>
      <vt:lpstr>Boolean operators</vt:lpstr>
      <vt:lpstr>While loop</vt:lpstr>
      <vt:lpstr>Foreach</vt:lpstr>
      <vt:lpstr>Foreach</vt:lpstr>
      <vt:lpstr>Foreach</vt:lpstr>
      <vt:lpstr>Foreach</vt:lpstr>
      <vt:lpstr>Function</vt:lpstr>
      <vt:lpstr>Function</vt:lpstr>
      <vt:lpstr>Functions</vt:lpstr>
      <vt:lpstr>Functions</vt:lpstr>
      <vt:lpstr>Scopes</vt:lpstr>
      <vt:lpstr>Scopes</vt:lpstr>
      <vt:lpstr>Scopes</vt:lpstr>
      <vt:lpstr>Scopes</vt:lpstr>
      <vt:lpstr>Macros</vt:lpstr>
      <vt:lpstr>Macros</vt:lpstr>
      <vt:lpstr>Macros</vt:lpstr>
      <vt:lpstr>Modules</vt:lpstr>
      <vt:lpstr>Modules</vt:lpstr>
      <vt:lpstr>Modules</vt:lpstr>
      <vt:lpstr>Modules</vt:lpstr>
      <vt:lpstr>Modules</vt:lpstr>
      <vt:lpstr>Normal variables</vt:lpstr>
      <vt:lpstr>Global variables</vt:lpstr>
      <vt:lpstr>Cache variables</vt:lpstr>
      <vt:lpstr>Cache variables</vt:lpstr>
      <vt:lpstr>Cache variables</vt:lpstr>
      <vt:lpstr>Cache variables</vt:lpstr>
      <vt:lpstr>Environment variables</vt:lpstr>
      <vt:lpstr>Cache variables</vt:lpstr>
      <vt:lpstr>Cache variables</vt:lpstr>
      <vt:lpstr>Cache variables</vt:lpstr>
      <vt:lpstr>Cache variables</vt:lpstr>
      <vt:lpstr>Generators</vt:lpstr>
      <vt:lpstr>Installation</vt:lpstr>
      <vt:lpstr>Installation</vt:lpstr>
      <vt:lpstr>Installation</vt:lpstr>
      <vt:lpstr>Installation</vt:lpstr>
      <vt:lpstr>Comments in CMake</vt:lpstr>
      <vt:lpstr>Comments in CMake</vt:lpstr>
      <vt:lpstr>CMake scripting</vt:lpstr>
      <vt:lpstr>Debug vs Release</vt:lpstr>
      <vt:lpstr>Command line usage</vt:lpstr>
      <vt:lpstr>GUI usage</vt:lpstr>
      <vt:lpstr>GUI usage</vt:lpstr>
      <vt:lpstr>Developer Documentation</vt:lpstr>
      <vt:lpstr>PowerPoint Presentation</vt:lpstr>
      <vt:lpstr>PowerPoint Presentation</vt:lpstr>
      <vt:lpstr>VSC training</vt:lpstr>
    </vt:vector>
  </TitlesOfParts>
  <Company>UHasselt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AL-TEKREETI Rafal</dc:creator>
  <cp:lastModifiedBy>Mag Selwa</cp:lastModifiedBy>
  <cp:revision>2890</cp:revision>
  <dcterms:created xsi:type="dcterms:W3CDTF">2018-06-21T07:15:36Z</dcterms:created>
  <dcterms:modified xsi:type="dcterms:W3CDTF">2023-12-04T11:20:28Z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0x010100317C36A1CAF973428CFB8DC9B5B73D030400A741C9874CC89F4CB7C7A5AE62CBCD36</vt:lpwstr>
  </property>
  <property fmtid="{D5CDD505-2E9C-101B-9397-08002B2CF9AE}" pid="3" name="_dlc_DocIdItemGuid">
    <vt:lpwstr>346bfafb-41a4-4705-9274-1725a8a4651c</vt:lpwstr>
  </property>
</Properties>
</file>